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6" d="100"/>
          <a:sy n="96" d="100"/>
        </p:scale>
        <p:origin x="1092"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1522-3335-DFBA-EE70-9F68A23D0A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ECC14D-7CD6-E347-F49B-44AE3DAAC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72EE33-632F-00A3-C4A0-AE113DEE9F7C}"/>
              </a:ext>
            </a:extLst>
          </p:cNvPr>
          <p:cNvSpPr>
            <a:spLocks noGrp="1"/>
          </p:cNvSpPr>
          <p:nvPr>
            <p:ph type="dt" sz="half" idx="10"/>
          </p:nvPr>
        </p:nvSpPr>
        <p:spPr/>
        <p:txBody>
          <a:bodyPr/>
          <a:lstStyle/>
          <a:p>
            <a:fld id="{C43AB4AE-F87A-470A-A8A0-FF190AE2FA9C}" type="datetimeFigureOut">
              <a:rPr lang="en-US" smtClean="0"/>
              <a:t>1/25/2023</a:t>
            </a:fld>
            <a:endParaRPr lang="en-US"/>
          </a:p>
        </p:txBody>
      </p:sp>
      <p:sp>
        <p:nvSpPr>
          <p:cNvPr id="5" name="Footer Placeholder 4">
            <a:extLst>
              <a:ext uri="{FF2B5EF4-FFF2-40B4-BE49-F238E27FC236}">
                <a16:creationId xmlns:a16="http://schemas.microsoft.com/office/drawing/2014/main" id="{98EA598D-7E3F-F642-ECF8-297E5BCBC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70FA0-F2CF-0C41-8A56-BBB1BE1CA2C5}"/>
              </a:ext>
            </a:extLst>
          </p:cNvPr>
          <p:cNvSpPr>
            <a:spLocks noGrp="1"/>
          </p:cNvSpPr>
          <p:nvPr>
            <p:ph type="sldNum" sz="quarter" idx="12"/>
          </p:nvPr>
        </p:nvSpPr>
        <p:spPr/>
        <p:txBody>
          <a:bodyPr/>
          <a:lstStyle/>
          <a:p>
            <a:fld id="{4E4EC6FF-C75B-4BED-BC1B-7D9358A7BD6A}" type="slidenum">
              <a:rPr lang="en-US" smtClean="0"/>
              <a:t>‹#›</a:t>
            </a:fld>
            <a:endParaRPr lang="en-US"/>
          </a:p>
        </p:txBody>
      </p:sp>
    </p:spTree>
    <p:extLst>
      <p:ext uri="{BB962C8B-B14F-4D97-AF65-F5344CB8AC3E}">
        <p14:creationId xmlns:p14="http://schemas.microsoft.com/office/powerpoint/2010/main" val="152495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FEAD-371C-3280-E30B-A0C971AC5C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E7509A-2B4B-C82F-5850-2637ABAD74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E6E65-2535-CF9B-FCA6-99D72AF1D388}"/>
              </a:ext>
            </a:extLst>
          </p:cNvPr>
          <p:cNvSpPr>
            <a:spLocks noGrp="1"/>
          </p:cNvSpPr>
          <p:nvPr>
            <p:ph type="dt" sz="half" idx="10"/>
          </p:nvPr>
        </p:nvSpPr>
        <p:spPr/>
        <p:txBody>
          <a:bodyPr/>
          <a:lstStyle/>
          <a:p>
            <a:fld id="{C43AB4AE-F87A-470A-A8A0-FF190AE2FA9C}" type="datetimeFigureOut">
              <a:rPr lang="en-US" smtClean="0"/>
              <a:t>1/25/2023</a:t>
            </a:fld>
            <a:endParaRPr lang="en-US"/>
          </a:p>
        </p:txBody>
      </p:sp>
      <p:sp>
        <p:nvSpPr>
          <p:cNvPr id="5" name="Footer Placeholder 4">
            <a:extLst>
              <a:ext uri="{FF2B5EF4-FFF2-40B4-BE49-F238E27FC236}">
                <a16:creationId xmlns:a16="http://schemas.microsoft.com/office/drawing/2014/main" id="{DA72880E-9AF9-17F8-3067-6CB7BA3A3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C594C-6B6F-C7EF-590F-C93A44A7098C}"/>
              </a:ext>
            </a:extLst>
          </p:cNvPr>
          <p:cNvSpPr>
            <a:spLocks noGrp="1"/>
          </p:cNvSpPr>
          <p:nvPr>
            <p:ph type="sldNum" sz="quarter" idx="12"/>
          </p:nvPr>
        </p:nvSpPr>
        <p:spPr/>
        <p:txBody>
          <a:bodyPr/>
          <a:lstStyle/>
          <a:p>
            <a:fld id="{4E4EC6FF-C75B-4BED-BC1B-7D9358A7BD6A}" type="slidenum">
              <a:rPr lang="en-US" smtClean="0"/>
              <a:t>‹#›</a:t>
            </a:fld>
            <a:endParaRPr lang="en-US"/>
          </a:p>
        </p:txBody>
      </p:sp>
    </p:spTree>
    <p:extLst>
      <p:ext uri="{BB962C8B-B14F-4D97-AF65-F5344CB8AC3E}">
        <p14:creationId xmlns:p14="http://schemas.microsoft.com/office/powerpoint/2010/main" val="193903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E3FA9-21F5-BCA3-1041-5B251C37B5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DB32FF-94F6-5548-7E6E-F21D9B636C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F6A33-08BA-2D36-9046-402ED1E83D97}"/>
              </a:ext>
            </a:extLst>
          </p:cNvPr>
          <p:cNvSpPr>
            <a:spLocks noGrp="1"/>
          </p:cNvSpPr>
          <p:nvPr>
            <p:ph type="dt" sz="half" idx="10"/>
          </p:nvPr>
        </p:nvSpPr>
        <p:spPr/>
        <p:txBody>
          <a:bodyPr/>
          <a:lstStyle/>
          <a:p>
            <a:fld id="{C43AB4AE-F87A-470A-A8A0-FF190AE2FA9C}" type="datetimeFigureOut">
              <a:rPr lang="en-US" smtClean="0"/>
              <a:t>1/25/2023</a:t>
            </a:fld>
            <a:endParaRPr lang="en-US"/>
          </a:p>
        </p:txBody>
      </p:sp>
      <p:sp>
        <p:nvSpPr>
          <p:cNvPr id="5" name="Footer Placeholder 4">
            <a:extLst>
              <a:ext uri="{FF2B5EF4-FFF2-40B4-BE49-F238E27FC236}">
                <a16:creationId xmlns:a16="http://schemas.microsoft.com/office/drawing/2014/main" id="{C73CC25E-F2AA-21D6-F743-D25C0F5B1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C6998-E4B0-7728-CB95-B4879C155938}"/>
              </a:ext>
            </a:extLst>
          </p:cNvPr>
          <p:cNvSpPr>
            <a:spLocks noGrp="1"/>
          </p:cNvSpPr>
          <p:nvPr>
            <p:ph type="sldNum" sz="quarter" idx="12"/>
          </p:nvPr>
        </p:nvSpPr>
        <p:spPr/>
        <p:txBody>
          <a:bodyPr/>
          <a:lstStyle/>
          <a:p>
            <a:fld id="{4E4EC6FF-C75B-4BED-BC1B-7D9358A7BD6A}" type="slidenum">
              <a:rPr lang="en-US" smtClean="0"/>
              <a:t>‹#›</a:t>
            </a:fld>
            <a:endParaRPr lang="en-US"/>
          </a:p>
        </p:txBody>
      </p:sp>
    </p:spTree>
    <p:extLst>
      <p:ext uri="{BB962C8B-B14F-4D97-AF65-F5344CB8AC3E}">
        <p14:creationId xmlns:p14="http://schemas.microsoft.com/office/powerpoint/2010/main" val="21405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4BC-69E5-EAB1-FAFF-0325BB7196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77C597-D31D-B874-251A-ABC3A02B6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7275B-EFBA-1539-64EE-E9709E48CDA8}"/>
              </a:ext>
            </a:extLst>
          </p:cNvPr>
          <p:cNvSpPr>
            <a:spLocks noGrp="1"/>
          </p:cNvSpPr>
          <p:nvPr>
            <p:ph type="dt" sz="half" idx="10"/>
          </p:nvPr>
        </p:nvSpPr>
        <p:spPr/>
        <p:txBody>
          <a:bodyPr/>
          <a:lstStyle/>
          <a:p>
            <a:fld id="{C43AB4AE-F87A-470A-A8A0-FF190AE2FA9C}" type="datetimeFigureOut">
              <a:rPr lang="en-US" smtClean="0"/>
              <a:t>1/25/2023</a:t>
            </a:fld>
            <a:endParaRPr lang="en-US"/>
          </a:p>
        </p:txBody>
      </p:sp>
      <p:sp>
        <p:nvSpPr>
          <p:cNvPr id="5" name="Footer Placeholder 4">
            <a:extLst>
              <a:ext uri="{FF2B5EF4-FFF2-40B4-BE49-F238E27FC236}">
                <a16:creationId xmlns:a16="http://schemas.microsoft.com/office/drawing/2014/main" id="{DABFE219-9D8E-E984-BCA1-A3FF0E02F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1599D-2E78-9917-B4C6-D698E5461F1B}"/>
              </a:ext>
            </a:extLst>
          </p:cNvPr>
          <p:cNvSpPr>
            <a:spLocks noGrp="1"/>
          </p:cNvSpPr>
          <p:nvPr>
            <p:ph type="sldNum" sz="quarter" idx="12"/>
          </p:nvPr>
        </p:nvSpPr>
        <p:spPr/>
        <p:txBody>
          <a:bodyPr/>
          <a:lstStyle/>
          <a:p>
            <a:fld id="{4E4EC6FF-C75B-4BED-BC1B-7D9358A7BD6A}" type="slidenum">
              <a:rPr lang="en-US" smtClean="0"/>
              <a:t>‹#›</a:t>
            </a:fld>
            <a:endParaRPr lang="en-US"/>
          </a:p>
        </p:txBody>
      </p:sp>
    </p:spTree>
    <p:extLst>
      <p:ext uri="{BB962C8B-B14F-4D97-AF65-F5344CB8AC3E}">
        <p14:creationId xmlns:p14="http://schemas.microsoft.com/office/powerpoint/2010/main" val="276956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E00C-5F12-8EF8-598A-C6D36F042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EE8B0D-8B36-416D-7F11-FBA116B0A6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8C8DFE-F42E-8132-8B79-2486ED18F495}"/>
              </a:ext>
            </a:extLst>
          </p:cNvPr>
          <p:cNvSpPr>
            <a:spLocks noGrp="1"/>
          </p:cNvSpPr>
          <p:nvPr>
            <p:ph type="dt" sz="half" idx="10"/>
          </p:nvPr>
        </p:nvSpPr>
        <p:spPr/>
        <p:txBody>
          <a:bodyPr/>
          <a:lstStyle/>
          <a:p>
            <a:fld id="{C43AB4AE-F87A-470A-A8A0-FF190AE2FA9C}" type="datetimeFigureOut">
              <a:rPr lang="en-US" smtClean="0"/>
              <a:t>1/25/2023</a:t>
            </a:fld>
            <a:endParaRPr lang="en-US"/>
          </a:p>
        </p:txBody>
      </p:sp>
      <p:sp>
        <p:nvSpPr>
          <p:cNvPr id="5" name="Footer Placeholder 4">
            <a:extLst>
              <a:ext uri="{FF2B5EF4-FFF2-40B4-BE49-F238E27FC236}">
                <a16:creationId xmlns:a16="http://schemas.microsoft.com/office/drawing/2014/main" id="{D01768A9-6D40-9CE1-8A17-F624DF034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67650-8D36-911F-8AC4-2D262FAB3F05}"/>
              </a:ext>
            </a:extLst>
          </p:cNvPr>
          <p:cNvSpPr>
            <a:spLocks noGrp="1"/>
          </p:cNvSpPr>
          <p:nvPr>
            <p:ph type="sldNum" sz="quarter" idx="12"/>
          </p:nvPr>
        </p:nvSpPr>
        <p:spPr/>
        <p:txBody>
          <a:bodyPr/>
          <a:lstStyle/>
          <a:p>
            <a:fld id="{4E4EC6FF-C75B-4BED-BC1B-7D9358A7BD6A}" type="slidenum">
              <a:rPr lang="en-US" smtClean="0"/>
              <a:t>‹#›</a:t>
            </a:fld>
            <a:endParaRPr lang="en-US"/>
          </a:p>
        </p:txBody>
      </p:sp>
    </p:spTree>
    <p:extLst>
      <p:ext uri="{BB962C8B-B14F-4D97-AF65-F5344CB8AC3E}">
        <p14:creationId xmlns:p14="http://schemas.microsoft.com/office/powerpoint/2010/main" val="150475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8E87-0BA9-7961-65E7-85EDAA0A64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B53B2C-6C5E-F62F-EAAF-D57F45FD5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CCE0CD-C538-2F7D-18A3-D892395426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6846E7-F053-0FBC-6DB7-107322CBBB04}"/>
              </a:ext>
            </a:extLst>
          </p:cNvPr>
          <p:cNvSpPr>
            <a:spLocks noGrp="1"/>
          </p:cNvSpPr>
          <p:nvPr>
            <p:ph type="dt" sz="half" idx="10"/>
          </p:nvPr>
        </p:nvSpPr>
        <p:spPr/>
        <p:txBody>
          <a:bodyPr/>
          <a:lstStyle/>
          <a:p>
            <a:fld id="{C43AB4AE-F87A-470A-A8A0-FF190AE2FA9C}" type="datetimeFigureOut">
              <a:rPr lang="en-US" smtClean="0"/>
              <a:t>1/25/2023</a:t>
            </a:fld>
            <a:endParaRPr lang="en-US"/>
          </a:p>
        </p:txBody>
      </p:sp>
      <p:sp>
        <p:nvSpPr>
          <p:cNvPr id="6" name="Footer Placeholder 5">
            <a:extLst>
              <a:ext uri="{FF2B5EF4-FFF2-40B4-BE49-F238E27FC236}">
                <a16:creationId xmlns:a16="http://schemas.microsoft.com/office/drawing/2014/main" id="{E170B6AB-713A-C473-7FEE-1F830CCBCD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3CFA2-39B0-2C09-5984-DD370CA980D0}"/>
              </a:ext>
            </a:extLst>
          </p:cNvPr>
          <p:cNvSpPr>
            <a:spLocks noGrp="1"/>
          </p:cNvSpPr>
          <p:nvPr>
            <p:ph type="sldNum" sz="quarter" idx="12"/>
          </p:nvPr>
        </p:nvSpPr>
        <p:spPr/>
        <p:txBody>
          <a:bodyPr/>
          <a:lstStyle/>
          <a:p>
            <a:fld id="{4E4EC6FF-C75B-4BED-BC1B-7D9358A7BD6A}" type="slidenum">
              <a:rPr lang="en-US" smtClean="0"/>
              <a:t>‹#›</a:t>
            </a:fld>
            <a:endParaRPr lang="en-US"/>
          </a:p>
        </p:txBody>
      </p:sp>
    </p:spTree>
    <p:extLst>
      <p:ext uri="{BB962C8B-B14F-4D97-AF65-F5344CB8AC3E}">
        <p14:creationId xmlns:p14="http://schemas.microsoft.com/office/powerpoint/2010/main" val="323703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8DB3-009E-594B-8888-53841609F3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16CAAA-57FE-68DC-40D5-2982B1B51D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D7A33F-12FC-9EC1-0F17-C14690FB22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21DEE6-DE23-E58B-2EE9-2B1F61263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6B7EDB-70FD-DCFE-1752-7984D3B695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F011FD-9B30-0A7A-0F24-3489A5AA3B49}"/>
              </a:ext>
            </a:extLst>
          </p:cNvPr>
          <p:cNvSpPr>
            <a:spLocks noGrp="1"/>
          </p:cNvSpPr>
          <p:nvPr>
            <p:ph type="dt" sz="half" idx="10"/>
          </p:nvPr>
        </p:nvSpPr>
        <p:spPr/>
        <p:txBody>
          <a:bodyPr/>
          <a:lstStyle/>
          <a:p>
            <a:fld id="{C43AB4AE-F87A-470A-A8A0-FF190AE2FA9C}" type="datetimeFigureOut">
              <a:rPr lang="en-US" smtClean="0"/>
              <a:t>1/25/2023</a:t>
            </a:fld>
            <a:endParaRPr lang="en-US"/>
          </a:p>
        </p:txBody>
      </p:sp>
      <p:sp>
        <p:nvSpPr>
          <p:cNvPr id="8" name="Footer Placeholder 7">
            <a:extLst>
              <a:ext uri="{FF2B5EF4-FFF2-40B4-BE49-F238E27FC236}">
                <a16:creationId xmlns:a16="http://schemas.microsoft.com/office/drawing/2014/main" id="{BA615D3E-EE02-60DD-B32E-3354DD6DD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8EDFAD-4A67-51D9-E35A-87C8D0A90C3E}"/>
              </a:ext>
            </a:extLst>
          </p:cNvPr>
          <p:cNvSpPr>
            <a:spLocks noGrp="1"/>
          </p:cNvSpPr>
          <p:nvPr>
            <p:ph type="sldNum" sz="quarter" idx="12"/>
          </p:nvPr>
        </p:nvSpPr>
        <p:spPr/>
        <p:txBody>
          <a:bodyPr/>
          <a:lstStyle/>
          <a:p>
            <a:fld id="{4E4EC6FF-C75B-4BED-BC1B-7D9358A7BD6A}" type="slidenum">
              <a:rPr lang="en-US" smtClean="0"/>
              <a:t>‹#›</a:t>
            </a:fld>
            <a:endParaRPr lang="en-US"/>
          </a:p>
        </p:txBody>
      </p:sp>
    </p:spTree>
    <p:extLst>
      <p:ext uri="{BB962C8B-B14F-4D97-AF65-F5344CB8AC3E}">
        <p14:creationId xmlns:p14="http://schemas.microsoft.com/office/powerpoint/2010/main" val="2838583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28B3-475D-E0A6-ED3C-3CBEE44CD0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1513A4-073D-7672-C054-C681DE9938E0}"/>
              </a:ext>
            </a:extLst>
          </p:cNvPr>
          <p:cNvSpPr>
            <a:spLocks noGrp="1"/>
          </p:cNvSpPr>
          <p:nvPr>
            <p:ph type="dt" sz="half" idx="10"/>
          </p:nvPr>
        </p:nvSpPr>
        <p:spPr/>
        <p:txBody>
          <a:bodyPr/>
          <a:lstStyle/>
          <a:p>
            <a:fld id="{C43AB4AE-F87A-470A-A8A0-FF190AE2FA9C}" type="datetimeFigureOut">
              <a:rPr lang="en-US" smtClean="0"/>
              <a:t>1/25/2023</a:t>
            </a:fld>
            <a:endParaRPr lang="en-US"/>
          </a:p>
        </p:txBody>
      </p:sp>
      <p:sp>
        <p:nvSpPr>
          <p:cNvPr id="4" name="Footer Placeholder 3">
            <a:extLst>
              <a:ext uri="{FF2B5EF4-FFF2-40B4-BE49-F238E27FC236}">
                <a16:creationId xmlns:a16="http://schemas.microsoft.com/office/drawing/2014/main" id="{525964EB-93CB-2A96-BB89-50E79AE676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76895C-9F89-79F1-E5E6-C9714D48CF1B}"/>
              </a:ext>
            </a:extLst>
          </p:cNvPr>
          <p:cNvSpPr>
            <a:spLocks noGrp="1"/>
          </p:cNvSpPr>
          <p:nvPr>
            <p:ph type="sldNum" sz="quarter" idx="12"/>
          </p:nvPr>
        </p:nvSpPr>
        <p:spPr/>
        <p:txBody>
          <a:bodyPr/>
          <a:lstStyle/>
          <a:p>
            <a:fld id="{4E4EC6FF-C75B-4BED-BC1B-7D9358A7BD6A}" type="slidenum">
              <a:rPr lang="en-US" smtClean="0"/>
              <a:t>‹#›</a:t>
            </a:fld>
            <a:endParaRPr lang="en-US"/>
          </a:p>
        </p:txBody>
      </p:sp>
    </p:spTree>
    <p:extLst>
      <p:ext uri="{BB962C8B-B14F-4D97-AF65-F5344CB8AC3E}">
        <p14:creationId xmlns:p14="http://schemas.microsoft.com/office/powerpoint/2010/main" val="288526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F8E7A-B3A9-1FB3-70B1-D2C5EFD7833D}"/>
              </a:ext>
            </a:extLst>
          </p:cNvPr>
          <p:cNvSpPr>
            <a:spLocks noGrp="1"/>
          </p:cNvSpPr>
          <p:nvPr>
            <p:ph type="dt" sz="half" idx="10"/>
          </p:nvPr>
        </p:nvSpPr>
        <p:spPr/>
        <p:txBody>
          <a:bodyPr/>
          <a:lstStyle/>
          <a:p>
            <a:fld id="{C43AB4AE-F87A-470A-A8A0-FF190AE2FA9C}" type="datetimeFigureOut">
              <a:rPr lang="en-US" smtClean="0"/>
              <a:t>1/25/2023</a:t>
            </a:fld>
            <a:endParaRPr lang="en-US"/>
          </a:p>
        </p:txBody>
      </p:sp>
      <p:sp>
        <p:nvSpPr>
          <p:cNvPr id="3" name="Footer Placeholder 2">
            <a:extLst>
              <a:ext uri="{FF2B5EF4-FFF2-40B4-BE49-F238E27FC236}">
                <a16:creationId xmlns:a16="http://schemas.microsoft.com/office/drawing/2014/main" id="{601E4F46-ECB4-0BFA-2839-810380EE8F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4329AB-7046-5239-71B3-EE33032464C1}"/>
              </a:ext>
            </a:extLst>
          </p:cNvPr>
          <p:cNvSpPr>
            <a:spLocks noGrp="1"/>
          </p:cNvSpPr>
          <p:nvPr>
            <p:ph type="sldNum" sz="quarter" idx="12"/>
          </p:nvPr>
        </p:nvSpPr>
        <p:spPr/>
        <p:txBody>
          <a:bodyPr/>
          <a:lstStyle/>
          <a:p>
            <a:fld id="{4E4EC6FF-C75B-4BED-BC1B-7D9358A7BD6A}" type="slidenum">
              <a:rPr lang="en-US" smtClean="0"/>
              <a:t>‹#›</a:t>
            </a:fld>
            <a:endParaRPr lang="en-US"/>
          </a:p>
        </p:txBody>
      </p:sp>
    </p:spTree>
    <p:extLst>
      <p:ext uri="{BB962C8B-B14F-4D97-AF65-F5344CB8AC3E}">
        <p14:creationId xmlns:p14="http://schemas.microsoft.com/office/powerpoint/2010/main" val="313979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2827-9BB0-2EFE-731F-3CAF2A85D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432FDE-FA4D-A14F-8BCB-34C88EBE8F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B996F2-DD64-282F-6CB6-E77477585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7AB3F-76E9-9326-6A52-1108A937ED23}"/>
              </a:ext>
            </a:extLst>
          </p:cNvPr>
          <p:cNvSpPr>
            <a:spLocks noGrp="1"/>
          </p:cNvSpPr>
          <p:nvPr>
            <p:ph type="dt" sz="half" idx="10"/>
          </p:nvPr>
        </p:nvSpPr>
        <p:spPr/>
        <p:txBody>
          <a:bodyPr/>
          <a:lstStyle/>
          <a:p>
            <a:fld id="{C43AB4AE-F87A-470A-A8A0-FF190AE2FA9C}" type="datetimeFigureOut">
              <a:rPr lang="en-US" smtClean="0"/>
              <a:t>1/25/2023</a:t>
            </a:fld>
            <a:endParaRPr lang="en-US"/>
          </a:p>
        </p:txBody>
      </p:sp>
      <p:sp>
        <p:nvSpPr>
          <p:cNvPr id="6" name="Footer Placeholder 5">
            <a:extLst>
              <a:ext uri="{FF2B5EF4-FFF2-40B4-BE49-F238E27FC236}">
                <a16:creationId xmlns:a16="http://schemas.microsoft.com/office/drawing/2014/main" id="{CBB74B7C-04B1-74E6-661D-70822A93C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243CB-1A5E-370D-9CB2-968A2640BF2D}"/>
              </a:ext>
            </a:extLst>
          </p:cNvPr>
          <p:cNvSpPr>
            <a:spLocks noGrp="1"/>
          </p:cNvSpPr>
          <p:nvPr>
            <p:ph type="sldNum" sz="quarter" idx="12"/>
          </p:nvPr>
        </p:nvSpPr>
        <p:spPr/>
        <p:txBody>
          <a:bodyPr/>
          <a:lstStyle/>
          <a:p>
            <a:fld id="{4E4EC6FF-C75B-4BED-BC1B-7D9358A7BD6A}" type="slidenum">
              <a:rPr lang="en-US" smtClean="0"/>
              <a:t>‹#›</a:t>
            </a:fld>
            <a:endParaRPr lang="en-US"/>
          </a:p>
        </p:txBody>
      </p:sp>
    </p:spTree>
    <p:extLst>
      <p:ext uri="{BB962C8B-B14F-4D97-AF65-F5344CB8AC3E}">
        <p14:creationId xmlns:p14="http://schemas.microsoft.com/office/powerpoint/2010/main" val="295388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B967-FFA2-A42D-33DF-3BD9BDB062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2CD7AD-E34B-1B36-B796-2C0DF087B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4B4475-5275-83EA-3010-5C625394C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9329E-E603-B59C-4445-4743E04A1D59}"/>
              </a:ext>
            </a:extLst>
          </p:cNvPr>
          <p:cNvSpPr>
            <a:spLocks noGrp="1"/>
          </p:cNvSpPr>
          <p:nvPr>
            <p:ph type="dt" sz="half" idx="10"/>
          </p:nvPr>
        </p:nvSpPr>
        <p:spPr/>
        <p:txBody>
          <a:bodyPr/>
          <a:lstStyle/>
          <a:p>
            <a:fld id="{C43AB4AE-F87A-470A-A8A0-FF190AE2FA9C}" type="datetimeFigureOut">
              <a:rPr lang="en-US" smtClean="0"/>
              <a:t>1/25/2023</a:t>
            </a:fld>
            <a:endParaRPr lang="en-US"/>
          </a:p>
        </p:txBody>
      </p:sp>
      <p:sp>
        <p:nvSpPr>
          <p:cNvPr id="6" name="Footer Placeholder 5">
            <a:extLst>
              <a:ext uri="{FF2B5EF4-FFF2-40B4-BE49-F238E27FC236}">
                <a16:creationId xmlns:a16="http://schemas.microsoft.com/office/drawing/2014/main" id="{992AB2FB-01AD-4D04-3B9E-95669DC4E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A11FAB-2680-8271-A36D-4D58460CE044}"/>
              </a:ext>
            </a:extLst>
          </p:cNvPr>
          <p:cNvSpPr>
            <a:spLocks noGrp="1"/>
          </p:cNvSpPr>
          <p:nvPr>
            <p:ph type="sldNum" sz="quarter" idx="12"/>
          </p:nvPr>
        </p:nvSpPr>
        <p:spPr/>
        <p:txBody>
          <a:bodyPr/>
          <a:lstStyle/>
          <a:p>
            <a:fld id="{4E4EC6FF-C75B-4BED-BC1B-7D9358A7BD6A}" type="slidenum">
              <a:rPr lang="en-US" smtClean="0"/>
              <a:t>‹#›</a:t>
            </a:fld>
            <a:endParaRPr lang="en-US"/>
          </a:p>
        </p:txBody>
      </p:sp>
    </p:spTree>
    <p:extLst>
      <p:ext uri="{BB962C8B-B14F-4D97-AF65-F5344CB8AC3E}">
        <p14:creationId xmlns:p14="http://schemas.microsoft.com/office/powerpoint/2010/main" val="3203278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FD3998-ACFC-0FD9-81C6-447C98F454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6E2274-7201-0A54-3E13-32FA157DDA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B34C4-9E35-37CA-A4D1-CEC77376B3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AB4AE-F87A-470A-A8A0-FF190AE2FA9C}" type="datetimeFigureOut">
              <a:rPr lang="en-US" smtClean="0"/>
              <a:t>1/25/2023</a:t>
            </a:fld>
            <a:endParaRPr lang="en-US"/>
          </a:p>
        </p:txBody>
      </p:sp>
      <p:sp>
        <p:nvSpPr>
          <p:cNvPr id="5" name="Footer Placeholder 4">
            <a:extLst>
              <a:ext uri="{FF2B5EF4-FFF2-40B4-BE49-F238E27FC236}">
                <a16:creationId xmlns:a16="http://schemas.microsoft.com/office/drawing/2014/main" id="{E87E552C-336C-CB36-ED02-553DECACDD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92283B-E851-AEA9-C579-1AC3E97268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EC6FF-C75B-4BED-BC1B-7D9358A7BD6A}" type="slidenum">
              <a:rPr lang="en-US" smtClean="0"/>
              <a:t>‹#›</a:t>
            </a:fld>
            <a:endParaRPr lang="en-US"/>
          </a:p>
        </p:txBody>
      </p:sp>
    </p:spTree>
    <p:extLst>
      <p:ext uri="{BB962C8B-B14F-4D97-AF65-F5344CB8AC3E}">
        <p14:creationId xmlns:p14="http://schemas.microsoft.com/office/powerpoint/2010/main" val="3950620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tats.govt.nz/large-datasets/csv-files-for-download/#:~:text=CSV%20files%20are%20text%20files%20with%20information%20separated,Microsoft%20Excel%2C%20the%20R%20statistical%20environment%2C%20or%20Python"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CF3C-52EF-5E72-0ECB-E4FE80625E84}"/>
              </a:ext>
            </a:extLst>
          </p:cNvPr>
          <p:cNvSpPr>
            <a:spLocks noGrp="1"/>
          </p:cNvSpPr>
          <p:nvPr>
            <p:ph type="title"/>
          </p:nvPr>
        </p:nvSpPr>
        <p:spPr>
          <a:xfrm>
            <a:off x="728870" y="229393"/>
            <a:ext cx="10515600" cy="1325563"/>
          </a:xfrm>
        </p:spPr>
        <p:txBody>
          <a:bodyPr>
            <a:normAutofit/>
          </a:bodyPr>
          <a:lstStyle/>
          <a:p>
            <a:pPr algn="ctr"/>
            <a:r>
              <a:rPr lang="en-US" b="1" dirty="0"/>
              <a:t>Predicting Household Income vs Expenditures</a:t>
            </a:r>
          </a:p>
        </p:txBody>
      </p:sp>
      <p:sp>
        <p:nvSpPr>
          <p:cNvPr id="3" name="Subtitle 2">
            <a:extLst>
              <a:ext uri="{FF2B5EF4-FFF2-40B4-BE49-F238E27FC236}">
                <a16:creationId xmlns:a16="http://schemas.microsoft.com/office/drawing/2014/main" id="{ECB9A3B0-1717-8F71-8319-52BCDE85D82F}"/>
              </a:ext>
            </a:extLst>
          </p:cNvPr>
          <p:cNvSpPr>
            <a:spLocks noGrp="1"/>
          </p:cNvSpPr>
          <p:nvPr>
            <p:ph type="subTitle" idx="4294967295"/>
          </p:nvPr>
        </p:nvSpPr>
        <p:spPr>
          <a:xfrm>
            <a:off x="247503" y="1690688"/>
            <a:ext cx="4845050" cy="3886200"/>
          </a:xfrm>
        </p:spPr>
        <p:txBody>
          <a:bodyPr>
            <a:normAutofit/>
          </a:bodyPr>
          <a:lstStyle/>
          <a:p>
            <a:pPr marL="285750" indent="-285750" algn="l">
              <a:buFont typeface="Arial" panose="020B0604020202020204" pitchFamily="34" charset="0"/>
              <a:buChar char="•"/>
            </a:pPr>
            <a:r>
              <a:rPr lang="en-US" sz="1800" b="1" dirty="0" err="1"/>
              <a:t>Github</a:t>
            </a:r>
            <a:r>
              <a:rPr lang="en-US" sz="1800" b="1" dirty="0"/>
              <a:t> Repo:</a:t>
            </a:r>
            <a:r>
              <a:rPr lang="en-US" sz="1800" dirty="0"/>
              <a:t> Household Income</a:t>
            </a:r>
          </a:p>
          <a:p>
            <a:pPr marL="285750" indent="-285750" algn="l">
              <a:buFont typeface="Arial" panose="020B0604020202020204" pitchFamily="34" charset="0"/>
              <a:buChar char="•"/>
            </a:pPr>
            <a:r>
              <a:rPr lang="en-US" sz="1800" b="1" dirty="0" err="1"/>
              <a:t>ReadME</a:t>
            </a:r>
            <a:r>
              <a:rPr lang="en-US" sz="1800" b="1" dirty="0"/>
              <a:t>:</a:t>
            </a:r>
            <a:r>
              <a:rPr lang="en-US" sz="1800" dirty="0"/>
              <a:t> Household Income and Expenditures</a:t>
            </a:r>
          </a:p>
          <a:p>
            <a:pPr marL="285750" indent="-285750" algn="l">
              <a:buFont typeface="Arial" panose="020B0604020202020204" pitchFamily="34" charset="0"/>
              <a:buChar char="•"/>
            </a:pPr>
            <a:r>
              <a:rPr lang="en-US" sz="1800" b="1" dirty="0"/>
              <a:t>Training/Testing:</a:t>
            </a:r>
            <a:r>
              <a:rPr lang="en-US" sz="1800" dirty="0"/>
              <a:t> We are training our data to calculate and predict the Income and Expenditures by the next year</a:t>
            </a:r>
          </a:p>
          <a:p>
            <a:pPr marL="285750" indent="-285750" algn="l">
              <a:buFont typeface="Arial" panose="020B0604020202020204" pitchFamily="34" charset="0"/>
              <a:buChar char="•"/>
            </a:pPr>
            <a:r>
              <a:rPr lang="en-US" sz="1800" b="1" dirty="0"/>
              <a:t>SQL </a:t>
            </a:r>
            <a:r>
              <a:rPr lang="en-US" sz="1800" b="1" dirty="0" err="1"/>
              <a:t>DataBase</a:t>
            </a:r>
            <a:r>
              <a:rPr lang="en-US" sz="1800" b="1" dirty="0"/>
              <a:t>: </a:t>
            </a:r>
            <a:r>
              <a:rPr lang="en-US" sz="1800" dirty="0"/>
              <a:t>with Years, Income, and Expenditures Tables</a:t>
            </a:r>
          </a:p>
          <a:p>
            <a:pPr marL="285750" indent="-285750" algn="l">
              <a:buFont typeface="Arial" panose="020B0604020202020204" pitchFamily="34" charset="0"/>
              <a:buChar char="•"/>
            </a:pPr>
            <a:r>
              <a:rPr lang="en-US" sz="1800" b="1" dirty="0"/>
              <a:t>Tableau Illustrations: </a:t>
            </a:r>
            <a:r>
              <a:rPr lang="en-US" sz="1800" dirty="0"/>
              <a:t>to describe expenditure details and yearly comparison </a:t>
            </a:r>
          </a:p>
          <a:p>
            <a:pPr marL="285750" indent="-285750" algn="l">
              <a:buFont typeface="Arial" panose="020B0604020202020204" pitchFamily="34" charset="0"/>
              <a:buChar char="•"/>
            </a:pPr>
            <a:r>
              <a:rPr lang="en-US" sz="1800" b="1" dirty="0"/>
              <a:t>For next week:  </a:t>
            </a:r>
            <a:r>
              <a:rPr lang="en-US" sz="1800" dirty="0"/>
              <a:t>We plan on completing the Machine Learning Algorithm with Linear Regression</a:t>
            </a:r>
          </a:p>
          <a:p>
            <a:pPr marL="285750" indent="-285750" algn="l">
              <a:buFont typeface="Arial" panose="020B0604020202020204" pitchFamily="34" charset="0"/>
              <a:buChar char="•"/>
            </a:pPr>
            <a:endParaRPr lang="en-US" sz="1800" dirty="0"/>
          </a:p>
        </p:txBody>
      </p:sp>
      <p:sp>
        <p:nvSpPr>
          <p:cNvPr id="4" name="TextBox 3">
            <a:extLst>
              <a:ext uri="{FF2B5EF4-FFF2-40B4-BE49-F238E27FC236}">
                <a16:creationId xmlns:a16="http://schemas.microsoft.com/office/drawing/2014/main" id="{C2F396B2-56AB-8902-E87A-40C9DDF5C34D}"/>
              </a:ext>
            </a:extLst>
          </p:cNvPr>
          <p:cNvSpPr txBox="1"/>
          <p:nvPr/>
        </p:nvSpPr>
        <p:spPr>
          <a:xfrm>
            <a:off x="5092553" y="1600200"/>
            <a:ext cx="6762561" cy="4416594"/>
          </a:xfrm>
          <a:prstGeom prst="rect">
            <a:avLst/>
          </a:prstGeom>
          <a:noFill/>
        </p:spPr>
        <p:txBody>
          <a:bodyPr wrap="square" rtlCol="0">
            <a:spAutoFit/>
          </a:bodyPr>
          <a:lstStyle/>
          <a:p>
            <a:pPr algn="l">
              <a:buFont typeface="Arial" panose="020B0604020202020204" pitchFamily="34" charset="0"/>
              <a:buChar char="•"/>
            </a:pPr>
            <a:r>
              <a:rPr lang="en-US" b="0" i="0" dirty="0">
                <a:effectLst/>
              </a:rPr>
              <a:t> </a:t>
            </a:r>
            <a:r>
              <a:rPr lang="en-US" b="1" i="0" dirty="0">
                <a:effectLst/>
              </a:rPr>
              <a:t>The Topic: </a:t>
            </a:r>
            <a:r>
              <a:rPr lang="en-US" b="0" i="0" dirty="0">
                <a:effectLst/>
              </a:rPr>
              <a:t>Household incomes and expenditures. The reason why we picked this topic was due to the fact that todays economy is crazy, and we want to see if we can predict how bad (or good) the economy will get in the next year.</a:t>
            </a:r>
          </a:p>
          <a:p>
            <a:pPr algn="l"/>
            <a:endParaRPr lang="en-US" b="0" i="0" dirty="0">
              <a:effectLst/>
            </a:endParaRPr>
          </a:p>
          <a:p>
            <a:pPr algn="l">
              <a:buFont typeface="Arial" panose="020B0604020202020204" pitchFamily="34" charset="0"/>
              <a:buChar char="•"/>
            </a:pPr>
            <a:r>
              <a:rPr lang="en-US" b="0" i="0" dirty="0">
                <a:effectLst/>
              </a:rPr>
              <a:t> </a:t>
            </a:r>
            <a:r>
              <a:rPr lang="en-US" b="1" i="0" dirty="0">
                <a:effectLst/>
              </a:rPr>
              <a:t>The Source: </a:t>
            </a:r>
            <a:r>
              <a:rPr lang="en-US" b="0" i="0" dirty="0">
                <a:effectLst/>
              </a:rPr>
              <a:t>Data was found on a government website, under the topic "Economy". </a:t>
            </a:r>
            <a:r>
              <a:rPr lang="en-US" b="0" i="0" dirty="0" err="1">
                <a:effectLst/>
              </a:rPr>
              <a:t>Link:</a:t>
            </a:r>
            <a:r>
              <a:rPr lang="en-US" sz="1100" b="0" i="0" u="sng" dirty="0" err="1">
                <a:solidFill>
                  <a:srgbClr val="0563C1"/>
                </a:solidFill>
                <a:effectLst/>
                <a:hlinkClick r:id="rId2">
                  <a:extLst>
                    <a:ext uri="{A12FA001-AC4F-418D-AE19-62706E023703}">
                      <ahyp:hlinkClr xmlns:ahyp="http://schemas.microsoft.com/office/drawing/2018/hyperlinkcolor" val="tx"/>
                    </a:ext>
                  </a:extLst>
                </a:hlinkClick>
              </a:rPr>
              <a:t>https</a:t>
            </a:r>
            <a:r>
              <a:rPr lang="en-US" sz="1100" b="0" i="0" u="sng" dirty="0">
                <a:effectLst/>
                <a:hlinkClick r:id="rId2">
                  <a:extLst>
                    <a:ext uri="{A12FA001-AC4F-418D-AE19-62706E023703}">
                      <ahyp:hlinkClr xmlns:ahyp="http://schemas.microsoft.com/office/drawing/2018/hyperlinkcolor" val="tx"/>
                    </a:ext>
                  </a:extLst>
                </a:hlinkClick>
              </a:rPr>
              <a:t>://www.stats.govt.nz/large-datasets/csv-files-for-download/#:~:text=CSV%20files%20are%20text%20files%20with%20information%20separated,Microsoft%20Excel%2C%20the%20R%20statistical%20environment%2C%20or%20Python</a:t>
            </a:r>
            <a:r>
              <a:rPr lang="en-US" sz="1100" b="0" i="0" dirty="0">
                <a:effectLst/>
              </a:rPr>
              <a:t>. </a:t>
            </a:r>
            <a:r>
              <a:rPr lang="en-US" b="0" i="0" dirty="0">
                <a:effectLst/>
              </a:rPr>
              <a:t>This data includes household income, and expenditures such as rent, gas, bills etc. </a:t>
            </a:r>
          </a:p>
          <a:p>
            <a:pPr algn="l"/>
            <a:endParaRPr lang="en-US" b="0" i="0" dirty="0">
              <a:effectLst/>
            </a:endParaRPr>
          </a:p>
          <a:p>
            <a:pPr algn="l">
              <a:buFont typeface="Arial" panose="020B0604020202020204" pitchFamily="34" charset="0"/>
              <a:buChar char="•"/>
            </a:pPr>
            <a:r>
              <a:rPr lang="en-US" b="1" i="0" dirty="0">
                <a:effectLst/>
              </a:rPr>
              <a:t> Questions we hope to answer with Data:</a:t>
            </a:r>
            <a:r>
              <a:rPr lang="en-US" b="0" i="0" dirty="0">
                <a:effectLst/>
              </a:rPr>
              <a:t> What will the economy look like in one year? Will the income and the expenditures both increase? Which expenditures </a:t>
            </a:r>
            <a:r>
              <a:rPr lang="en-US" dirty="0"/>
              <a:t>will increase the most? </a:t>
            </a:r>
            <a:r>
              <a:rPr lang="en-US" b="0" i="0" dirty="0">
                <a:effectLst/>
              </a:rPr>
              <a:t>Will the data reflect what the economy will look like?</a:t>
            </a:r>
          </a:p>
          <a:p>
            <a:endParaRPr lang="en-US" dirty="0"/>
          </a:p>
        </p:txBody>
      </p:sp>
    </p:spTree>
    <p:extLst>
      <p:ext uri="{BB962C8B-B14F-4D97-AF65-F5344CB8AC3E}">
        <p14:creationId xmlns:p14="http://schemas.microsoft.com/office/powerpoint/2010/main" val="84889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259</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Predicting Household Income vs Expenditures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Dive into Household Expenditures vs Incomes</dc:title>
  <dc:creator>Logan</dc:creator>
  <cp:lastModifiedBy>Logan</cp:lastModifiedBy>
  <cp:revision>2</cp:revision>
  <dcterms:created xsi:type="dcterms:W3CDTF">2023-01-26T00:36:37Z</dcterms:created>
  <dcterms:modified xsi:type="dcterms:W3CDTF">2023-01-26T02:03:04Z</dcterms:modified>
</cp:coreProperties>
</file>