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4"/>
  </p:notesMasterIdLst>
  <p:sldIdLst>
    <p:sldId id="256" r:id="rId2"/>
    <p:sldId id="258" r:id="rId3"/>
    <p:sldId id="259" r:id="rId4"/>
    <p:sldId id="260" r:id="rId5"/>
    <p:sldId id="270" r:id="rId6"/>
    <p:sldId id="269" r:id="rId7"/>
    <p:sldId id="262" r:id="rId8"/>
    <p:sldId id="276" r:id="rId9"/>
    <p:sldId id="268" r:id="rId10"/>
    <p:sldId id="266" r:id="rId11"/>
    <p:sldId id="281" r:id="rId12"/>
    <p:sldId id="282" r:id="rId13"/>
  </p:sldIdLst>
  <p:sldSz cx="9144000" cy="5143500" type="screen16x9"/>
  <p:notesSz cx="6858000" cy="9144000"/>
  <p:embeddedFontLst>
    <p:embeddedFont>
      <p:font typeface="Fira Sans Extra Condensed Medium" panose="020B0604020202020204" charset="0"/>
      <p:regular r:id="rId15"/>
      <p:bold r:id="rId16"/>
      <p:italic r:id="rId17"/>
      <p:boldItalic r:id="rId18"/>
    </p:embeddedFont>
    <p:embeddedFont>
      <p:font typeface="Catamaran Light" panose="020B0604020202020204" charset="0"/>
      <p:regular r:id="rId19"/>
      <p:bold r:id="rId20"/>
    </p:embeddedFont>
    <p:embeddedFont>
      <p:font typeface="Livvic" panose="020B0604020202020204" charset="0"/>
      <p:regular r:id="rId21"/>
      <p:bold r:id="rId22"/>
      <p:italic r:id="rId23"/>
      <p:boldItalic r:id="rId24"/>
    </p:embeddedFont>
    <p:embeddedFont>
      <p:font typeface="Roboto" panose="020B060402020202020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2FC7811-BBCC-4A4F-8828-343E3E8B4681}">
  <a:tblStyle styleId="{72FC7811-BBCC-4A4F-8828-343E3E8B468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1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702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Libro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4045770507785288E-2"/>
          <c:y val="5.8725854929903107E-2"/>
          <c:w val="0.80390152320197228"/>
          <c:h val="0.88254829014019376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9B44-4F4B-8CCB-9E2B2A298A00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B44-4F4B-8CCB-9E2B2A298A00}"/>
              </c:ext>
            </c:extLst>
          </c:dPt>
          <c:dLbls>
            <c:numFmt formatCode="General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Hoja1!$D$9:$D$11</c:f>
              <c:strCache>
                <c:ptCount val="3"/>
                <c:pt idx="0">
                  <c:v>TOTAL PROYECTO</c:v>
                </c:pt>
                <c:pt idx="1">
                  <c:v>ITERACION 1</c:v>
                </c:pt>
                <c:pt idx="2">
                  <c:v>PRESENTADOS</c:v>
                </c:pt>
              </c:strCache>
            </c:strRef>
          </c:cat>
          <c:val>
            <c:numRef>
              <c:f>Hoja1!$F$9:$F$11</c:f>
              <c:numCache>
                <c:formatCode>General</c:formatCode>
                <c:ptCount val="3"/>
                <c:pt idx="0">
                  <c:v>63</c:v>
                </c:pt>
                <c:pt idx="1">
                  <c:v>12</c:v>
                </c:pt>
                <c:pt idx="2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B44-4F4B-8CCB-9E2B2A298A0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73882608"/>
        <c:axId val="373880312"/>
      </c:barChart>
      <c:catAx>
        <c:axId val="37388260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73880312"/>
        <c:crosses val="autoZero"/>
        <c:auto val="1"/>
        <c:lblAlgn val="ctr"/>
        <c:lblOffset val="100"/>
        <c:noMultiLvlLbl val="0"/>
      </c:catAx>
      <c:valAx>
        <c:axId val="373880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38826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3e13d9a7e_0_5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33e13d9a7e_0_5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5465e7bc0b_1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5465e7bc0b_1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5465e7bc0b_1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5465e7bc0b_1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3135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522eb7919_1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5522eb7919_1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158d5a3ec_0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5158d5a3ec_0_2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3e13d9a7e_0_5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33e13d9a7e_0_5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545caf3b90_1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545caf3b90_1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33e13d9a7e_0_5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33e13d9a7e_0_5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3e13d9a7e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33e13d9a7e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39575" y="1701225"/>
            <a:ext cx="45924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39575" y="3206400"/>
            <a:ext cx="240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2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423902" y="387473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3423900" y="802521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2023007" y="654113"/>
            <a:ext cx="1739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ctrTitle" idx="3"/>
          </p:nvPr>
        </p:nvSpPr>
        <p:spPr>
          <a:xfrm>
            <a:off x="3425264" y="1224286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4"/>
          </p:nvPr>
        </p:nvSpPr>
        <p:spPr>
          <a:xfrm>
            <a:off x="3425259" y="1638859"/>
            <a:ext cx="19767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5" hasCustomPrompt="1"/>
          </p:nvPr>
        </p:nvSpPr>
        <p:spPr>
          <a:xfrm>
            <a:off x="2023007" y="1488788"/>
            <a:ext cx="1615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ctrTitle" idx="6"/>
          </p:nvPr>
        </p:nvSpPr>
        <p:spPr>
          <a:xfrm>
            <a:off x="3427999" y="206109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3427997" y="2475197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2023007" y="2323463"/>
            <a:ext cx="1573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ctrTitle" idx="9"/>
          </p:nvPr>
        </p:nvSpPr>
        <p:spPr>
          <a:xfrm rot="5400000">
            <a:off x="6601629" y="1646270"/>
            <a:ext cx="2913300" cy="48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ctrTitle" idx="13"/>
          </p:nvPr>
        </p:nvSpPr>
        <p:spPr>
          <a:xfrm>
            <a:off x="3427999" y="2897911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3427997" y="3311534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2023007" y="3158138"/>
            <a:ext cx="1573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3427999" y="3734723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ubTitle" idx="17"/>
          </p:nvPr>
        </p:nvSpPr>
        <p:spPr>
          <a:xfrm>
            <a:off x="3427997" y="4147872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title" idx="18" hasCustomPrompt="1"/>
          </p:nvPr>
        </p:nvSpPr>
        <p:spPr>
          <a:xfrm>
            <a:off x="2023007" y="3992813"/>
            <a:ext cx="1573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CUSTOM_13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672375" y="1432475"/>
            <a:ext cx="3498000" cy="89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ubTitle" idx="1"/>
          </p:nvPr>
        </p:nvSpPr>
        <p:spPr>
          <a:xfrm flipH="1">
            <a:off x="1667175" y="2154225"/>
            <a:ext cx="2503200" cy="11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1">
  <p:cSld name="CUSTOM_27_1_1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ctrTitle"/>
          </p:nvPr>
        </p:nvSpPr>
        <p:spPr>
          <a:xfrm>
            <a:off x="631875" y="842025"/>
            <a:ext cx="287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1"/>
          </p:nvPr>
        </p:nvSpPr>
        <p:spPr>
          <a:xfrm>
            <a:off x="631884" y="1410841"/>
            <a:ext cx="2480700" cy="53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ctrTitle" idx="2"/>
          </p:nvPr>
        </p:nvSpPr>
        <p:spPr>
          <a:xfrm>
            <a:off x="4213664" y="842025"/>
            <a:ext cx="26979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ubTitle" idx="3"/>
          </p:nvPr>
        </p:nvSpPr>
        <p:spPr>
          <a:xfrm>
            <a:off x="4213664" y="1410841"/>
            <a:ext cx="2586000" cy="7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ctrTitle" idx="4"/>
          </p:nvPr>
        </p:nvSpPr>
        <p:spPr>
          <a:xfrm>
            <a:off x="631883" y="3331927"/>
            <a:ext cx="287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5"/>
          </p:nvPr>
        </p:nvSpPr>
        <p:spPr>
          <a:xfrm>
            <a:off x="631884" y="3914208"/>
            <a:ext cx="24807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ctrTitle" idx="6"/>
          </p:nvPr>
        </p:nvSpPr>
        <p:spPr>
          <a:xfrm rot="5400000">
            <a:off x="6685437" y="1646270"/>
            <a:ext cx="2913300" cy="48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ctrTitle" idx="7"/>
          </p:nvPr>
        </p:nvSpPr>
        <p:spPr>
          <a:xfrm>
            <a:off x="4213664" y="3331934"/>
            <a:ext cx="25860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ubTitle" idx="8"/>
          </p:nvPr>
        </p:nvSpPr>
        <p:spPr>
          <a:xfrm>
            <a:off x="4213664" y="3914208"/>
            <a:ext cx="2586000" cy="7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2">
  <p:cSld name="CUSTOM_14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ctrTitle"/>
          </p:nvPr>
        </p:nvSpPr>
        <p:spPr>
          <a:xfrm>
            <a:off x="5432000" y="710675"/>
            <a:ext cx="28881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ubTitle" idx="1"/>
          </p:nvPr>
        </p:nvSpPr>
        <p:spPr>
          <a:xfrm>
            <a:off x="5363550" y="2724625"/>
            <a:ext cx="29565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">
  <p:cSld name="CUSTOM_35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3200250" y="1742750"/>
            <a:ext cx="2743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lumns">
  <p:cSld name="CUSTOM_30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656422" y="139441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656425" y="1886725"/>
            <a:ext cx="15639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ctrTitle" idx="2"/>
          </p:nvPr>
        </p:nvSpPr>
        <p:spPr>
          <a:xfrm>
            <a:off x="2650710" y="139441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3"/>
          </p:nvPr>
        </p:nvSpPr>
        <p:spPr>
          <a:xfrm>
            <a:off x="2610700" y="1886725"/>
            <a:ext cx="19614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ctrTitle" idx="4"/>
          </p:nvPr>
        </p:nvSpPr>
        <p:spPr>
          <a:xfrm>
            <a:off x="4638106" y="139441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5"/>
          </p:nvPr>
        </p:nvSpPr>
        <p:spPr>
          <a:xfrm>
            <a:off x="4878076" y="1886725"/>
            <a:ext cx="16482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ctrTitle" idx="6"/>
          </p:nvPr>
        </p:nvSpPr>
        <p:spPr>
          <a:xfrm rot="5400000">
            <a:off x="6865575" y="1466125"/>
            <a:ext cx="2553000" cy="48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ctrTitle" idx="7"/>
          </p:nvPr>
        </p:nvSpPr>
        <p:spPr>
          <a:xfrm>
            <a:off x="656422" y="336781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8"/>
          </p:nvPr>
        </p:nvSpPr>
        <p:spPr>
          <a:xfrm>
            <a:off x="656425" y="3860125"/>
            <a:ext cx="15639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ctrTitle" idx="9"/>
          </p:nvPr>
        </p:nvSpPr>
        <p:spPr>
          <a:xfrm>
            <a:off x="2650710" y="336781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13"/>
          </p:nvPr>
        </p:nvSpPr>
        <p:spPr>
          <a:xfrm>
            <a:off x="2610700" y="3860125"/>
            <a:ext cx="19614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ctrTitle" idx="14"/>
          </p:nvPr>
        </p:nvSpPr>
        <p:spPr>
          <a:xfrm>
            <a:off x="4638106" y="336781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15"/>
          </p:nvPr>
        </p:nvSpPr>
        <p:spPr>
          <a:xfrm>
            <a:off x="4878076" y="3860125"/>
            <a:ext cx="16482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CUSTOM_31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>
            <a:spLocks noGrp="1"/>
          </p:cNvSpPr>
          <p:nvPr>
            <p:ph type="ctrTitle"/>
          </p:nvPr>
        </p:nvSpPr>
        <p:spPr>
          <a:xfrm rot="5400000">
            <a:off x="6603595" y="1930225"/>
            <a:ext cx="3481200" cy="4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6">
  <p:cSld name="CUSTOM_11_1_2_1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ctrTitle"/>
          </p:nvPr>
        </p:nvSpPr>
        <p:spPr>
          <a:xfrm>
            <a:off x="831200" y="376498"/>
            <a:ext cx="38673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19"/>
          <p:cNvSpPr txBox="1">
            <a:spLocks noGrp="1"/>
          </p:cNvSpPr>
          <p:nvPr>
            <p:ph type="subTitle" idx="1"/>
          </p:nvPr>
        </p:nvSpPr>
        <p:spPr>
          <a:xfrm>
            <a:off x="831200" y="2314225"/>
            <a:ext cx="30816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7" r:id="rId6"/>
    <p:sldLayoutId id="2147483659" r:id="rId7"/>
    <p:sldLayoutId id="2147483660" r:id="rId8"/>
    <p:sldLayoutId id="2147483665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png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ostal Backpacker Chiloe Sur en Castro, Chile - 600 opiniones, precios |  Planet of Hotel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72" r="4749"/>
          <a:stretch/>
        </p:blipFill>
        <p:spPr bwMode="auto">
          <a:xfrm>
            <a:off x="2890038" y="0"/>
            <a:ext cx="6253962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8" name="Google Shape;128;p26"/>
          <p:cNvSpPr/>
          <p:nvPr/>
        </p:nvSpPr>
        <p:spPr>
          <a:xfrm rot="5400000">
            <a:off x="1511354" y="629729"/>
            <a:ext cx="2941715" cy="4402325"/>
          </a:xfrm>
          <a:prstGeom prst="rect">
            <a:avLst/>
          </a:prstGeom>
          <a:solidFill>
            <a:schemeClr val="accent1">
              <a:alpha val="861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6"/>
          <p:cNvSpPr txBox="1">
            <a:spLocks noGrp="1"/>
          </p:cNvSpPr>
          <p:nvPr>
            <p:ph type="subTitle" idx="1"/>
          </p:nvPr>
        </p:nvSpPr>
        <p:spPr>
          <a:xfrm>
            <a:off x="1039575" y="3206400"/>
            <a:ext cx="240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>
                <a:solidFill>
                  <a:schemeClr val="lt1"/>
                </a:solidFill>
              </a:rPr>
              <a:t>Iteración 1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>
                <a:solidFill>
                  <a:schemeClr val="lt1"/>
                </a:solidFill>
              </a:rPr>
              <a:t>Portafolio de titulo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30" name="Google Shape;130;p26"/>
          <p:cNvSpPr txBox="1">
            <a:spLocks noGrp="1"/>
          </p:cNvSpPr>
          <p:nvPr>
            <p:ph type="ctrTitle"/>
          </p:nvPr>
        </p:nvSpPr>
        <p:spPr>
          <a:xfrm>
            <a:off x="1039575" y="1701225"/>
            <a:ext cx="45924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dirty="0" smtClean="0">
                <a:solidFill>
                  <a:schemeClr val="lt1"/>
                </a:solidFill>
              </a:rPr>
              <a:t>Hostal </a:t>
            </a:r>
            <a:br>
              <a:rPr lang="es-CL" dirty="0" smtClean="0">
                <a:solidFill>
                  <a:schemeClr val="lt1"/>
                </a:solidFill>
              </a:rPr>
            </a:br>
            <a:r>
              <a:rPr lang="es-CL" dirty="0" smtClean="0">
                <a:solidFill>
                  <a:schemeClr val="lt1"/>
                </a:solidFill>
              </a:rPr>
              <a:t>Doña Clarita</a:t>
            </a:r>
            <a:endParaRPr dirty="0">
              <a:solidFill>
                <a:schemeClr val="lt1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131" name="Google Shape;131;p26"/>
          <p:cNvSpPr/>
          <p:nvPr/>
        </p:nvSpPr>
        <p:spPr>
          <a:xfrm rot="-5400000" flipH="1">
            <a:off x="7354200" y="2416550"/>
            <a:ext cx="3358800" cy="221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32" name="Picture 8" descr="prog-apoderados – Ingeniosas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316" b="36288"/>
          <a:stretch/>
        </p:blipFill>
        <p:spPr bwMode="auto">
          <a:xfrm>
            <a:off x="198775" y="95250"/>
            <a:ext cx="2562000" cy="676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esarrollo de software, programación, codificación del concepto de vector.  | Vector Premium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58" b="18088"/>
          <a:stretch/>
        </p:blipFill>
        <p:spPr bwMode="auto">
          <a:xfrm>
            <a:off x="0" y="-342931"/>
            <a:ext cx="9229871" cy="5631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1" name="Google Shape;241;p36"/>
          <p:cNvSpPr/>
          <p:nvPr/>
        </p:nvSpPr>
        <p:spPr>
          <a:xfrm rot="-5400000" flipH="1">
            <a:off x="3159280" y="-764050"/>
            <a:ext cx="2581500" cy="6159000"/>
          </a:xfrm>
          <a:prstGeom prst="rect">
            <a:avLst/>
          </a:prstGeom>
          <a:gradFill>
            <a:gsLst>
              <a:gs pos="0">
                <a:srgbClr val="DF957A">
                  <a:alpha val="29803"/>
                </a:srgbClr>
              </a:gs>
              <a:gs pos="100000">
                <a:schemeClr val="accent1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36"/>
          <p:cNvSpPr txBox="1">
            <a:spLocks noGrp="1"/>
          </p:cNvSpPr>
          <p:nvPr>
            <p:ph type="title"/>
          </p:nvPr>
        </p:nvSpPr>
        <p:spPr>
          <a:xfrm>
            <a:off x="1155573" y="2413476"/>
            <a:ext cx="359649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5400" dirty="0" smtClean="0">
                <a:solidFill>
                  <a:schemeClr val="tx1"/>
                </a:solidFill>
              </a:rPr>
              <a:t>DEMO</a:t>
            </a:r>
            <a:endParaRPr sz="5400" dirty="0">
              <a:solidFill>
                <a:schemeClr val="tx1"/>
              </a:solidFill>
            </a:endParaRPr>
          </a:p>
        </p:txBody>
      </p:sp>
      <p:sp>
        <p:nvSpPr>
          <p:cNvPr id="243" name="Google Shape;243;p36"/>
          <p:cNvSpPr/>
          <p:nvPr/>
        </p:nvSpPr>
        <p:spPr>
          <a:xfrm rot="-5400000" flipH="1">
            <a:off x="593250" y="3993775"/>
            <a:ext cx="556500" cy="1743000"/>
          </a:xfrm>
          <a:prstGeom prst="rect">
            <a:avLst/>
          </a:prstGeom>
          <a:gradFill>
            <a:gsLst>
              <a:gs pos="0">
                <a:srgbClr val="DF957A">
                  <a:alpha val="29803"/>
                </a:srgbClr>
              </a:gs>
              <a:gs pos="100000">
                <a:schemeClr val="accent1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36"/>
          <p:cNvSpPr/>
          <p:nvPr/>
        </p:nvSpPr>
        <p:spPr>
          <a:xfrm rot="-5400000" flipH="1">
            <a:off x="8279175" y="74250"/>
            <a:ext cx="939000" cy="790500"/>
          </a:xfrm>
          <a:prstGeom prst="rect">
            <a:avLst/>
          </a:prstGeom>
          <a:gradFill>
            <a:gsLst>
              <a:gs pos="0">
                <a:srgbClr val="DF957A">
                  <a:alpha val="29803"/>
                </a:srgbClr>
              </a:gs>
              <a:gs pos="100000">
                <a:schemeClr val="accent1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Picture 8" descr="prog-apoderados – Ingeniosas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316" b="36288"/>
          <a:stretch/>
        </p:blipFill>
        <p:spPr bwMode="auto">
          <a:xfrm>
            <a:off x="6475750" y="4518012"/>
            <a:ext cx="2562000" cy="676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51"/>
          <p:cNvSpPr/>
          <p:nvPr/>
        </p:nvSpPr>
        <p:spPr>
          <a:xfrm rot="5400000">
            <a:off x="1428875" y="205200"/>
            <a:ext cx="3358800" cy="5026500"/>
          </a:xfrm>
          <a:prstGeom prst="rect">
            <a:avLst/>
          </a:prstGeom>
          <a:solidFill>
            <a:schemeClr val="accent1">
              <a:alpha val="6179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51"/>
          <p:cNvSpPr txBox="1">
            <a:spLocks noGrp="1"/>
          </p:cNvSpPr>
          <p:nvPr>
            <p:ph type="ctrTitle"/>
          </p:nvPr>
        </p:nvSpPr>
        <p:spPr>
          <a:xfrm>
            <a:off x="876920" y="963240"/>
            <a:ext cx="293308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dirty="0" smtClean="0">
                <a:solidFill>
                  <a:schemeClr val="lt1"/>
                </a:solidFill>
              </a:rPr>
              <a:t>CONCLUSIÓN</a:t>
            </a:r>
            <a:endParaRPr sz="3000" dirty="0">
              <a:solidFill>
                <a:schemeClr val="lt1"/>
              </a:solidFill>
            </a:endParaRPr>
          </a:p>
        </p:txBody>
      </p:sp>
      <p:pic>
        <p:nvPicPr>
          <p:cNvPr id="15" name="Picture 2" descr="https://cdn.discordapp.com/attachments/749629802167926849/1016517146555195475/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3945" y="370115"/>
            <a:ext cx="4506685" cy="4506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 descr="prog-apoderados – Ingeniosas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316" b="36288"/>
          <a:stretch/>
        </p:blipFill>
        <p:spPr bwMode="auto">
          <a:xfrm>
            <a:off x="6475750" y="4518012"/>
            <a:ext cx="2562000" cy="676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51"/>
          <p:cNvSpPr/>
          <p:nvPr/>
        </p:nvSpPr>
        <p:spPr>
          <a:xfrm rot="5400000">
            <a:off x="1428875" y="205200"/>
            <a:ext cx="3358800" cy="5026500"/>
          </a:xfrm>
          <a:prstGeom prst="rect">
            <a:avLst/>
          </a:prstGeom>
          <a:solidFill>
            <a:schemeClr val="accent1">
              <a:alpha val="6179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51"/>
          <p:cNvSpPr txBox="1">
            <a:spLocks noGrp="1"/>
          </p:cNvSpPr>
          <p:nvPr>
            <p:ph type="ctrTitle"/>
          </p:nvPr>
        </p:nvSpPr>
        <p:spPr>
          <a:xfrm>
            <a:off x="876920" y="963240"/>
            <a:ext cx="293308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000" dirty="0" smtClean="0">
                <a:solidFill>
                  <a:schemeClr val="lt1"/>
                </a:solidFill>
              </a:rPr>
              <a:t>¿PREGUNTAS?</a:t>
            </a:r>
            <a:endParaRPr sz="3000" dirty="0">
              <a:solidFill>
                <a:schemeClr val="lt1"/>
              </a:solidFill>
            </a:endParaRPr>
          </a:p>
        </p:txBody>
      </p:sp>
      <p:pic>
        <p:nvPicPr>
          <p:cNvPr id="15" name="Picture 2" descr="https://cdn.discordapp.com/attachments/749629802167926849/1016517146555195475/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3945" y="370115"/>
            <a:ext cx="4506685" cy="4506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prog-apoderados – Ingeniosas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316" b="36288"/>
          <a:stretch/>
        </p:blipFill>
        <p:spPr bwMode="auto">
          <a:xfrm>
            <a:off x="6475750" y="4518012"/>
            <a:ext cx="2562000" cy="676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5931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146;p28"/>
          <p:cNvSpPr/>
          <p:nvPr/>
        </p:nvSpPr>
        <p:spPr>
          <a:xfrm rot="-5400000" flipH="1">
            <a:off x="1058230" y="2159599"/>
            <a:ext cx="5140800" cy="800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8"/>
          <p:cNvSpPr txBox="1">
            <a:spLocks noGrp="1"/>
          </p:cNvSpPr>
          <p:nvPr>
            <p:ph type="ctrTitle" idx="9"/>
          </p:nvPr>
        </p:nvSpPr>
        <p:spPr>
          <a:xfrm rot="5400000">
            <a:off x="6672869" y="1646270"/>
            <a:ext cx="2913300" cy="48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dirty="0" smtClean="0"/>
              <a:t>AGENDA</a:t>
            </a:r>
            <a:endParaRPr sz="2400" dirty="0"/>
          </a:p>
        </p:txBody>
      </p:sp>
      <p:sp>
        <p:nvSpPr>
          <p:cNvPr id="146" name="Google Shape;146;p28"/>
          <p:cNvSpPr/>
          <p:nvPr/>
        </p:nvSpPr>
        <p:spPr>
          <a:xfrm rot="-5400000" flipH="1">
            <a:off x="-2170350" y="2159599"/>
            <a:ext cx="5140800" cy="800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8"/>
          <p:cNvSpPr txBox="1">
            <a:spLocks noGrp="1"/>
          </p:cNvSpPr>
          <p:nvPr>
            <p:ph type="ctrTitle" idx="6"/>
          </p:nvPr>
        </p:nvSpPr>
        <p:spPr>
          <a:xfrm>
            <a:off x="862922" y="1517378"/>
            <a:ext cx="2251800" cy="39807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PROBLEM</a:t>
            </a:r>
            <a:r>
              <a:rPr lang="en-US" dirty="0" smtClean="0"/>
              <a:t>Á</a:t>
            </a:r>
            <a:r>
              <a:rPr lang="es" dirty="0" smtClean="0"/>
              <a:t>TICA / SOLUCIÓN</a:t>
            </a:r>
            <a:endParaRPr dirty="0"/>
          </a:p>
        </p:txBody>
      </p:sp>
      <p:sp>
        <p:nvSpPr>
          <p:cNvPr id="150" name="Google Shape;150;p28"/>
          <p:cNvSpPr txBox="1">
            <a:spLocks noGrp="1"/>
          </p:cNvSpPr>
          <p:nvPr>
            <p:ph type="ctrTitle"/>
          </p:nvPr>
        </p:nvSpPr>
        <p:spPr>
          <a:xfrm>
            <a:off x="862922" y="768392"/>
            <a:ext cx="2251800" cy="35122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INTRODUCCIÓN/ CONTEXTO</a:t>
            </a:r>
            <a:endParaRPr dirty="0"/>
          </a:p>
        </p:txBody>
      </p:sp>
      <p:sp>
        <p:nvSpPr>
          <p:cNvPr id="152" name="Google Shape;152;p28"/>
          <p:cNvSpPr txBox="1">
            <a:spLocks noGrp="1"/>
          </p:cNvSpPr>
          <p:nvPr>
            <p:ph type="title" idx="2"/>
          </p:nvPr>
        </p:nvSpPr>
        <p:spPr>
          <a:xfrm>
            <a:off x="75734" y="687574"/>
            <a:ext cx="615737" cy="39708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dirty="0">
                <a:solidFill>
                  <a:schemeClr val="lt1"/>
                </a:solidFill>
              </a:rPr>
              <a:t>01</a:t>
            </a:r>
            <a:endParaRPr sz="2400" dirty="0">
              <a:solidFill>
                <a:schemeClr val="lt1"/>
              </a:solidFill>
            </a:endParaRPr>
          </a:p>
        </p:txBody>
      </p:sp>
      <p:sp>
        <p:nvSpPr>
          <p:cNvPr id="156" name="Google Shape;156;p28"/>
          <p:cNvSpPr txBox="1">
            <a:spLocks noGrp="1"/>
          </p:cNvSpPr>
          <p:nvPr>
            <p:ph type="ctrTitle" idx="13"/>
          </p:nvPr>
        </p:nvSpPr>
        <p:spPr>
          <a:xfrm>
            <a:off x="842296" y="2242202"/>
            <a:ext cx="2251800" cy="28957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REQUERIMIENTOS</a:t>
            </a:r>
            <a:endParaRPr dirty="0"/>
          </a:p>
        </p:txBody>
      </p:sp>
      <p:sp>
        <p:nvSpPr>
          <p:cNvPr id="159" name="Google Shape;159;p28"/>
          <p:cNvSpPr txBox="1">
            <a:spLocks noGrp="1"/>
          </p:cNvSpPr>
          <p:nvPr>
            <p:ph type="ctrTitle" idx="16"/>
          </p:nvPr>
        </p:nvSpPr>
        <p:spPr>
          <a:xfrm>
            <a:off x="800100" y="3676637"/>
            <a:ext cx="2251800" cy="3415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dirty="0" smtClean="0"/>
              <a:t>IMPLEMENTACIÓN CLOUD</a:t>
            </a:r>
            <a:endParaRPr dirty="0"/>
          </a:p>
        </p:txBody>
      </p:sp>
      <p:sp>
        <p:nvSpPr>
          <p:cNvPr id="24" name="Google Shape;159;p28"/>
          <p:cNvSpPr txBox="1">
            <a:spLocks/>
          </p:cNvSpPr>
          <p:nvPr/>
        </p:nvSpPr>
        <p:spPr>
          <a:xfrm>
            <a:off x="4112339" y="1395424"/>
            <a:ext cx="2251800" cy="390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r>
              <a:rPr lang="es-CL" dirty="0" smtClean="0"/>
              <a:t>RIESGO</a:t>
            </a:r>
            <a:endParaRPr lang="en-US" dirty="0"/>
          </a:p>
        </p:txBody>
      </p:sp>
      <p:sp>
        <p:nvSpPr>
          <p:cNvPr id="25" name="Google Shape;159;p28"/>
          <p:cNvSpPr txBox="1">
            <a:spLocks/>
          </p:cNvSpPr>
          <p:nvPr/>
        </p:nvSpPr>
        <p:spPr>
          <a:xfrm>
            <a:off x="4105667" y="719954"/>
            <a:ext cx="2251800" cy="364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r>
              <a:rPr lang="en-US" dirty="0" smtClean="0"/>
              <a:t>BASE DE DATOS</a:t>
            </a:r>
            <a:endParaRPr lang="en-US" dirty="0"/>
          </a:p>
        </p:txBody>
      </p:sp>
      <p:sp>
        <p:nvSpPr>
          <p:cNvPr id="26" name="Google Shape;159;p28"/>
          <p:cNvSpPr txBox="1">
            <a:spLocks/>
          </p:cNvSpPr>
          <p:nvPr/>
        </p:nvSpPr>
        <p:spPr>
          <a:xfrm>
            <a:off x="832724" y="2950901"/>
            <a:ext cx="2251800" cy="318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r>
              <a:rPr lang="en-US" dirty="0" smtClean="0"/>
              <a:t>CASOS DE USO</a:t>
            </a:r>
            <a:endParaRPr lang="en-US" dirty="0"/>
          </a:p>
        </p:txBody>
      </p:sp>
      <p:sp>
        <p:nvSpPr>
          <p:cNvPr id="27" name="Google Shape;159;p28"/>
          <p:cNvSpPr txBox="1">
            <a:spLocks/>
          </p:cNvSpPr>
          <p:nvPr/>
        </p:nvSpPr>
        <p:spPr>
          <a:xfrm>
            <a:off x="4112339" y="2940609"/>
            <a:ext cx="2251800" cy="339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r>
              <a:rPr lang="en-US" dirty="0" smtClean="0"/>
              <a:t>DEMO/PRUEBAS</a:t>
            </a:r>
            <a:endParaRPr lang="en-US" dirty="0"/>
          </a:p>
        </p:txBody>
      </p:sp>
      <p:sp>
        <p:nvSpPr>
          <p:cNvPr id="28" name="Google Shape;159;p28"/>
          <p:cNvSpPr txBox="1">
            <a:spLocks/>
          </p:cNvSpPr>
          <p:nvPr/>
        </p:nvSpPr>
        <p:spPr>
          <a:xfrm>
            <a:off x="4112339" y="2145013"/>
            <a:ext cx="2251800" cy="340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r>
              <a:rPr lang="en-US" dirty="0" smtClean="0"/>
              <a:t>DASHBOARD</a:t>
            </a:r>
            <a:endParaRPr lang="en-US" dirty="0"/>
          </a:p>
        </p:txBody>
      </p:sp>
      <p:sp>
        <p:nvSpPr>
          <p:cNvPr id="33" name="Google Shape;152;p28"/>
          <p:cNvSpPr txBox="1">
            <a:spLocks noGrp="1"/>
          </p:cNvSpPr>
          <p:nvPr>
            <p:ph type="title" idx="2"/>
          </p:nvPr>
        </p:nvSpPr>
        <p:spPr>
          <a:xfrm>
            <a:off x="69435" y="1432425"/>
            <a:ext cx="615737" cy="39708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dirty="0" smtClean="0">
                <a:solidFill>
                  <a:schemeClr val="lt1"/>
                </a:solidFill>
              </a:rPr>
              <a:t>02</a:t>
            </a:r>
            <a:endParaRPr sz="2400" dirty="0">
              <a:solidFill>
                <a:schemeClr val="lt1"/>
              </a:solidFill>
            </a:endParaRPr>
          </a:p>
        </p:txBody>
      </p:sp>
      <p:sp>
        <p:nvSpPr>
          <p:cNvPr id="34" name="Google Shape;152;p28"/>
          <p:cNvSpPr txBox="1">
            <a:spLocks noGrp="1"/>
          </p:cNvSpPr>
          <p:nvPr>
            <p:ph type="title" idx="2"/>
          </p:nvPr>
        </p:nvSpPr>
        <p:spPr>
          <a:xfrm>
            <a:off x="70524" y="2177276"/>
            <a:ext cx="615737" cy="39708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dirty="0" smtClean="0">
                <a:solidFill>
                  <a:schemeClr val="lt1"/>
                </a:solidFill>
              </a:rPr>
              <a:t>03</a:t>
            </a:r>
            <a:endParaRPr sz="2400" dirty="0">
              <a:solidFill>
                <a:schemeClr val="lt1"/>
              </a:solidFill>
            </a:endParaRPr>
          </a:p>
        </p:txBody>
      </p:sp>
      <p:sp>
        <p:nvSpPr>
          <p:cNvPr id="35" name="Google Shape;152;p28"/>
          <p:cNvSpPr txBox="1">
            <a:spLocks noGrp="1"/>
          </p:cNvSpPr>
          <p:nvPr>
            <p:ph type="title" idx="2"/>
          </p:nvPr>
        </p:nvSpPr>
        <p:spPr>
          <a:xfrm>
            <a:off x="60930" y="2931895"/>
            <a:ext cx="615737" cy="39708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dirty="0" smtClean="0">
                <a:solidFill>
                  <a:schemeClr val="lt1"/>
                </a:solidFill>
              </a:rPr>
              <a:t>04</a:t>
            </a:r>
            <a:endParaRPr sz="2400" dirty="0">
              <a:solidFill>
                <a:schemeClr val="lt1"/>
              </a:solidFill>
            </a:endParaRPr>
          </a:p>
        </p:txBody>
      </p:sp>
      <p:sp>
        <p:nvSpPr>
          <p:cNvPr id="36" name="Google Shape;152;p28"/>
          <p:cNvSpPr txBox="1">
            <a:spLocks noGrp="1"/>
          </p:cNvSpPr>
          <p:nvPr>
            <p:ph type="title" idx="2"/>
          </p:nvPr>
        </p:nvSpPr>
        <p:spPr>
          <a:xfrm>
            <a:off x="75734" y="3621054"/>
            <a:ext cx="615737" cy="39708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dirty="0" smtClean="0">
                <a:solidFill>
                  <a:schemeClr val="lt1"/>
                </a:solidFill>
              </a:rPr>
              <a:t>05</a:t>
            </a:r>
            <a:endParaRPr sz="2400" dirty="0">
              <a:solidFill>
                <a:schemeClr val="lt1"/>
              </a:solidFill>
            </a:endParaRPr>
          </a:p>
        </p:txBody>
      </p:sp>
      <p:sp>
        <p:nvSpPr>
          <p:cNvPr id="39" name="Google Shape;152;p28"/>
          <p:cNvSpPr txBox="1">
            <a:spLocks noGrp="1"/>
          </p:cNvSpPr>
          <p:nvPr>
            <p:ph type="title" idx="2"/>
          </p:nvPr>
        </p:nvSpPr>
        <p:spPr>
          <a:xfrm>
            <a:off x="3374579" y="687574"/>
            <a:ext cx="615737" cy="39708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dirty="0" smtClean="0">
                <a:solidFill>
                  <a:schemeClr val="lt1"/>
                </a:solidFill>
              </a:rPr>
              <a:t>06</a:t>
            </a:r>
            <a:endParaRPr sz="2400" dirty="0">
              <a:solidFill>
                <a:schemeClr val="lt1"/>
              </a:solidFill>
            </a:endParaRPr>
          </a:p>
        </p:txBody>
      </p:sp>
      <p:sp>
        <p:nvSpPr>
          <p:cNvPr id="40" name="Google Shape;152;p28"/>
          <p:cNvSpPr txBox="1">
            <a:spLocks noGrp="1"/>
          </p:cNvSpPr>
          <p:nvPr>
            <p:ph type="title" idx="2"/>
          </p:nvPr>
        </p:nvSpPr>
        <p:spPr>
          <a:xfrm>
            <a:off x="3362591" y="1395424"/>
            <a:ext cx="615737" cy="39708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dirty="0" smtClean="0">
                <a:solidFill>
                  <a:schemeClr val="lt1"/>
                </a:solidFill>
              </a:rPr>
              <a:t>07</a:t>
            </a:r>
            <a:endParaRPr sz="2400" dirty="0">
              <a:solidFill>
                <a:schemeClr val="lt1"/>
              </a:solidFill>
            </a:endParaRPr>
          </a:p>
        </p:txBody>
      </p:sp>
      <p:sp>
        <p:nvSpPr>
          <p:cNvPr id="41" name="Google Shape;152;p28"/>
          <p:cNvSpPr txBox="1">
            <a:spLocks noGrp="1"/>
          </p:cNvSpPr>
          <p:nvPr>
            <p:ph type="title" idx="2"/>
          </p:nvPr>
        </p:nvSpPr>
        <p:spPr>
          <a:xfrm>
            <a:off x="3343329" y="2088871"/>
            <a:ext cx="615737" cy="39708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dirty="0" smtClean="0">
                <a:solidFill>
                  <a:schemeClr val="lt1"/>
                </a:solidFill>
              </a:rPr>
              <a:t>08</a:t>
            </a:r>
            <a:endParaRPr sz="2400" dirty="0">
              <a:solidFill>
                <a:schemeClr val="lt1"/>
              </a:solidFill>
            </a:endParaRPr>
          </a:p>
        </p:txBody>
      </p:sp>
      <p:sp>
        <p:nvSpPr>
          <p:cNvPr id="42" name="Google Shape;152;p28"/>
          <p:cNvSpPr txBox="1">
            <a:spLocks noGrp="1"/>
          </p:cNvSpPr>
          <p:nvPr>
            <p:ph type="title" idx="2"/>
          </p:nvPr>
        </p:nvSpPr>
        <p:spPr>
          <a:xfrm>
            <a:off x="3343328" y="2872756"/>
            <a:ext cx="615737" cy="39708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dirty="0" smtClean="0">
                <a:solidFill>
                  <a:schemeClr val="lt1"/>
                </a:solidFill>
              </a:rPr>
              <a:t>09</a:t>
            </a:r>
            <a:endParaRPr sz="2400" dirty="0">
              <a:solidFill>
                <a:schemeClr val="lt1"/>
              </a:solidFill>
            </a:endParaRPr>
          </a:p>
        </p:txBody>
      </p:sp>
      <p:sp>
        <p:nvSpPr>
          <p:cNvPr id="43" name="Google Shape;152;p28"/>
          <p:cNvSpPr txBox="1">
            <a:spLocks noGrp="1"/>
          </p:cNvSpPr>
          <p:nvPr>
            <p:ph type="title" idx="2"/>
          </p:nvPr>
        </p:nvSpPr>
        <p:spPr>
          <a:xfrm>
            <a:off x="3320761" y="3625590"/>
            <a:ext cx="615737" cy="39708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dirty="0" smtClean="0">
                <a:solidFill>
                  <a:schemeClr val="lt1"/>
                </a:solidFill>
              </a:rPr>
              <a:t>10</a:t>
            </a:r>
            <a:endParaRPr sz="2400" dirty="0">
              <a:solidFill>
                <a:schemeClr val="lt1"/>
              </a:solidFill>
            </a:endParaRPr>
          </a:p>
        </p:txBody>
      </p:sp>
      <p:sp>
        <p:nvSpPr>
          <p:cNvPr id="45" name="Google Shape;159;p28"/>
          <p:cNvSpPr txBox="1">
            <a:spLocks/>
          </p:cNvSpPr>
          <p:nvPr/>
        </p:nvSpPr>
        <p:spPr>
          <a:xfrm>
            <a:off x="4105667" y="3649835"/>
            <a:ext cx="2251800" cy="339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r>
              <a:rPr lang="en-US" dirty="0" smtClean="0"/>
              <a:t>CONCLUSIÓN ITERACIÓN 1</a:t>
            </a:r>
            <a:endParaRPr lang="en-US" dirty="0"/>
          </a:p>
        </p:txBody>
      </p:sp>
      <p:pic>
        <p:nvPicPr>
          <p:cNvPr id="49" name="Picture 8" descr="prog-apoderados – Ingeniosa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316" b="36288"/>
          <a:stretch/>
        </p:blipFill>
        <p:spPr bwMode="auto">
          <a:xfrm>
            <a:off x="6457161" y="4453773"/>
            <a:ext cx="2562000" cy="676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cdn.discordapp.com/attachments/749629802167926849/1016517146555195475/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74" y="457199"/>
            <a:ext cx="3924301" cy="3924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8" name="Google Shape;168;p29"/>
          <p:cNvSpPr txBox="1">
            <a:spLocks noGrp="1"/>
          </p:cNvSpPr>
          <p:nvPr>
            <p:ph type="subTitle" idx="1"/>
          </p:nvPr>
        </p:nvSpPr>
        <p:spPr>
          <a:xfrm flipH="1">
            <a:off x="1115212" y="2316150"/>
            <a:ext cx="3122625" cy="11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1800" dirty="0" smtClean="0"/>
              <a:t>Hostal Doña Clarita: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s-CL" sz="1800" dirty="0" smtClean="0"/>
              <a:t>Reserva de habitaciones.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s-CL" sz="1800" dirty="0" smtClean="0"/>
              <a:t>Venta comedor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s-CL" sz="1800" dirty="0" smtClean="0"/>
              <a:t>Registro de proveedores.</a:t>
            </a:r>
            <a:endParaRPr sz="1800" dirty="0"/>
          </a:p>
        </p:txBody>
      </p:sp>
      <p:sp>
        <p:nvSpPr>
          <p:cNvPr id="169" name="Google Shape;169;p29"/>
          <p:cNvSpPr txBox="1">
            <a:spLocks noGrp="1"/>
          </p:cNvSpPr>
          <p:nvPr>
            <p:ph type="title"/>
          </p:nvPr>
        </p:nvSpPr>
        <p:spPr>
          <a:xfrm>
            <a:off x="1115212" y="1129050"/>
            <a:ext cx="2989275" cy="89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INTRODUCCIÓN/CONTEXTO</a:t>
            </a:r>
            <a:endParaRPr dirty="0"/>
          </a:p>
        </p:txBody>
      </p:sp>
      <p:sp>
        <p:nvSpPr>
          <p:cNvPr id="171" name="Google Shape;171;p29"/>
          <p:cNvSpPr/>
          <p:nvPr/>
        </p:nvSpPr>
        <p:spPr>
          <a:xfrm>
            <a:off x="0" y="1577400"/>
            <a:ext cx="362100" cy="1988700"/>
          </a:xfrm>
          <a:prstGeom prst="rect">
            <a:avLst/>
          </a:prstGeom>
          <a:solidFill>
            <a:schemeClr val="accent3">
              <a:alpha val="584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Picture 8" descr="prog-apoderados – Ingeniosas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316" b="36288"/>
          <a:stretch/>
        </p:blipFill>
        <p:spPr bwMode="auto">
          <a:xfrm>
            <a:off x="6486524" y="4467224"/>
            <a:ext cx="2562000" cy="676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0"/>
          <p:cNvSpPr txBox="1">
            <a:spLocks noGrp="1"/>
          </p:cNvSpPr>
          <p:nvPr>
            <p:ph type="ctrTitle" idx="6"/>
          </p:nvPr>
        </p:nvSpPr>
        <p:spPr>
          <a:xfrm rot="5400000">
            <a:off x="6685437" y="1646270"/>
            <a:ext cx="2913300" cy="48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PROBLEM</a:t>
            </a:r>
            <a:r>
              <a:rPr lang="en-US" dirty="0" smtClean="0"/>
              <a:t>Á</a:t>
            </a:r>
            <a:r>
              <a:rPr lang="es" dirty="0" smtClean="0"/>
              <a:t>TICA / SOLUCIÓN</a:t>
            </a:r>
            <a:endParaRPr dirty="0"/>
          </a:p>
        </p:txBody>
      </p:sp>
      <p:sp>
        <p:nvSpPr>
          <p:cNvPr id="177" name="Google Shape;177;p30"/>
          <p:cNvSpPr/>
          <p:nvPr/>
        </p:nvSpPr>
        <p:spPr>
          <a:xfrm>
            <a:off x="0" y="0"/>
            <a:ext cx="3607500" cy="2632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30"/>
          <p:cNvSpPr/>
          <p:nvPr/>
        </p:nvSpPr>
        <p:spPr>
          <a:xfrm>
            <a:off x="3607486" y="-25500"/>
            <a:ext cx="3607500" cy="2632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30"/>
          <p:cNvSpPr/>
          <p:nvPr/>
        </p:nvSpPr>
        <p:spPr>
          <a:xfrm>
            <a:off x="0" y="2632200"/>
            <a:ext cx="3607500" cy="2511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30"/>
          <p:cNvSpPr/>
          <p:nvPr/>
        </p:nvSpPr>
        <p:spPr>
          <a:xfrm>
            <a:off x="3607473" y="2632200"/>
            <a:ext cx="3607500" cy="2511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30"/>
          <p:cNvSpPr txBox="1">
            <a:spLocks noGrp="1"/>
          </p:cNvSpPr>
          <p:nvPr>
            <p:ph type="ctrTitle" idx="2"/>
          </p:nvPr>
        </p:nvSpPr>
        <p:spPr>
          <a:xfrm>
            <a:off x="4213664" y="842025"/>
            <a:ext cx="26979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>
                <a:solidFill>
                  <a:schemeClr val="lt1"/>
                </a:solidFill>
              </a:rPr>
              <a:t>RESERVA DE HÁBITACIONES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85" name="Google Shape;185;p30"/>
          <p:cNvSpPr txBox="1">
            <a:spLocks noGrp="1"/>
          </p:cNvSpPr>
          <p:nvPr>
            <p:ph type="ctrTitle" idx="4"/>
          </p:nvPr>
        </p:nvSpPr>
        <p:spPr>
          <a:xfrm>
            <a:off x="631883" y="3331927"/>
            <a:ext cx="287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>
                <a:solidFill>
                  <a:schemeClr val="lt1"/>
                </a:solidFill>
              </a:rPr>
              <a:t>SERVICIO COMEDOR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86" name="Google Shape;186;p30"/>
          <p:cNvSpPr txBox="1">
            <a:spLocks noGrp="1"/>
          </p:cNvSpPr>
          <p:nvPr>
            <p:ph type="ctrTitle"/>
          </p:nvPr>
        </p:nvSpPr>
        <p:spPr>
          <a:xfrm>
            <a:off x="631883" y="968250"/>
            <a:ext cx="287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CONTRATOS DE CLIENTES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87" name="Google Shape;187;p30"/>
          <p:cNvSpPr txBox="1">
            <a:spLocks noGrp="1"/>
          </p:cNvSpPr>
          <p:nvPr>
            <p:ph type="ctrTitle" idx="7"/>
          </p:nvPr>
        </p:nvSpPr>
        <p:spPr>
          <a:xfrm>
            <a:off x="4213664" y="3331934"/>
            <a:ext cx="25860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PRODUCTOS/</a:t>
            </a:r>
            <a:br>
              <a:rPr lang="es" dirty="0" smtClean="0"/>
            </a:br>
            <a:r>
              <a:rPr lang="es" dirty="0" smtClean="0"/>
              <a:t>PROVEEDORES</a:t>
            </a:r>
            <a:endParaRPr dirty="0"/>
          </a:p>
        </p:txBody>
      </p:sp>
      <p:pic>
        <p:nvPicPr>
          <p:cNvPr id="19" name="Picture 8" descr="prog-apoderados – Ingeniosa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316" b="36288"/>
          <a:stretch/>
        </p:blipFill>
        <p:spPr bwMode="auto">
          <a:xfrm>
            <a:off x="6428125" y="4467224"/>
            <a:ext cx="2562000" cy="676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0"/>
          <p:cNvSpPr/>
          <p:nvPr/>
        </p:nvSpPr>
        <p:spPr>
          <a:xfrm>
            <a:off x="720000" y="1976981"/>
            <a:ext cx="3135900" cy="116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40"/>
          <p:cNvSpPr/>
          <p:nvPr/>
        </p:nvSpPr>
        <p:spPr>
          <a:xfrm>
            <a:off x="3511625" y="802226"/>
            <a:ext cx="2887500" cy="77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40"/>
          <p:cNvSpPr txBox="1">
            <a:spLocks noGrp="1"/>
          </p:cNvSpPr>
          <p:nvPr>
            <p:ph type="ctrTitle"/>
          </p:nvPr>
        </p:nvSpPr>
        <p:spPr>
          <a:xfrm rot="5400000">
            <a:off x="6603595" y="1930225"/>
            <a:ext cx="3481200" cy="4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REQUERIMIENTOS</a:t>
            </a:r>
            <a:endParaRPr dirty="0"/>
          </a:p>
        </p:txBody>
      </p:sp>
      <p:sp>
        <p:nvSpPr>
          <p:cNvPr id="344" name="Google Shape;344;p40"/>
          <p:cNvSpPr txBox="1">
            <a:spLocks noGrp="1"/>
          </p:cNvSpPr>
          <p:nvPr>
            <p:ph type="ctrTitle"/>
          </p:nvPr>
        </p:nvSpPr>
        <p:spPr>
          <a:xfrm>
            <a:off x="3992423" y="946076"/>
            <a:ext cx="2076600" cy="4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>
                <a:solidFill>
                  <a:schemeClr val="lt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TOTALES</a:t>
            </a:r>
            <a:endParaRPr dirty="0">
              <a:solidFill>
                <a:schemeClr val="lt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  <p:sp>
        <p:nvSpPr>
          <p:cNvPr id="345" name="Google Shape;345;p40"/>
          <p:cNvSpPr txBox="1">
            <a:spLocks noGrp="1"/>
          </p:cNvSpPr>
          <p:nvPr>
            <p:ph type="ctrTitle"/>
          </p:nvPr>
        </p:nvSpPr>
        <p:spPr>
          <a:xfrm>
            <a:off x="720000" y="2157613"/>
            <a:ext cx="2830200" cy="4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 dirty="0" smtClean="0">
                <a:solidFill>
                  <a:schemeClr val="lt1"/>
                </a:solidFill>
              </a:rPr>
              <a:t>41</a:t>
            </a:r>
            <a:endParaRPr sz="4000" dirty="0">
              <a:solidFill>
                <a:schemeClr val="lt1"/>
              </a:solidFill>
            </a:endParaRPr>
          </a:p>
        </p:txBody>
      </p:sp>
      <p:sp>
        <p:nvSpPr>
          <p:cNvPr id="346" name="Google Shape;346;p40"/>
          <p:cNvSpPr/>
          <p:nvPr/>
        </p:nvSpPr>
        <p:spPr>
          <a:xfrm>
            <a:off x="3511625" y="2184150"/>
            <a:ext cx="2887500" cy="775200"/>
          </a:xfrm>
          <a:prstGeom prst="rect">
            <a:avLst/>
          </a:prstGeom>
          <a:solidFill>
            <a:schemeClr val="accent1">
              <a:alpha val="732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40"/>
          <p:cNvSpPr txBox="1">
            <a:spLocks noGrp="1"/>
          </p:cNvSpPr>
          <p:nvPr>
            <p:ph type="ctrTitle"/>
          </p:nvPr>
        </p:nvSpPr>
        <p:spPr>
          <a:xfrm>
            <a:off x="3992423" y="2328000"/>
            <a:ext cx="2076600" cy="4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dirty="0" smtClean="0">
                <a:latin typeface="Catamaran Light"/>
                <a:ea typeface="Catamaran Light"/>
                <a:cs typeface="Catamaran Light"/>
                <a:sym typeface="Catamaran Light"/>
              </a:rPr>
              <a:t>FUNCIONALES</a:t>
            </a:r>
            <a:endParaRPr sz="1800" dirty="0"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  <p:sp>
        <p:nvSpPr>
          <p:cNvPr id="348" name="Google Shape;348;p40"/>
          <p:cNvSpPr/>
          <p:nvPr/>
        </p:nvSpPr>
        <p:spPr>
          <a:xfrm>
            <a:off x="3511625" y="3550150"/>
            <a:ext cx="2887500" cy="77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40"/>
          <p:cNvSpPr txBox="1">
            <a:spLocks noGrp="1"/>
          </p:cNvSpPr>
          <p:nvPr>
            <p:ph type="ctrTitle"/>
          </p:nvPr>
        </p:nvSpPr>
        <p:spPr>
          <a:xfrm>
            <a:off x="3992422" y="3694000"/>
            <a:ext cx="2236927" cy="4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dirty="0" smtClean="0">
                <a:solidFill>
                  <a:schemeClr val="lt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NO </a:t>
            </a:r>
            <a:r>
              <a:rPr lang="es" sz="2000" dirty="0" smtClean="0">
                <a:solidFill>
                  <a:schemeClr val="lt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FUNCIONALES</a:t>
            </a:r>
            <a:endParaRPr sz="1800" dirty="0">
              <a:solidFill>
                <a:schemeClr val="lt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  <p:sp>
        <p:nvSpPr>
          <p:cNvPr id="350" name="Google Shape;350;p40"/>
          <p:cNvSpPr/>
          <p:nvPr/>
        </p:nvSpPr>
        <p:spPr>
          <a:xfrm>
            <a:off x="720000" y="603850"/>
            <a:ext cx="3135900" cy="1167900"/>
          </a:xfrm>
          <a:prstGeom prst="rect">
            <a:avLst/>
          </a:prstGeom>
          <a:solidFill>
            <a:schemeClr val="accent1">
              <a:alpha val="6179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40"/>
          <p:cNvSpPr txBox="1">
            <a:spLocks noGrp="1"/>
          </p:cNvSpPr>
          <p:nvPr>
            <p:ph type="ctrTitle"/>
          </p:nvPr>
        </p:nvSpPr>
        <p:spPr>
          <a:xfrm>
            <a:off x="720000" y="795802"/>
            <a:ext cx="2830200" cy="4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 dirty="0" smtClean="0">
                <a:solidFill>
                  <a:schemeClr val="lt1"/>
                </a:solidFill>
              </a:rPr>
              <a:t>61</a:t>
            </a:r>
            <a:endParaRPr sz="3600" dirty="0">
              <a:solidFill>
                <a:schemeClr val="lt1"/>
              </a:solidFill>
            </a:endParaRPr>
          </a:p>
        </p:txBody>
      </p:sp>
      <p:sp>
        <p:nvSpPr>
          <p:cNvPr id="352" name="Google Shape;352;p40"/>
          <p:cNvSpPr/>
          <p:nvPr/>
        </p:nvSpPr>
        <p:spPr>
          <a:xfrm>
            <a:off x="720000" y="3350112"/>
            <a:ext cx="3135900" cy="1167900"/>
          </a:xfrm>
          <a:prstGeom prst="rect">
            <a:avLst/>
          </a:prstGeom>
          <a:solidFill>
            <a:schemeClr val="accent1">
              <a:alpha val="6179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40"/>
          <p:cNvSpPr txBox="1">
            <a:spLocks noGrp="1"/>
          </p:cNvSpPr>
          <p:nvPr>
            <p:ph type="ctrTitle"/>
          </p:nvPr>
        </p:nvSpPr>
        <p:spPr>
          <a:xfrm>
            <a:off x="720000" y="3507855"/>
            <a:ext cx="2830200" cy="4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 dirty="0" smtClean="0">
                <a:solidFill>
                  <a:schemeClr val="lt1"/>
                </a:solidFill>
              </a:rPr>
              <a:t>20</a:t>
            </a:r>
            <a:r>
              <a:rPr lang="es" dirty="0" smtClean="0">
                <a:solidFill>
                  <a:schemeClr val="lt1"/>
                </a:solidFill>
              </a:rPr>
              <a:t> </a:t>
            </a:r>
            <a:endParaRPr dirty="0">
              <a:solidFill>
                <a:schemeClr val="lt1"/>
              </a:solidFill>
            </a:endParaRPr>
          </a:p>
        </p:txBody>
      </p:sp>
      <p:pic>
        <p:nvPicPr>
          <p:cNvPr id="15" name="Picture 8" descr="prog-apoderados – Ingeniosa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316" b="36288"/>
          <a:stretch/>
        </p:blipFill>
        <p:spPr bwMode="auto">
          <a:xfrm>
            <a:off x="6475750" y="4518012"/>
            <a:ext cx="2562000" cy="676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9"/>
          <p:cNvSpPr txBox="1">
            <a:spLocks noGrp="1"/>
          </p:cNvSpPr>
          <p:nvPr>
            <p:ph type="ctrTitle"/>
          </p:nvPr>
        </p:nvSpPr>
        <p:spPr>
          <a:xfrm rot="5400000">
            <a:off x="6603595" y="1930225"/>
            <a:ext cx="3481200" cy="4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CASOS DE USO</a:t>
            </a:r>
            <a:endParaRPr dirty="0"/>
          </a:p>
        </p:txBody>
      </p:sp>
      <p:sp>
        <p:nvSpPr>
          <p:cNvPr id="328" name="Google Shape;328;p39"/>
          <p:cNvSpPr/>
          <p:nvPr/>
        </p:nvSpPr>
        <p:spPr>
          <a:xfrm>
            <a:off x="306145" y="433375"/>
            <a:ext cx="2719200" cy="694200"/>
          </a:xfrm>
          <a:prstGeom prst="rect">
            <a:avLst/>
          </a:prstGeom>
          <a:solidFill>
            <a:schemeClr val="accent3">
              <a:alpha val="732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39"/>
          <p:cNvSpPr/>
          <p:nvPr/>
        </p:nvSpPr>
        <p:spPr>
          <a:xfrm>
            <a:off x="306145" y="1275700"/>
            <a:ext cx="2719200" cy="694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39"/>
          <p:cNvSpPr/>
          <p:nvPr/>
        </p:nvSpPr>
        <p:spPr>
          <a:xfrm>
            <a:off x="306145" y="2118025"/>
            <a:ext cx="2719200" cy="69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39"/>
          <p:cNvSpPr txBox="1">
            <a:spLocks noGrp="1"/>
          </p:cNvSpPr>
          <p:nvPr>
            <p:ph type="ctrTitle"/>
          </p:nvPr>
        </p:nvSpPr>
        <p:spPr>
          <a:xfrm>
            <a:off x="591893" y="536725"/>
            <a:ext cx="1357500" cy="48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dirty="0" smtClean="0">
                <a:solidFill>
                  <a:schemeClr val="lt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TOTAL</a:t>
            </a:r>
            <a:endParaRPr sz="1400" dirty="0">
              <a:solidFill>
                <a:schemeClr val="lt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  <p:sp>
        <p:nvSpPr>
          <p:cNvPr id="332" name="Google Shape;332;p39"/>
          <p:cNvSpPr txBox="1">
            <a:spLocks noGrp="1"/>
          </p:cNvSpPr>
          <p:nvPr>
            <p:ph type="ctrTitle"/>
          </p:nvPr>
        </p:nvSpPr>
        <p:spPr>
          <a:xfrm>
            <a:off x="591893" y="1379050"/>
            <a:ext cx="1357500" cy="48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dirty="0" smtClean="0">
                <a:solidFill>
                  <a:schemeClr val="lt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ITERACIÓN 1</a:t>
            </a:r>
            <a:endParaRPr sz="1400" dirty="0">
              <a:solidFill>
                <a:schemeClr val="lt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  <p:sp>
        <p:nvSpPr>
          <p:cNvPr id="333" name="Google Shape;333;p39"/>
          <p:cNvSpPr txBox="1">
            <a:spLocks noGrp="1"/>
          </p:cNvSpPr>
          <p:nvPr>
            <p:ph type="ctrTitle"/>
          </p:nvPr>
        </p:nvSpPr>
        <p:spPr>
          <a:xfrm>
            <a:off x="591904" y="2210575"/>
            <a:ext cx="1647900" cy="48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b="0" dirty="0" smtClean="0">
                <a:solidFill>
                  <a:schemeClr val="lt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AVANCE REAL</a:t>
            </a:r>
            <a:endParaRPr sz="1400" b="0" dirty="0">
              <a:solidFill>
                <a:schemeClr val="lt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  <p:sp>
        <p:nvSpPr>
          <p:cNvPr id="334" name="Google Shape;334;p39"/>
          <p:cNvSpPr txBox="1">
            <a:spLocks noGrp="1"/>
          </p:cNvSpPr>
          <p:nvPr>
            <p:ph type="ctrTitle"/>
          </p:nvPr>
        </p:nvSpPr>
        <p:spPr>
          <a:xfrm>
            <a:off x="1563818" y="536725"/>
            <a:ext cx="1357500" cy="48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>
                <a:solidFill>
                  <a:schemeClr val="lt1"/>
                </a:solidFill>
              </a:rPr>
              <a:t>100%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335" name="Google Shape;335;p39"/>
          <p:cNvSpPr txBox="1">
            <a:spLocks noGrp="1"/>
          </p:cNvSpPr>
          <p:nvPr>
            <p:ph type="ctrTitle"/>
          </p:nvPr>
        </p:nvSpPr>
        <p:spPr>
          <a:xfrm>
            <a:off x="1563818" y="1379050"/>
            <a:ext cx="1357500" cy="48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>
                <a:solidFill>
                  <a:schemeClr val="lt1"/>
                </a:solidFill>
              </a:rPr>
              <a:t>20%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336" name="Google Shape;336;p39"/>
          <p:cNvSpPr txBox="1">
            <a:spLocks noGrp="1"/>
          </p:cNvSpPr>
          <p:nvPr>
            <p:ph type="ctrTitle"/>
          </p:nvPr>
        </p:nvSpPr>
        <p:spPr>
          <a:xfrm>
            <a:off x="1563818" y="2210588"/>
            <a:ext cx="1357500" cy="48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>
                <a:solidFill>
                  <a:schemeClr val="lt1"/>
                </a:solidFill>
              </a:rPr>
              <a:t>24%</a:t>
            </a:r>
            <a:endParaRPr dirty="0">
              <a:solidFill>
                <a:schemeClr val="lt1"/>
              </a:solidFill>
            </a:endParaRPr>
          </a:p>
        </p:txBody>
      </p:sp>
      <p:graphicFrame>
        <p:nvGraphicFramePr>
          <p:cNvPr id="14" name="Gráfico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0137836"/>
              </p:ext>
            </p:extLst>
          </p:nvPr>
        </p:nvGraphicFramePr>
        <p:xfrm>
          <a:off x="3278993" y="433375"/>
          <a:ext cx="4808686" cy="2378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6" name="Google Shape;263;p38"/>
          <p:cNvSpPr txBox="1">
            <a:spLocks/>
          </p:cNvSpPr>
          <p:nvPr/>
        </p:nvSpPr>
        <p:spPr>
          <a:xfrm>
            <a:off x="396263" y="3914575"/>
            <a:ext cx="3687082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vvic"/>
              <a:buNone/>
              <a:defRPr sz="24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vvic"/>
              <a:buNone/>
              <a:defRPr sz="30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vvic"/>
              <a:buNone/>
              <a:defRPr sz="30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vvic"/>
              <a:buNone/>
              <a:defRPr sz="30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vvic"/>
              <a:buNone/>
              <a:defRPr sz="30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vvic"/>
              <a:buNone/>
              <a:defRPr sz="30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vvic"/>
              <a:buNone/>
              <a:defRPr sz="30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vvic"/>
              <a:buNone/>
              <a:defRPr sz="30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vvic"/>
              <a:buNone/>
              <a:defRPr sz="30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dirty="0" smtClean="0"/>
              <a:t>REGISTRAR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dirty="0" smtClean="0"/>
              <a:t>MOSTRAR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dirty="0" smtClean="0"/>
              <a:t>ELIMINAR</a:t>
            </a:r>
            <a:endParaRPr lang="en-US" dirty="0"/>
          </a:p>
        </p:txBody>
      </p:sp>
      <p:sp>
        <p:nvSpPr>
          <p:cNvPr id="31" name="Google Shape;258;p38"/>
          <p:cNvSpPr txBox="1">
            <a:spLocks/>
          </p:cNvSpPr>
          <p:nvPr/>
        </p:nvSpPr>
        <p:spPr>
          <a:xfrm>
            <a:off x="2716387" y="3331618"/>
            <a:ext cx="2302358" cy="13263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 smtClean="0"/>
              <a:t>ADMIN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 smtClean="0"/>
              <a:t>EMPLEADO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 smtClean="0"/>
              <a:t>CLIENTE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 smtClean="0"/>
              <a:t>PROVEEDOR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 smtClean="0"/>
              <a:t>HUESPED</a:t>
            </a:r>
            <a:endParaRPr lang="en-US" dirty="0"/>
          </a:p>
        </p:txBody>
      </p:sp>
      <p:pic>
        <p:nvPicPr>
          <p:cNvPr id="33" name="Picture 8" descr="prog-apoderados – Ingeniosas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316" b="36288"/>
          <a:stretch/>
        </p:blipFill>
        <p:spPr bwMode="auto">
          <a:xfrm>
            <a:off x="6475750" y="4518012"/>
            <a:ext cx="2562000" cy="676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escubierto criptominer integrado en Amazon AWS Community AMI - Una al Dí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85" y="710675"/>
            <a:ext cx="4953864" cy="330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" name="Google Shape;207;p32"/>
          <p:cNvSpPr/>
          <p:nvPr/>
        </p:nvSpPr>
        <p:spPr>
          <a:xfrm rot="-5400000">
            <a:off x="6582600" y="125125"/>
            <a:ext cx="1057500" cy="3493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32"/>
          <p:cNvSpPr txBox="1">
            <a:spLocks noGrp="1"/>
          </p:cNvSpPr>
          <p:nvPr>
            <p:ph type="ctrTitle"/>
          </p:nvPr>
        </p:nvSpPr>
        <p:spPr>
          <a:xfrm>
            <a:off x="5470100" y="386825"/>
            <a:ext cx="342535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>
                <a:solidFill>
                  <a:schemeClr val="lt1"/>
                </a:solidFill>
              </a:rPr>
              <a:t>IMPLEMENTACIÓN CLOUD</a:t>
            </a:r>
            <a:endParaRPr sz="2800" dirty="0">
              <a:solidFill>
                <a:schemeClr val="lt1"/>
              </a:solidFill>
            </a:endParaRPr>
          </a:p>
        </p:txBody>
      </p:sp>
      <p:sp>
        <p:nvSpPr>
          <p:cNvPr id="210" name="Google Shape;210;p32"/>
          <p:cNvSpPr txBox="1">
            <a:spLocks noGrp="1"/>
          </p:cNvSpPr>
          <p:nvPr>
            <p:ph type="subTitle" idx="1"/>
          </p:nvPr>
        </p:nvSpPr>
        <p:spPr>
          <a:xfrm>
            <a:off x="5401650" y="2400775"/>
            <a:ext cx="29565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dirty="0" smtClean="0"/>
              <a:t>Nube AWS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dirty="0" smtClean="0"/>
              <a:t>Amazon </a:t>
            </a:r>
            <a:r>
              <a:rPr lang="es" dirty="0" smtClean="0"/>
              <a:t>Linux 2 AMI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dirty="0" smtClean="0"/>
              <a:t>Lamp – Linux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dirty="0" smtClean="0"/>
              <a:t>Apache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dirty="0" smtClean="0"/>
              <a:t>MySQL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dirty="0" smtClean="0"/>
              <a:t>PHP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dirty="0" smtClean="0"/>
              <a:t>GIT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dirty="0" smtClean="0"/>
              <a:t>Python 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dirty="0"/>
          </a:p>
        </p:txBody>
      </p:sp>
      <p:sp>
        <p:nvSpPr>
          <p:cNvPr id="211" name="Google Shape;211;p32"/>
          <p:cNvSpPr/>
          <p:nvPr/>
        </p:nvSpPr>
        <p:spPr>
          <a:xfrm rot="-5400000">
            <a:off x="6600" y="1660525"/>
            <a:ext cx="1057500" cy="1070700"/>
          </a:xfrm>
          <a:prstGeom prst="rect">
            <a:avLst/>
          </a:prstGeom>
          <a:gradFill>
            <a:gsLst>
              <a:gs pos="0">
                <a:srgbClr val="DF957A">
                  <a:alpha val="29803"/>
                </a:srgbClr>
              </a:gs>
              <a:gs pos="100000">
                <a:schemeClr val="accent1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Picture 8" descr="prog-apoderados – Ingeniosas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316" b="36288"/>
          <a:stretch/>
        </p:blipFill>
        <p:spPr bwMode="auto">
          <a:xfrm>
            <a:off x="6475750" y="4518012"/>
            <a:ext cx="2562000" cy="676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6"/>
          <p:cNvSpPr/>
          <p:nvPr/>
        </p:nvSpPr>
        <p:spPr>
          <a:xfrm rot="5400000">
            <a:off x="2244038" y="2393338"/>
            <a:ext cx="1574400" cy="2058575"/>
          </a:xfrm>
          <a:prstGeom prst="flowChartOffpageConnector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46"/>
          <p:cNvSpPr/>
          <p:nvPr/>
        </p:nvSpPr>
        <p:spPr>
          <a:xfrm rot="-5400000" flipH="1">
            <a:off x="4398349" y="733025"/>
            <a:ext cx="1574400" cy="2084200"/>
          </a:xfrm>
          <a:prstGeom prst="flowChartOffpageConnector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46"/>
          <p:cNvSpPr/>
          <p:nvPr/>
        </p:nvSpPr>
        <p:spPr>
          <a:xfrm rot="-5400000" flipH="1">
            <a:off x="4398349" y="2380525"/>
            <a:ext cx="1574400" cy="2084200"/>
          </a:xfrm>
          <a:prstGeom prst="flowChartOffpageConnector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46"/>
          <p:cNvSpPr txBox="1">
            <a:spLocks noGrp="1"/>
          </p:cNvSpPr>
          <p:nvPr>
            <p:ph type="ctrTitle"/>
          </p:nvPr>
        </p:nvSpPr>
        <p:spPr>
          <a:xfrm rot="5400000">
            <a:off x="7083000" y="1450825"/>
            <a:ext cx="2522400" cy="4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BASE DE DATOS</a:t>
            </a:r>
            <a:endParaRPr dirty="0"/>
          </a:p>
        </p:txBody>
      </p:sp>
      <p:sp>
        <p:nvSpPr>
          <p:cNvPr id="441" name="Google Shape;441;p46"/>
          <p:cNvSpPr/>
          <p:nvPr/>
        </p:nvSpPr>
        <p:spPr>
          <a:xfrm rot="5400000">
            <a:off x="2244038" y="745838"/>
            <a:ext cx="1574400" cy="2058575"/>
          </a:xfrm>
          <a:prstGeom prst="flowChartOffpageConnector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46"/>
          <p:cNvSpPr txBox="1">
            <a:spLocks noGrp="1"/>
          </p:cNvSpPr>
          <p:nvPr>
            <p:ph type="ctrTitle" idx="4294967295"/>
          </p:nvPr>
        </p:nvSpPr>
        <p:spPr>
          <a:xfrm>
            <a:off x="4358417" y="1487056"/>
            <a:ext cx="1495350" cy="3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dirty="0" smtClean="0">
                <a:solidFill>
                  <a:schemeClr val="lt1"/>
                </a:solidFill>
              </a:rPr>
              <a:t>28 TABLAS</a:t>
            </a:r>
            <a:endParaRPr sz="1800" dirty="0">
              <a:solidFill>
                <a:schemeClr val="lt1"/>
              </a:solidFill>
            </a:endParaRPr>
          </a:p>
        </p:txBody>
      </p:sp>
      <p:sp>
        <p:nvSpPr>
          <p:cNvPr id="443" name="Google Shape;443;p46"/>
          <p:cNvSpPr txBox="1">
            <a:spLocks noGrp="1"/>
          </p:cNvSpPr>
          <p:nvPr>
            <p:ph type="ctrTitle" idx="4294967295"/>
          </p:nvPr>
        </p:nvSpPr>
        <p:spPr>
          <a:xfrm>
            <a:off x="2367367" y="1487056"/>
            <a:ext cx="1253400" cy="3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dirty="0" smtClean="0">
                <a:solidFill>
                  <a:schemeClr val="lt1"/>
                </a:solidFill>
              </a:rPr>
              <a:t>MYSQL</a:t>
            </a:r>
            <a:endParaRPr sz="1800" dirty="0">
              <a:solidFill>
                <a:schemeClr val="lt1"/>
              </a:solidFill>
            </a:endParaRPr>
          </a:p>
        </p:txBody>
      </p:sp>
      <p:sp>
        <p:nvSpPr>
          <p:cNvPr id="444" name="Google Shape;444;p46"/>
          <p:cNvSpPr txBox="1">
            <a:spLocks noGrp="1"/>
          </p:cNvSpPr>
          <p:nvPr>
            <p:ph type="ctrTitle" idx="4294967295"/>
          </p:nvPr>
        </p:nvSpPr>
        <p:spPr>
          <a:xfrm>
            <a:off x="2261185" y="3226831"/>
            <a:ext cx="1610270" cy="3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800" dirty="0" smtClean="0">
                <a:solidFill>
                  <a:schemeClr val="lt1"/>
                </a:solidFill>
              </a:rPr>
              <a:t>USUARIO</a:t>
            </a:r>
            <a:endParaRPr sz="1800" dirty="0">
              <a:solidFill>
                <a:schemeClr val="lt1"/>
              </a:solidFill>
            </a:endParaRPr>
          </a:p>
        </p:txBody>
      </p:sp>
      <p:sp>
        <p:nvSpPr>
          <p:cNvPr id="445" name="Google Shape;445;p46"/>
          <p:cNvSpPr txBox="1">
            <a:spLocks noGrp="1"/>
          </p:cNvSpPr>
          <p:nvPr>
            <p:ph type="ctrTitle" idx="4294967295"/>
          </p:nvPr>
        </p:nvSpPr>
        <p:spPr>
          <a:xfrm>
            <a:off x="4319761" y="3226831"/>
            <a:ext cx="1875383" cy="3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dirty="0" smtClean="0">
                <a:solidFill>
                  <a:schemeClr val="lt1"/>
                </a:solidFill>
              </a:rPr>
              <a:t>phpMyAdmin</a:t>
            </a:r>
            <a:endParaRPr sz="1800" dirty="0">
              <a:solidFill>
                <a:schemeClr val="lt1"/>
              </a:solidFill>
            </a:endParaRPr>
          </a:p>
        </p:txBody>
      </p:sp>
      <p:sp>
        <p:nvSpPr>
          <p:cNvPr id="448" name="Google Shape;448;p46"/>
          <p:cNvSpPr/>
          <p:nvPr/>
        </p:nvSpPr>
        <p:spPr>
          <a:xfrm>
            <a:off x="3652825" y="2342925"/>
            <a:ext cx="885900" cy="52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" name="Picture 8" descr="prog-apoderados – Ingeniosa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316" b="36288"/>
          <a:stretch/>
        </p:blipFill>
        <p:spPr bwMode="auto">
          <a:xfrm>
            <a:off x="6475750" y="4518012"/>
            <a:ext cx="2562000" cy="676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8"/>
          <p:cNvSpPr txBox="1">
            <a:spLocks noGrp="1"/>
          </p:cNvSpPr>
          <p:nvPr>
            <p:ph type="ctrTitle" idx="6"/>
          </p:nvPr>
        </p:nvSpPr>
        <p:spPr>
          <a:xfrm rot="5400000">
            <a:off x="6865575" y="1466125"/>
            <a:ext cx="2553000" cy="48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RIESGOS DEL PROYECTO</a:t>
            </a:r>
            <a:endParaRPr dirty="0"/>
          </a:p>
        </p:txBody>
      </p:sp>
      <p:sp>
        <p:nvSpPr>
          <p:cNvPr id="264" name="Google Shape;264;p38"/>
          <p:cNvSpPr/>
          <p:nvPr/>
        </p:nvSpPr>
        <p:spPr>
          <a:xfrm>
            <a:off x="1218473" y="347126"/>
            <a:ext cx="459000" cy="45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38"/>
          <p:cNvSpPr/>
          <p:nvPr/>
        </p:nvSpPr>
        <p:spPr>
          <a:xfrm>
            <a:off x="3406159" y="971282"/>
            <a:ext cx="359015" cy="358442"/>
          </a:xfrm>
          <a:custGeom>
            <a:avLst/>
            <a:gdLst/>
            <a:ahLst/>
            <a:cxnLst/>
            <a:rect l="l" t="t" r="r" b="b"/>
            <a:pathLst>
              <a:path w="11288" h="11270" extrusionOk="0">
                <a:moveTo>
                  <a:pt x="6049" y="351"/>
                </a:moveTo>
                <a:lnTo>
                  <a:pt x="6049" y="1149"/>
                </a:lnTo>
                <a:lnTo>
                  <a:pt x="5239" y="1149"/>
                </a:lnTo>
                <a:lnTo>
                  <a:pt x="5239" y="351"/>
                </a:lnTo>
                <a:close/>
                <a:moveTo>
                  <a:pt x="1167" y="5828"/>
                </a:moveTo>
                <a:lnTo>
                  <a:pt x="1167" y="6650"/>
                </a:lnTo>
                <a:lnTo>
                  <a:pt x="345" y="6650"/>
                </a:lnTo>
                <a:lnTo>
                  <a:pt x="345" y="5828"/>
                </a:lnTo>
                <a:close/>
                <a:moveTo>
                  <a:pt x="10954" y="5828"/>
                </a:moveTo>
                <a:lnTo>
                  <a:pt x="10954" y="6650"/>
                </a:lnTo>
                <a:lnTo>
                  <a:pt x="10132" y="6650"/>
                </a:lnTo>
                <a:lnTo>
                  <a:pt x="10132" y="5828"/>
                </a:lnTo>
                <a:close/>
                <a:moveTo>
                  <a:pt x="1442" y="0"/>
                </a:moveTo>
                <a:cubicBezTo>
                  <a:pt x="1273" y="0"/>
                  <a:pt x="1100" y="58"/>
                  <a:pt x="953" y="185"/>
                </a:cubicBezTo>
                <a:cubicBezTo>
                  <a:pt x="726" y="375"/>
                  <a:pt x="643" y="709"/>
                  <a:pt x="726" y="971"/>
                </a:cubicBezTo>
                <a:cubicBezTo>
                  <a:pt x="755" y="1047"/>
                  <a:pt x="814" y="1085"/>
                  <a:pt x="885" y="1085"/>
                </a:cubicBezTo>
                <a:cubicBezTo>
                  <a:pt x="903" y="1085"/>
                  <a:pt x="922" y="1082"/>
                  <a:pt x="941" y="1078"/>
                </a:cubicBezTo>
                <a:cubicBezTo>
                  <a:pt x="1024" y="1042"/>
                  <a:pt x="1072" y="959"/>
                  <a:pt x="1036" y="863"/>
                </a:cubicBezTo>
                <a:cubicBezTo>
                  <a:pt x="953" y="601"/>
                  <a:pt x="1143" y="328"/>
                  <a:pt x="1429" y="328"/>
                </a:cubicBezTo>
                <a:cubicBezTo>
                  <a:pt x="1798" y="328"/>
                  <a:pt x="1977" y="792"/>
                  <a:pt x="1691" y="1042"/>
                </a:cubicBezTo>
                <a:cubicBezTo>
                  <a:pt x="1631" y="1112"/>
                  <a:pt x="1545" y="1140"/>
                  <a:pt x="1463" y="1140"/>
                </a:cubicBezTo>
                <a:cubicBezTo>
                  <a:pt x="1447" y="1140"/>
                  <a:pt x="1432" y="1139"/>
                  <a:pt x="1417" y="1137"/>
                </a:cubicBezTo>
                <a:cubicBezTo>
                  <a:pt x="1322" y="1137"/>
                  <a:pt x="1238" y="1197"/>
                  <a:pt x="1238" y="1280"/>
                </a:cubicBezTo>
                <a:cubicBezTo>
                  <a:pt x="1238" y="1375"/>
                  <a:pt x="1298" y="1459"/>
                  <a:pt x="1381" y="1459"/>
                </a:cubicBezTo>
                <a:cubicBezTo>
                  <a:pt x="1409" y="1462"/>
                  <a:pt x="1436" y="1464"/>
                  <a:pt x="1463" y="1464"/>
                </a:cubicBezTo>
                <a:cubicBezTo>
                  <a:pt x="1628" y="1464"/>
                  <a:pt x="1795" y="1403"/>
                  <a:pt x="1917" y="1280"/>
                </a:cubicBezTo>
                <a:cubicBezTo>
                  <a:pt x="2036" y="1185"/>
                  <a:pt x="2131" y="1042"/>
                  <a:pt x="2155" y="899"/>
                </a:cubicBezTo>
                <a:lnTo>
                  <a:pt x="3822" y="899"/>
                </a:lnTo>
                <a:cubicBezTo>
                  <a:pt x="3167" y="1149"/>
                  <a:pt x="2572" y="1542"/>
                  <a:pt x="2072" y="2042"/>
                </a:cubicBezTo>
                <a:cubicBezTo>
                  <a:pt x="1143" y="2971"/>
                  <a:pt x="619" y="4173"/>
                  <a:pt x="595" y="5471"/>
                </a:cubicBezTo>
                <a:lnTo>
                  <a:pt x="167" y="5471"/>
                </a:lnTo>
                <a:cubicBezTo>
                  <a:pt x="72" y="5471"/>
                  <a:pt x="0" y="5543"/>
                  <a:pt x="0" y="5626"/>
                </a:cubicBezTo>
                <a:lnTo>
                  <a:pt x="0" y="6793"/>
                </a:lnTo>
                <a:cubicBezTo>
                  <a:pt x="0" y="6876"/>
                  <a:pt x="72" y="6959"/>
                  <a:pt x="167" y="6959"/>
                </a:cubicBezTo>
                <a:lnTo>
                  <a:pt x="1322" y="6959"/>
                </a:lnTo>
                <a:cubicBezTo>
                  <a:pt x="1417" y="6959"/>
                  <a:pt x="1488" y="6876"/>
                  <a:pt x="1488" y="6793"/>
                </a:cubicBezTo>
                <a:lnTo>
                  <a:pt x="1488" y="5626"/>
                </a:lnTo>
                <a:cubicBezTo>
                  <a:pt x="1488" y="5543"/>
                  <a:pt x="1417" y="5471"/>
                  <a:pt x="1322" y="5471"/>
                </a:cubicBezTo>
                <a:lnTo>
                  <a:pt x="941" y="5471"/>
                </a:lnTo>
                <a:cubicBezTo>
                  <a:pt x="1012" y="3185"/>
                  <a:pt x="2703" y="1304"/>
                  <a:pt x="4906" y="959"/>
                </a:cubicBezTo>
                <a:lnTo>
                  <a:pt x="4906" y="1304"/>
                </a:lnTo>
                <a:cubicBezTo>
                  <a:pt x="4906" y="1387"/>
                  <a:pt x="4989" y="1459"/>
                  <a:pt x="5072" y="1459"/>
                </a:cubicBezTo>
                <a:lnTo>
                  <a:pt x="5406" y="1459"/>
                </a:lnTo>
                <a:cubicBezTo>
                  <a:pt x="5227" y="1518"/>
                  <a:pt x="5072" y="1661"/>
                  <a:pt x="5001" y="1852"/>
                </a:cubicBezTo>
                <a:lnTo>
                  <a:pt x="3513" y="5269"/>
                </a:lnTo>
                <a:cubicBezTo>
                  <a:pt x="3382" y="5566"/>
                  <a:pt x="3322" y="5888"/>
                  <a:pt x="3322" y="6197"/>
                </a:cubicBezTo>
                <a:cubicBezTo>
                  <a:pt x="3322" y="6793"/>
                  <a:pt x="3548" y="7340"/>
                  <a:pt x="3941" y="7793"/>
                </a:cubicBezTo>
                <a:cubicBezTo>
                  <a:pt x="3977" y="7817"/>
                  <a:pt x="4001" y="7852"/>
                  <a:pt x="4036" y="7900"/>
                </a:cubicBezTo>
                <a:lnTo>
                  <a:pt x="3643" y="7900"/>
                </a:lnTo>
                <a:cubicBezTo>
                  <a:pt x="3429" y="7900"/>
                  <a:pt x="3215" y="8031"/>
                  <a:pt x="3132" y="8233"/>
                </a:cubicBezTo>
                <a:cubicBezTo>
                  <a:pt x="3096" y="8329"/>
                  <a:pt x="3132" y="8412"/>
                  <a:pt x="3215" y="8460"/>
                </a:cubicBezTo>
                <a:cubicBezTo>
                  <a:pt x="3240" y="8469"/>
                  <a:pt x="3264" y="8473"/>
                  <a:pt x="3287" y="8473"/>
                </a:cubicBezTo>
                <a:cubicBezTo>
                  <a:pt x="3351" y="8473"/>
                  <a:pt x="3406" y="8438"/>
                  <a:pt x="3441" y="8376"/>
                </a:cubicBezTo>
                <a:cubicBezTo>
                  <a:pt x="3465" y="8281"/>
                  <a:pt x="3560" y="8221"/>
                  <a:pt x="3667" y="8221"/>
                </a:cubicBezTo>
                <a:lnTo>
                  <a:pt x="7632" y="8221"/>
                </a:lnTo>
                <a:cubicBezTo>
                  <a:pt x="7775" y="8221"/>
                  <a:pt x="7870" y="8329"/>
                  <a:pt x="7870" y="8460"/>
                </a:cubicBezTo>
                <a:lnTo>
                  <a:pt x="7870" y="9043"/>
                </a:lnTo>
                <a:cubicBezTo>
                  <a:pt x="7870" y="9174"/>
                  <a:pt x="7775" y="9281"/>
                  <a:pt x="7632" y="9281"/>
                </a:cubicBezTo>
                <a:lnTo>
                  <a:pt x="3632" y="9281"/>
                </a:lnTo>
                <a:cubicBezTo>
                  <a:pt x="3501" y="9281"/>
                  <a:pt x="3393" y="9174"/>
                  <a:pt x="3393" y="9043"/>
                </a:cubicBezTo>
                <a:lnTo>
                  <a:pt x="3393" y="8972"/>
                </a:lnTo>
                <a:cubicBezTo>
                  <a:pt x="3393" y="8876"/>
                  <a:pt x="3322" y="8805"/>
                  <a:pt x="3227" y="8805"/>
                </a:cubicBezTo>
                <a:cubicBezTo>
                  <a:pt x="3143" y="8805"/>
                  <a:pt x="3072" y="8876"/>
                  <a:pt x="3072" y="8972"/>
                </a:cubicBezTo>
                <a:lnTo>
                  <a:pt x="3072" y="9043"/>
                </a:lnTo>
                <a:cubicBezTo>
                  <a:pt x="3072" y="9353"/>
                  <a:pt x="3322" y="9603"/>
                  <a:pt x="3632" y="9603"/>
                </a:cubicBezTo>
                <a:lnTo>
                  <a:pt x="3691" y="9603"/>
                </a:lnTo>
                <a:lnTo>
                  <a:pt x="3691" y="11103"/>
                </a:lnTo>
                <a:cubicBezTo>
                  <a:pt x="3691" y="11198"/>
                  <a:pt x="3763" y="11269"/>
                  <a:pt x="3858" y="11269"/>
                </a:cubicBezTo>
                <a:lnTo>
                  <a:pt x="7382" y="11269"/>
                </a:lnTo>
                <a:cubicBezTo>
                  <a:pt x="7477" y="11269"/>
                  <a:pt x="7549" y="11198"/>
                  <a:pt x="7549" y="11103"/>
                </a:cubicBezTo>
                <a:lnTo>
                  <a:pt x="7549" y="10710"/>
                </a:lnTo>
                <a:cubicBezTo>
                  <a:pt x="7549" y="10615"/>
                  <a:pt x="7477" y="10543"/>
                  <a:pt x="7382" y="10543"/>
                </a:cubicBezTo>
                <a:cubicBezTo>
                  <a:pt x="7299" y="10543"/>
                  <a:pt x="7215" y="10615"/>
                  <a:pt x="7215" y="10710"/>
                </a:cubicBezTo>
                <a:lnTo>
                  <a:pt x="7215" y="10948"/>
                </a:lnTo>
                <a:lnTo>
                  <a:pt x="4024" y="10948"/>
                </a:lnTo>
                <a:lnTo>
                  <a:pt x="4024" y="9603"/>
                </a:lnTo>
                <a:lnTo>
                  <a:pt x="7215" y="9603"/>
                </a:lnTo>
                <a:lnTo>
                  <a:pt x="7215" y="10031"/>
                </a:lnTo>
                <a:cubicBezTo>
                  <a:pt x="7215" y="10126"/>
                  <a:pt x="7299" y="10198"/>
                  <a:pt x="7382" y="10198"/>
                </a:cubicBezTo>
                <a:cubicBezTo>
                  <a:pt x="7477" y="10198"/>
                  <a:pt x="7549" y="10126"/>
                  <a:pt x="7549" y="10031"/>
                </a:cubicBezTo>
                <a:lnTo>
                  <a:pt x="7549" y="9603"/>
                </a:lnTo>
                <a:lnTo>
                  <a:pt x="7608" y="9603"/>
                </a:lnTo>
                <a:cubicBezTo>
                  <a:pt x="7918" y="9603"/>
                  <a:pt x="8168" y="9353"/>
                  <a:pt x="8168" y="9043"/>
                </a:cubicBezTo>
                <a:lnTo>
                  <a:pt x="8168" y="8460"/>
                </a:lnTo>
                <a:cubicBezTo>
                  <a:pt x="8168" y="8150"/>
                  <a:pt x="7918" y="7900"/>
                  <a:pt x="7608" y="7900"/>
                </a:cubicBezTo>
                <a:lnTo>
                  <a:pt x="7239" y="7900"/>
                </a:lnTo>
                <a:cubicBezTo>
                  <a:pt x="7453" y="7686"/>
                  <a:pt x="7632" y="7436"/>
                  <a:pt x="7751" y="7150"/>
                </a:cubicBezTo>
                <a:cubicBezTo>
                  <a:pt x="7799" y="7067"/>
                  <a:pt x="7751" y="6971"/>
                  <a:pt x="7668" y="6924"/>
                </a:cubicBezTo>
                <a:cubicBezTo>
                  <a:pt x="7643" y="6915"/>
                  <a:pt x="7620" y="6910"/>
                  <a:pt x="7598" y="6910"/>
                </a:cubicBezTo>
                <a:cubicBezTo>
                  <a:pt x="7532" y="6910"/>
                  <a:pt x="7477" y="6948"/>
                  <a:pt x="7442" y="7019"/>
                </a:cubicBezTo>
                <a:cubicBezTo>
                  <a:pt x="7275" y="7388"/>
                  <a:pt x="7013" y="7686"/>
                  <a:pt x="6680" y="7900"/>
                </a:cubicBezTo>
                <a:lnTo>
                  <a:pt x="4572" y="7900"/>
                </a:lnTo>
                <a:cubicBezTo>
                  <a:pt x="4001" y="7555"/>
                  <a:pt x="3632" y="6912"/>
                  <a:pt x="3632" y="6209"/>
                </a:cubicBezTo>
                <a:cubicBezTo>
                  <a:pt x="3632" y="5947"/>
                  <a:pt x="3691" y="5674"/>
                  <a:pt x="3798" y="5423"/>
                </a:cubicBezTo>
                <a:lnTo>
                  <a:pt x="5287" y="2006"/>
                </a:lnTo>
                <a:cubicBezTo>
                  <a:pt x="5310" y="1911"/>
                  <a:pt x="5370" y="1852"/>
                  <a:pt x="5453" y="1828"/>
                </a:cubicBezTo>
                <a:lnTo>
                  <a:pt x="5453" y="5114"/>
                </a:lnTo>
                <a:cubicBezTo>
                  <a:pt x="5072" y="5173"/>
                  <a:pt x="4775" y="5423"/>
                  <a:pt x="4656" y="5781"/>
                </a:cubicBezTo>
                <a:cubicBezTo>
                  <a:pt x="4632" y="5876"/>
                  <a:pt x="4679" y="5959"/>
                  <a:pt x="4763" y="5995"/>
                </a:cubicBezTo>
                <a:cubicBezTo>
                  <a:pt x="4779" y="5999"/>
                  <a:pt x="4795" y="6001"/>
                  <a:pt x="4811" y="6001"/>
                </a:cubicBezTo>
                <a:cubicBezTo>
                  <a:pt x="4886" y="6001"/>
                  <a:pt x="4947" y="5957"/>
                  <a:pt x="4977" y="5888"/>
                </a:cubicBezTo>
                <a:cubicBezTo>
                  <a:pt x="5085" y="5573"/>
                  <a:pt x="5349" y="5427"/>
                  <a:pt x="5614" y="5427"/>
                </a:cubicBezTo>
                <a:cubicBezTo>
                  <a:pt x="5930" y="5427"/>
                  <a:pt x="6247" y="5636"/>
                  <a:pt x="6299" y="6019"/>
                </a:cubicBezTo>
                <a:lnTo>
                  <a:pt x="6299" y="6114"/>
                </a:lnTo>
                <a:cubicBezTo>
                  <a:pt x="6299" y="6537"/>
                  <a:pt x="5951" y="6795"/>
                  <a:pt x="5605" y="6795"/>
                </a:cubicBezTo>
                <a:cubicBezTo>
                  <a:pt x="5356" y="6795"/>
                  <a:pt x="5108" y="6662"/>
                  <a:pt x="4989" y="6364"/>
                </a:cubicBezTo>
                <a:cubicBezTo>
                  <a:pt x="4962" y="6293"/>
                  <a:pt x="4903" y="6255"/>
                  <a:pt x="4835" y="6255"/>
                </a:cubicBezTo>
                <a:cubicBezTo>
                  <a:pt x="4811" y="6255"/>
                  <a:pt x="4787" y="6260"/>
                  <a:pt x="4763" y="6269"/>
                </a:cubicBezTo>
                <a:cubicBezTo>
                  <a:pt x="4679" y="6305"/>
                  <a:pt x="4632" y="6412"/>
                  <a:pt x="4679" y="6495"/>
                </a:cubicBezTo>
                <a:cubicBezTo>
                  <a:pt x="4810" y="6805"/>
                  <a:pt x="5072" y="7043"/>
                  <a:pt x="5418" y="7126"/>
                </a:cubicBezTo>
                <a:cubicBezTo>
                  <a:pt x="5483" y="7138"/>
                  <a:pt x="5548" y="7144"/>
                  <a:pt x="5612" y="7144"/>
                </a:cubicBezTo>
                <a:cubicBezTo>
                  <a:pt x="6166" y="7144"/>
                  <a:pt x="6644" y="6702"/>
                  <a:pt x="6644" y="6126"/>
                </a:cubicBezTo>
                <a:cubicBezTo>
                  <a:pt x="6644" y="5590"/>
                  <a:pt x="6239" y="5197"/>
                  <a:pt x="5787" y="5126"/>
                </a:cubicBezTo>
                <a:lnTo>
                  <a:pt x="5787" y="1840"/>
                </a:lnTo>
                <a:cubicBezTo>
                  <a:pt x="5870" y="1864"/>
                  <a:pt x="5929" y="1947"/>
                  <a:pt x="5953" y="2018"/>
                </a:cubicBezTo>
                <a:lnTo>
                  <a:pt x="7442" y="5459"/>
                </a:lnTo>
                <a:cubicBezTo>
                  <a:pt x="7573" y="5769"/>
                  <a:pt x="7632" y="6114"/>
                  <a:pt x="7596" y="6447"/>
                </a:cubicBezTo>
                <a:cubicBezTo>
                  <a:pt x="7573" y="6543"/>
                  <a:pt x="7656" y="6626"/>
                  <a:pt x="7739" y="6626"/>
                </a:cubicBezTo>
                <a:cubicBezTo>
                  <a:pt x="7750" y="6629"/>
                  <a:pt x="7762" y="6630"/>
                  <a:pt x="7772" y="6630"/>
                </a:cubicBezTo>
                <a:cubicBezTo>
                  <a:pt x="7853" y="6630"/>
                  <a:pt x="7918" y="6557"/>
                  <a:pt x="7918" y="6483"/>
                </a:cubicBezTo>
                <a:cubicBezTo>
                  <a:pt x="7965" y="6090"/>
                  <a:pt x="7906" y="5697"/>
                  <a:pt x="7739" y="5316"/>
                </a:cubicBezTo>
                <a:lnTo>
                  <a:pt x="6251" y="1887"/>
                </a:lnTo>
                <a:cubicBezTo>
                  <a:pt x="6180" y="1709"/>
                  <a:pt x="6025" y="1566"/>
                  <a:pt x="5846" y="1494"/>
                </a:cubicBezTo>
                <a:lnTo>
                  <a:pt x="6180" y="1494"/>
                </a:lnTo>
                <a:cubicBezTo>
                  <a:pt x="6263" y="1494"/>
                  <a:pt x="6346" y="1423"/>
                  <a:pt x="6346" y="1328"/>
                </a:cubicBezTo>
                <a:lnTo>
                  <a:pt x="6346" y="994"/>
                </a:lnTo>
                <a:cubicBezTo>
                  <a:pt x="8549" y="1328"/>
                  <a:pt x="10240" y="3221"/>
                  <a:pt x="10311" y="5495"/>
                </a:cubicBezTo>
                <a:lnTo>
                  <a:pt x="9930" y="5495"/>
                </a:lnTo>
                <a:cubicBezTo>
                  <a:pt x="9835" y="5495"/>
                  <a:pt x="9763" y="5578"/>
                  <a:pt x="9763" y="5662"/>
                </a:cubicBezTo>
                <a:lnTo>
                  <a:pt x="9763" y="6828"/>
                </a:lnTo>
                <a:cubicBezTo>
                  <a:pt x="9763" y="6912"/>
                  <a:pt x="9835" y="6983"/>
                  <a:pt x="9930" y="6983"/>
                </a:cubicBezTo>
                <a:lnTo>
                  <a:pt x="11085" y="6983"/>
                </a:lnTo>
                <a:cubicBezTo>
                  <a:pt x="11180" y="6983"/>
                  <a:pt x="11252" y="6912"/>
                  <a:pt x="11252" y="6828"/>
                </a:cubicBezTo>
                <a:lnTo>
                  <a:pt x="11252" y="5662"/>
                </a:lnTo>
                <a:cubicBezTo>
                  <a:pt x="11287" y="5554"/>
                  <a:pt x="11204" y="5483"/>
                  <a:pt x="11121" y="5483"/>
                </a:cubicBezTo>
                <a:lnTo>
                  <a:pt x="10692" y="5483"/>
                </a:lnTo>
                <a:cubicBezTo>
                  <a:pt x="10656" y="4185"/>
                  <a:pt x="10132" y="2983"/>
                  <a:pt x="9216" y="2054"/>
                </a:cubicBezTo>
                <a:cubicBezTo>
                  <a:pt x="8704" y="1554"/>
                  <a:pt x="8108" y="1161"/>
                  <a:pt x="7453" y="911"/>
                </a:cubicBezTo>
                <a:lnTo>
                  <a:pt x="9120" y="911"/>
                </a:lnTo>
                <a:cubicBezTo>
                  <a:pt x="9204" y="1244"/>
                  <a:pt x="9501" y="1483"/>
                  <a:pt x="9835" y="1483"/>
                </a:cubicBezTo>
                <a:cubicBezTo>
                  <a:pt x="10240" y="1483"/>
                  <a:pt x="10585" y="1149"/>
                  <a:pt x="10585" y="732"/>
                </a:cubicBezTo>
                <a:cubicBezTo>
                  <a:pt x="10585" y="447"/>
                  <a:pt x="10418" y="197"/>
                  <a:pt x="10180" y="78"/>
                </a:cubicBezTo>
                <a:cubicBezTo>
                  <a:pt x="10155" y="63"/>
                  <a:pt x="10128" y="56"/>
                  <a:pt x="10102" y="56"/>
                </a:cubicBezTo>
                <a:cubicBezTo>
                  <a:pt x="10043" y="56"/>
                  <a:pt x="9987" y="91"/>
                  <a:pt x="9954" y="149"/>
                </a:cubicBezTo>
                <a:cubicBezTo>
                  <a:pt x="9918" y="244"/>
                  <a:pt x="9942" y="328"/>
                  <a:pt x="10037" y="375"/>
                </a:cubicBezTo>
                <a:cubicBezTo>
                  <a:pt x="10168" y="447"/>
                  <a:pt x="10251" y="590"/>
                  <a:pt x="10251" y="732"/>
                </a:cubicBezTo>
                <a:cubicBezTo>
                  <a:pt x="10251" y="959"/>
                  <a:pt x="10073" y="1137"/>
                  <a:pt x="9859" y="1137"/>
                </a:cubicBezTo>
                <a:cubicBezTo>
                  <a:pt x="9632" y="1137"/>
                  <a:pt x="9454" y="959"/>
                  <a:pt x="9454" y="732"/>
                </a:cubicBezTo>
                <a:cubicBezTo>
                  <a:pt x="9454" y="613"/>
                  <a:pt x="9489" y="506"/>
                  <a:pt x="9585" y="435"/>
                </a:cubicBezTo>
                <a:cubicBezTo>
                  <a:pt x="9656" y="375"/>
                  <a:pt x="9656" y="268"/>
                  <a:pt x="9597" y="197"/>
                </a:cubicBezTo>
                <a:cubicBezTo>
                  <a:pt x="9565" y="159"/>
                  <a:pt x="9521" y="141"/>
                  <a:pt x="9476" y="141"/>
                </a:cubicBezTo>
                <a:cubicBezTo>
                  <a:pt x="9435" y="141"/>
                  <a:pt x="9393" y="156"/>
                  <a:pt x="9358" y="185"/>
                </a:cubicBezTo>
                <a:cubicBezTo>
                  <a:pt x="9239" y="292"/>
                  <a:pt x="9168" y="423"/>
                  <a:pt x="9120" y="566"/>
                </a:cubicBezTo>
                <a:lnTo>
                  <a:pt x="6370" y="566"/>
                </a:lnTo>
                <a:lnTo>
                  <a:pt x="6370" y="173"/>
                </a:lnTo>
                <a:cubicBezTo>
                  <a:pt x="6370" y="78"/>
                  <a:pt x="6299" y="6"/>
                  <a:pt x="6203" y="6"/>
                </a:cubicBezTo>
                <a:lnTo>
                  <a:pt x="5072" y="6"/>
                </a:lnTo>
                <a:cubicBezTo>
                  <a:pt x="4989" y="6"/>
                  <a:pt x="4906" y="78"/>
                  <a:pt x="4906" y="173"/>
                </a:cubicBezTo>
                <a:lnTo>
                  <a:pt x="4906" y="566"/>
                </a:lnTo>
                <a:lnTo>
                  <a:pt x="2155" y="566"/>
                </a:lnTo>
                <a:cubicBezTo>
                  <a:pt x="2077" y="214"/>
                  <a:pt x="1767" y="0"/>
                  <a:pt x="144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7" name="Google Shape;287;p38"/>
          <p:cNvGrpSpPr/>
          <p:nvPr/>
        </p:nvGrpSpPr>
        <p:grpSpPr>
          <a:xfrm>
            <a:off x="6010317" y="1012267"/>
            <a:ext cx="383632" cy="276449"/>
            <a:chOff x="3933342" y="4315767"/>
            <a:chExt cx="383632" cy="276449"/>
          </a:xfrm>
        </p:grpSpPr>
        <p:sp>
          <p:nvSpPr>
            <p:cNvPr id="288" name="Google Shape;288;p38"/>
            <p:cNvSpPr/>
            <p:nvPr/>
          </p:nvSpPr>
          <p:spPr>
            <a:xfrm>
              <a:off x="3933342" y="4315767"/>
              <a:ext cx="383632" cy="276449"/>
            </a:xfrm>
            <a:custGeom>
              <a:avLst/>
              <a:gdLst/>
              <a:ahLst/>
              <a:cxnLst/>
              <a:rect l="l" t="t" r="r" b="b"/>
              <a:pathLst>
                <a:path w="12062" h="8692" extrusionOk="0">
                  <a:moveTo>
                    <a:pt x="2061" y="369"/>
                  </a:moveTo>
                  <a:cubicBezTo>
                    <a:pt x="2120" y="369"/>
                    <a:pt x="2168" y="417"/>
                    <a:pt x="2168" y="476"/>
                  </a:cubicBezTo>
                  <a:lnTo>
                    <a:pt x="2168" y="845"/>
                  </a:lnTo>
                  <a:lnTo>
                    <a:pt x="1406" y="845"/>
                  </a:lnTo>
                  <a:lnTo>
                    <a:pt x="1406" y="476"/>
                  </a:lnTo>
                  <a:cubicBezTo>
                    <a:pt x="1406" y="417"/>
                    <a:pt x="1454" y="369"/>
                    <a:pt x="1513" y="369"/>
                  </a:cubicBezTo>
                  <a:close/>
                  <a:moveTo>
                    <a:pt x="10824" y="1262"/>
                  </a:moveTo>
                  <a:cubicBezTo>
                    <a:pt x="10883" y="1262"/>
                    <a:pt x="10931" y="1310"/>
                    <a:pt x="10931" y="1369"/>
                  </a:cubicBezTo>
                  <a:lnTo>
                    <a:pt x="10943" y="1715"/>
                  </a:lnTo>
                  <a:lnTo>
                    <a:pt x="9490" y="1715"/>
                  </a:lnTo>
                  <a:lnTo>
                    <a:pt x="9490" y="1369"/>
                  </a:lnTo>
                  <a:cubicBezTo>
                    <a:pt x="9490" y="1310"/>
                    <a:pt x="9526" y="1262"/>
                    <a:pt x="9586" y="1262"/>
                  </a:cubicBezTo>
                  <a:close/>
                  <a:moveTo>
                    <a:pt x="1513" y="0"/>
                  </a:moveTo>
                  <a:cubicBezTo>
                    <a:pt x="1251" y="0"/>
                    <a:pt x="1049" y="214"/>
                    <a:pt x="1049" y="464"/>
                  </a:cubicBezTo>
                  <a:lnTo>
                    <a:pt x="1049" y="833"/>
                  </a:lnTo>
                  <a:lnTo>
                    <a:pt x="894" y="833"/>
                  </a:lnTo>
                  <a:cubicBezTo>
                    <a:pt x="692" y="833"/>
                    <a:pt x="489" y="905"/>
                    <a:pt x="334" y="1048"/>
                  </a:cubicBezTo>
                  <a:cubicBezTo>
                    <a:pt x="263" y="1107"/>
                    <a:pt x="239" y="1226"/>
                    <a:pt x="299" y="1298"/>
                  </a:cubicBezTo>
                  <a:cubicBezTo>
                    <a:pt x="332" y="1338"/>
                    <a:pt x="385" y="1360"/>
                    <a:pt x="440" y="1360"/>
                  </a:cubicBezTo>
                  <a:cubicBezTo>
                    <a:pt x="482" y="1360"/>
                    <a:pt x="525" y="1347"/>
                    <a:pt x="561" y="1322"/>
                  </a:cubicBezTo>
                  <a:cubicBezTo>
                    <a:pt x="676" y="1220"/>
                    <a:pt x="791" y="1203"/>
                    <a:pt x="908" y="1203"/>
                  </a:cubicBezTo>
                  <a:cubicBezTo>
                    <a:pt x="966" y="1203"/>
                    <a:pt x="1025" y="1207"/>
                    <a:pt x="1084" y="1207"/>
                  </a:cubicBezTo>
                  <a:cubicBezTo>
                    <a:pt x="1116" y="1207"/>
                    <a:pt x="1148" y="1206"/>
                    <a:pt x="1180" y="1203"/>
                  </a:cubicBezTo>
                  <a:lnTo>
                    <a:pt x="2680" y="1203"/>
                  </a:lnTo>
                  <a:cubicBezTo>
                    <a:pt x="2978" y="1203"/>
                    <a:pt x="3216" y="1441"/>
                    <a:pt x="3216" y="1738"/>
                  </a:cubicBezTo>
                  <a:lnTo>
                    <a:pt x="3216" y="2429"/>
                  </a:lnTo>
                  <a:cubicBezTo>
                    <a:pt x="3216" y="2536"/>
                    <a:pt x="3299" y="2607"/>
                    <a:pt x="3394" y="2607"/>
                  </a:cubicBezTo>
                  <a:cubicBezTo>
                    <a:pt x="3501" y="2607"/>
                    <a:pt x="3573" y="2536"/>
                    <a:pt x="3573" y="2429"/>
                  </a:cubicBezTo>
                  <a:lnTo>
                    <a:pt x="3573" y="2072"/>
                  </a:lnTo>
                  <a:lnTo>
                    <a:pt x="11217" y="2072"/>
                  </a:lnTo>
                  <a:cubicBezTo>
                    <a:pt x="11491" y="2084"/>
                    <a:pt x="11705" y="2322"/>
                    <a:pt x="11705" y="2607"/>
                  </a:cubicBezTo>
                  <a:lnTo>
                    <a:pt x="11705" y="2834"/>
                  </a:lnTo>
                  <a:lnTo>
                    <a:pt x="11395" y="2834"/>
                  </a:lnTo>
                  <a:cubicBezTo>
                    <a:pt x="11288" y="2834"/>
                    <a:pt x="11217" y="2905"/>
                    <a:pt x="11217" y="3012"/>
                  </a:cubicBezTo>
                  <a:cubicBezTo>
                    <a:pt x="11217" y="3108"/>
                    <a:pt x="11288" y="3191"/>
                    <a:pt x="11395" y="3191"/>
                  </a:cubicBezTo>
                  <a:lnTo>
                    <a:pt x="11705" y="3191"/>
                  </a:lnTo>
                  <a:lnTo>
                    <a:pt x="11705" y="7441"/>
                  </a:lnTo>
                  <a:lnTo>
                    <a:pt x="10883" y="7441"/>
                  </a:lnTo>
                  <a:cubicBezTo>
                    <a:pt x="10621" y="7441"/>
                    <a:pt x="10395" y="7215"/>
                    <a:pt x="10395" y="6953"/>
                  </a:cubicBezTo>
                  <a:lnTo>
                    <a:pt x="10395" y="3667"/>
                  </a:lnTo>
                  <a:cubicBezTo>
                    <a:pt x="10395" y="3453"/>
                    <a:pt x="10538" y="3262"/>
                    <a:pt x="10740" y="3203"/>
                  </a:cubicBezTo>
                  <a:cubicBezTo>
                    <a:pt x="10824" y="3167"/>
                    <a:pt x="10883" y="3072"/>
                    <a:pt x="10859" y="2977"/>
                  </a:cubicBezTo>
                  <a:cubicBezTo>
                    <a:pt x="10829" y="2906"/>
                    <a:pt x="10747" y="2852"/>
                    <a:pt x="10672" y="2852"/>
                  </a:cubicBezTo>
                  <a:cubicBezTo>
                    <a:pt x="10659" y="2852"/>
                    <a:pt x="10646" y="2854"/>
                    <a:pt x="10633" y="2858"/>
                  </a:cubicBezTo>
                  <a:cubicBezTo>
                    <a:pt x="10276" y="2965"/>
                    <a:pt x="10038" y="3310"/>
                    <a:pt x="10038" y="3667"/>
                  </a:cubicBezTo>
                  <a:lnTo>
                    <a:pt x="10038" y="6953"/>
                  </a:lnTo>
                  <a:cubicBezTo>
                    <a:pt x="10038" y="7418"/>
                    <a:pt x="10419" y="7799"/>
                    <a:pt x="10883" y="7799"/>
                  </a:cubicBezTo>
                  <a:lnTo>
                    <a:pt x="11705" y="7799"/>
                  </a:lnTo>
                  <a:cubicBezTo>
                    <a:pt x="11705" y="8096"/>
                    <a:pt x="11467" y="8334"/>
                    <a:pt x="11169" y="8334"/>
                  </a:cubicBezTo>
                  <a:lnTo>
                    <a:pt x="3394" y="8334"/>
                  </a:lnTo>
                  <a:cubicBezTo>
                    <a:pt x="3478" y="8227"/>
                    <a:pt x="3537" y="8108"/>
                    <a:pt x="3561" y="7977"/>
                  </a:cubicBezTo>
                  <a:cubicBezTo>
                    <a:pt x="3573" y="7870"/>
                    <a:pt x="3513" y="7787"/>
                    <a:pt x="3430" y="7775"/>
                  </a:cubicBezTo>
                  <a:cubicBezTo>
                    <a:pt x="3414" y="7771"/>
                    <a:pt x="3399" y="7770"/>
                    <a:pt x="3384" y="7770"/>
                  </a:cubicBezTo>
                  <a:cubicBezTo>
                    <a:pt x="3299" y="7770"/>
                    <a:pt x="3236" y="7825"/>
                    <a:pt x="3216" y="7906"/>
                  </a:cubicBezTo>
                  <a:cubicBezTo>
                    <a:pt x="3180" y="8156"/>
                    <a:pt x="2954" y="8334"/>
                    <a:pt x="2704" y="8334"/>
                  </a:cubicBezTo>
                  <a:lnTo>
                    <a:pt x="823" y="8334"/>
                  </a:lnTo>
                  <a:cubicBezTo>
                    <a:pt x="572" y="8287"/>
                    <a:pt x="358" y="8072"/>
                    <a:pt x="358" y="7799"/>
                  </a:cubicBezTo>
                  <a:lnTo>
                    <a:pt x="358" y="2774"/>
                  </a:lnTo>
                  <a:lnTo>
                    <a:pt x="358" y="1834"/>
                  </a:lnTo>
                  <a:cubicBezTo>
                    <a:pt x="358" y="1726"/>
                    <a:pt x="287" y="1655"/>
                    <a:pt x="180" y="1655"/>
                  </a:cubicBezTo>
                  <a:cubicBezTo>
                    <a:pt x="72" y="1655"/>
                    <a:pt x="1" y="1726"/>
                    <a:pt x="1" y="1834"/>
                  </a:cubicBezTo>
                  <a:lnTo>
                    <a:pt x="1" y="7799"/>
                  </a:lnTo>
                  <a:cubicBezTo>
                    <a:pt x="1" y="8251"/>
                    <a:pt x="334" y="8608"/>
                    <a:pt x="751" y="8680"/>
                  </a:cubicBezTo>
                  <a:cubicBezTo>
                    <a:pt x="763" y="8680"/>
                    <a:pt x="787" y="8680"/>
                    <a:pt x="811" y="8692"/>
                  </a:cubicBezTo>
                  <a:lnTo>
                    <a:pt x="11169" y="8692"/>
                  </a:lnTo>
                  <a:cubicBezTo>
                    <a:pt x="11657" y="8692"/>
                    <a:pt x="12062" y="8287"/>
                    <a:pt x="12062" y="7799"/>
                  </a:cubicBezTo>
                  <a:lnTo>
                    <a:pt x="12062" y="2607"/>
                  </a:lnTo>
                  <a:cubicBezTo>
                    <a:pt x="12050" y="2155"/>
                    <a:pt x="11717" y="1786"/>
                    <a:pt x="11300" y="1715"/>
                  </a:cubicBezTo>
                  <a:lnTo>
                    <a:pt x="11300" y="1357"/>
                  </a:lnTo>
                  <a:cubicBezTo>
                    <a:pt x="11300" y="1107"/>
                    <a:pt x="11098" y="893"/>
                    <a:pt x="10836" y="893"/>
                  </a:cubicBezTo>
                  <a:lnTo>
                    <a:pt x="9609" y="893"/>
                  </a:lnTo>
                  <a:cubicBezTo>
                    <a:pt x="9347" y="893"/>
                    <a:pt x="9145" y="1107"/>
                    <a:pt x="9145" y="1357"/>
                  </a:cubicBezTo>
                  <a:lnTo>
                    <a:pt x="9145" y="1703"/>
                  </a:lnTo>
                  <a:lnTo>
                    <a:pt x="8621" y="1703"/>
                  </a:lnTo>
                  <a:lnTo>
                    <a:pt x="8252" y="881"/>
                  </a:lnTo>
                  <a:cubicBezTo>
                    <a:pt x="8121" y="595"/>
                    <a:pt x="7823" y="405"/>
                    <a:pt x="7502" y="405"/>
                  </a:cubicBezTo>
                  <a:lnTo>
                    <a:pt x="6049" y="405"/>
                  </a:lnTo>
                  <a:cubicBezTo>
                    <a:pt x="5776" y="405"/>
                    <a:pt x="5525" y="536"/>
                    <a:pt x="5383" y="738"/>
                  </a:cubicBezTo>
                  <a:cubicBezTo>
                    <a:pt x="5323" y="822"/>
                    <a:pt x="5335" y="941"/>
                    <a:pt x="5418" y="1000"/>
                  </a:cubicBezTo>
                  <a:cubicBezTo>
                    <a:pt x="5450" y="1023"/>
                    <a:pt x="5486" y="1033"/>
                    <a:pt x="5523" y="1033"/>
                  </a:cubicBezTo>
                  <a:cubicBezTo>
                    <a:pt x="5583" y="1033"/>
                    <a:pt x="5643" y="1004"/>
                    <a:pt x="5680" y="953"/>
                  </a:cubicBezTo>
                  <a:cubicBezTo>
                    <a:pt x="5764" y="833"/>
                    <a:pt x="5895" y="762"/>
                    <a:pt x="6049" y="762"/>
                  </a:cubicBezTo>
                  <a:lnTo>
                    <a:pt x="7502" y="762"/>
                  </a:lnTo>
                  <a:cubicBezTo>
                    <a:pt x="7681" y="762"/>
                    <a:pt x="7847" y="869"/>
                    <a:pt x="7919" y="1024"/>
                  </a:cubicBezTo>
                  <a:lnTo>
                    <a:pt x="8240" y="1703"/>
                  </a:lnTo>
                  <a:lnTo>
                    <a:pt x="5335" y="1703"/>
                  </a:lnTo>
                  <a:lnTo>
                    <a:pt x="5395" y="1584"/>
                  </a:lnTo>
                  <a:cubicBezTo>
                    <a:pt x="5430" y="1488"/>
                    <a:pt x="5395" y="1381"/>
                    <a:pt x="5299" y="1345"/>
                  </a:cubicBezTo>
                  <a:cubicBezTo>
                    <a:pt x="5276" y="1332"/>
                    <a:pt x="5252" y="1327"/>
                    <a:pt x="5227" y="1327"/>
                  </a:cubicBezTo>
                  <a:cubicBezTo>
                    <a:pt x="5162" y="1327"/>
                    <a:pt x="5096" y="1368"/>
                    <a:pt x="5061" y="1429"/>
                  </a:cubicBezTo>
                  <a:lnTo>
                    <a:pt x="4942" y="1703"/>
                  </a:lnTo>
                  <a:lnTo>
                    <a:pt x="3561" y="1703"/>
                  </a:lnTo>
                  <a:cubicBezTo>
                    <a:pt x="3549" y="1226"/>
                    <a:pt x="3144" y="833"/>
                    <a:pt x="2668" y="833"/>
                  </a:cubicBezTo>
                  <a:lnTo>
                    <a:pt x="2525" y="833"/>
                  </a:lnTo>
                  <a:lnTo>
                    <a:pt x="2525" y="464"/>
                  </a:lnTo>
                  <a:cubicBezTo>
                    <a:pt x="2525" y="214"/>
                    <a:pt x="2311" y="0"/>
                    <a:pt x="20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8"/>
            <p:cNvSpPr/>
            <p:nvPr/>
          </p:nvSpPr>
          <p:spPr>
            <a:xfrm>
              <a:off x="4035214" y="4410037"/>
              <a:ext cx="11386" cy="140896"/>
            </a:xfrm>
            <a:custGeom>
              <a:avLst/>
              <a:gdLst/>
              <a:ahLst/>
              <a:cxnLst/>
              <a:rect l="l" t="t" r="r" b="b"/>
              <a:pathLst>
                <a:path w="358" h="4430" extrusionOk="0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lnTo>
                    <a:pt x="1" y="4251"/>
                  </a:lnTo>
                  <a:cubicBezTo>
                    <a:pt x="1" y="4358"/>
                    <a:pt x="72" y="4430"/>
                    <a:pt x="179" y="4430"/>
                  </a:cubicBezTo>
                  <a:cubicBezTo>
                    <a:pt x="287" y="4430"/>
                    <a:pt x="358" y="4358"/>
                    <a:pt x="358" y="4251"/>
                  </a:cubicBezTo>
                  <a:lnTo>
                    <a:pt x="358" y="179"/>
                  </a:lnTo>
                  <a:cubicBezTo>
                    <a:pt x="358" y="84"/>
                    <a:pt x="287" y="1"/>
                    <a:pt x="1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8"/>
            <p:cNvSpPr/>
            <p:nvPr/>
          </p:nvSpPr>
          <p:spPr>
            <a:xfrm>
              <a:off x="4221146" y="4390827"/>
              <a:ext cx="42460" cy="32886"/>
            </a:xfrm>
            <a:custGeom>
              <a:avLst/>
              <a:gdLst/>
              <a:ahLst/>
              <a:cxnLst/>
              <a:rect l="l" t="t" r="r" b="b"/>
              <a:pathLst>
                <a:path w="1335" h="1034" extrusionOk="0">
                  <a:moveTo>
                    <a:pt x="813" y="0"/>
                  </a:moveTo>
                  <a:cubicBezTo>
                    <a:pt x="753" y="0"/>
                    <a:pt x="693" y="29"/>
                    <a:pt x="656" y="81"/>
                  </a:cubicBezTo>
                  <a:cubicBezTo>
                    <a:pt x="596" y="152"/>
                    <a:pt x="620" y="271"/>
                    <a:pt x="703" y="331"/>
                  </a:cubicBezTo>
                  <a:cubicBezTo>
                    <a:pt x="846" y="438"/>
                    <a:pt x="775" y="664"/>
                    <a:pt x="596" y="664"/>
                  </a:cubicBezTo>
                  <a:cubicBezTo>
                    <a:pt x="489" y="664"/>
                    <a:pt x="406" y="557"/>
                    <a:pt x="417" y="450"/>
                  </a:cubicBezTo>
                  <a:cubicBezTo>
                    <a:pt x="429" y="355"/>
                    <a:pt x="370" y="259"/>
                    <a:pt x="275" y="247"/>
                  </a:cubicBezTo>
                  <a:cubicBezTo>
                    <a:pt x="265" y="246"/>
                    <a:pt x="256" y="246"/>
                    <a:pt x="248" y="246"/>
                  </a:cubicBezTo>
                  <a:cubicBezTo>
                    <a:pt x="152" y="246"/>
                    <a:pt x="71" y="303"/>
                    <a:pt x="60" y="390"/>
                  </a:cubicBezTo>
                  <a:cubicBezTo>
                    <a:pt x="1" y="736"/>
                    <a:pt x="251" y="1033"/>
                    <a:pt x="584" y="1033"/>
                  </a:cubicBezTo>
                  <a:cubicBezTo>
                    <a:pt x="1120" y="1009"/>
                    <a:pt x="1334" y="331"/>
                    <a:pt x="918" y="33"/>
                  </a:cubicBezTo>
                  <a:cubicBezTo>
                    <a:pt x="886" y="11"/>
                    <a:pt x="849" y="0"/>
                    <a:pt x="8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8"/>
            <p:cNvSpPr/>
            <p:nvPr/>
          </p:nvSpPr>
          <p:spPr>
            <a:xfrm>
              <a:off x="4054519" y="4384561"/>
              <a:ext cx="192961" cy="192516"/>
            </a:xfrm>
            <a:custGeom>
              <a:avLst/>
              <a:gdLst/>
              <a:ahLst/>
              <a:cxnLst/>
              <a:rect l="l" t="t" r="r" b="b"/>
              <a:pathLst>
                <a:path w="6067" h="6053" extrusionOk="0">
                  <a:moveTo>
                    <a:pt x="3013" y="1"/>
                  </a:moveTo>
                  <a:cubicBezTo>
                    <a:pt x="2380" y="1"/>
                    <a:pt x="1733" y="201"/>
                    <a:pt x="1168" y="647"/>
                  </a:cubicBezTo>
                  <a:cubicBezTo>
                    <a:pt x="1096" y="706"/>
                    <a:pt x="1073" y="825"/>
                    <a:pt x="1132" y="909"/>
                  </a:cubicBezTo>
                  <a:cubicBezTo>
                    <a:pt x="1166" y="949"/>
                    <a:pt x="1219" y="971"/>
                    <a:pt x="1274" y="971"/>
                  </a:cubicBezTo>
                  <a:cubicBezTo>
                    <a:pt x="1315" y="971"/>
                    <a:pt x="1358" y="958"/>
                    <a:pt x="1394" y="933"/>
                  </a:cubicBezTo>
                  <a:cubicBezTo>
                    <a:pt x="1895" y="538"/>
                    <a:pt x="2466" y="360"/>
                    <a:pt x="3024" y="360"/>
                  </a:cubicBezTo>
                  <a:cubicBezTo>
                    <a:pt x="4402" y="360"/>
                    <a:pt x="5704" y="1444"/>
                    <a:pt x="5704" y="3028"/>
                  </a:cubicBezTo>
                  <a:cubicBezTo>
                    <a:pt x="5704" y="3659"/>
                    <a:pt x="5478" y="4266"/>
                    <a:pt x="5085" y="4743"/>
                  </a:cubicBezTo>
                  <a:cubicBezTo>
                    <a:pt x="4573" y="5350"/>
                    <a:pt x="3835" y="5707"/>
                    <a:pt x="3025" y="5707"/>
                  </a:cubicBezTo>
                  <a:cubicBezTo>
                    <a:pt x="1549" y="5707"/>
                    <a:pt x="358" y="4516"/>
                    <a:pt x="358" y="3052"/>
                  </a:cubicBezTo>
                  <a:cubicBezTo>
                    <a:pt x="358" y="2457"/>
                    <a:pt x="561" y="1897"/>
                    <a:pt x="918" y="1421"/>
                  </a:cubicBezTo>
                  <a:cubicBezTo>
                    <a:pt x="977" y="1349"/>
                    <a:pt x="953" y="1230"/>
                    <a:pt x="882" y="1171"/>
                  </a:cubicBezTo>
                  <a:cubicBezTo>
                    <a:pt x="852" y="1146"/>
                    <a:pt x="814" y="1134"/>
                    <a:pt x="776" y="1134"/>
                  </a:cubicBezTo>
                  <a:cubicBezTo>
                    <a:pt x="722" y="1134"/>
                    <a:pt x="667" y="1158"/>
                    <a:pt x="632" y="1206"/>
                  </a:cubicBezTo>
                  <a:cubicBezTo>
                    <a:pt x="227" y="1742"/>
                    <a:pt x="1" y="2361"/>
                    <a:pt x="1" y="3028"/>
                  </a:cubicBezTo>
                  <a:cubicBezTo>
                    <a:pt x="1" y="4695"/>
                    <a:pt x="1358" y="6052"/>
                    <a:pt x="3025" y="6052"/>
                  </a:cubicBezTo>
                  <a:cubicBezTo>
                    <a:pt x="3930" y="6052"/>
                    <a:pt x="4775" y="5648"/>
                    <a:pt x="5347" y="4969"/>
                  </a:cubicBezTo>
                  <a:cubicBezTo>
                    <a:pt x="5787" y="4433"/>
                    <a:pt x="6049" y="3731"/>
                    <a:pt x="6049" y="3028"/>
                  </a:cubicBezTo>
                  <a:cubicBezTo>
                    <a:pt x="6066" y="1230"/>
                    <a:pt x="4580" y="1"/>
                    <a:pt x="30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8"/>
            <p:cNvSpPr/>
            <p:nvPr/>
          </p:nvSpPr>
          <p:spPr>
            <a:xfrm>
              <a:off x="4085593" y="4420278"/>
              <a:ext cx="145826" cy="120923"/>
            </a:xfrm>
            <a:custGeom>
              <a:avLst/>
              <a:gdLst/>
              <a:ahLst/>
              <a:cxnLst/>
              <a:rect l="l" t="t" r="r" b="b"/>
              <a:pathLst>
                <a:path w="4585" h="3802" extrusionOk="0">
                  <a:moveTo>
                    <a:pt x="2060" y="0"/>
                  </a:moveTo>
                  <a:cubicBezTo>
                    <a:pt x="893" y="0"/>
                    <a:pt x="0" y="1060"/>
                    <a:pt x="191" y="2203"/>
                  </a:cubicBezTo>
                  <a:cubicBezTo>
                    <a:pt x="202" y="2301"/>
                    <a:pt x="282" y="2359"/>
                    <a:pt x="369" y="2359"/>
                  </a:cubicBezTo>
                  <a:cubicBezTo>
                    <a:pt x="377" y="2359"/>
                    <a:pt x="385" y="2359"/>
                    <a:pt x="393" y="2358"/>
                  </a:cubicBezTo>
                  <a:cubicBezTo>
                    <a:pt x="500" y="2346"/>
                    <a:pt x="560" y="2250"/>
                    <a:pt x="548" y="2143"/>
                  </a:cubicBezTo>
                  <a:cubicBezTo>
                    <a:pt x="377" y="1146"/>
                    <a:pt x="1184" y="350"/>
                    <a:pt x="2075" y="350"/>
                  </a:cubicBezTo>
                  <a:cubicBezTo>
                    <a:pt x="2428" y="350"/>
                    <a:pt x="2795" y="475"/>
                    <a:pt x="3120" y="762"/>
                  </a:cubicBezTo>
                  <a:cubicBezTo>
                    <a:pt x="3727" y="1334"/>
                    <a:pt x="3786" y="2310"/>
                    <a:pt x="3191" y="2941"/>
                  </a:cubicBezTo>
                  <a:cubicBezTo>
                    <a:pt x="2884" y="3270"/>
                    <a:pt x="2472" y="3430"/>
                    <a:pt x="2064" y="3430"/>
                  </a:cubicBezTo>
                  <a:cubicBezTo>
                    <a:pt x="1569" y="3430"/>
                    <a:pt x="1079" y="3195"/>
                    <a:pt x="786" y="2739"/>
                  </a:cubicBezTo>
                  <a:cubicBezTo>
                    <a:pt x="751" y="2690"/>
                    <a:pt x="700" y="2666"/>
                    <a:pt x="645" y="2666"/>
                  </a:cubicBezTo>
                  <a:cubicBezTo>
                    <a:pt x="606" y="2666"/>
                    <a:pt x="564" y="2678"/>
                    <a:pt x="524" y="2703"/>
                  </a:cubicBezTo>
                  <a:cubicBezTo>
                    <a:pt x="441" y="2762"/>
                    <a:pt x="429" y="2858"/>
                    <a:pt x="488" y="2953"/>
                  </a:cubicBezTo>
                  <a:cubicBezTo>
                    <a:pt x="859" y="3512"/>
                    <a:pt x="1464" y="3801"/>
                    <a:pt x="2073" y="3801"/>
                  </a:cubicBezTo>
                  <a:cubicBezTo>
                    <a:pt x="2579" y="3801"/>
                    <a:pt x="3087" y="3602"/>
                    <a:pt x="3465" y="3191"/>
                  </a:cubicBezTo>
                  <a:cubicBezTo>
                    <a:pt x="4584" y="1988"/>
                    <a:pt x="3715" y="0"/>
                    <a:pt x="20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8"/>
            <p:cNvSpPr/>
            <p:nvPr/>
          </p:nvSpPr>
          <p:spPr>
            <a:xfrm>
              <a:off x="4131392" y="4449507"/>
              <a:ext cx="54577" cy="45767"/>
            </a:xfrm>
            <a:custGeom>
              <a:avLst/>
              <a:gdLst/>
              <a:ahLst/>
              <a:cxnLst/>
              <a:rect l="l" t="t" r="r" b="b"/>
              <a:pathLst>
                <a:path w="1716" h="1439" extrusionOk="0">
                  <a:moveTo>
                    <a:pt x="820" y="0"/>
                  </a:moveTo>
                  <a:cubicBezTo>
                    <a:pt x="805" y="0"/>
                    <a:pt x="790" y="3"/>
                    <a:pt x="775" y="10"/>
                  </a:cubicBezTo>
                  <a:cubicBezTo>
                    <a:pt x="203" y="129"/>
                    <a:pt x="1" y="831"/>
                    <a:pt x="394" y="1224"/>
                  </a:cubicBezTo>
                  <a:cubicBezTo>
                    <a:pt x="537" y="1367"/>
                    <a:pt x="724" y="1439"/>
                    <a:pt x="912" y="1439"/>
                  </a:cubicBezTo>
                  <a:cubicBezTo>
                    <a:pt x="1099" y="1439"/>
                    <a:pt x="1287" y="1367"/>
                    <a:pt x="1430" y="1224"/>
                  </a:cubicBezTo>
                  <a:cubicBezTo>
                    <a:pt x="1668" y="986"/>
                    <a:pt x="1715" y="665"/>
                    <a:pt x="1573" y="391"/>
                  </a:cubicBezTo>
                  <a:cubicBezTo>
                    <a:pt x="1546" y="329"/>
                    <a:pt x="1481" y="294"/>
                    <a:pt x="1410" y="294"/>
                  </a:cubicBezTo>
                  <a:cubicBezTo>
                    <a:pt x="1385" y="294"/>
                    <a:pt x="1359" y="298"/>
                    <a:pt x="1334" y="307"/>
                  </a:cubicBezTo>
                  <a:cubicBezTo>
                    <a:pt x="1251" y="343"/>
                    <a:pt x="1215" y="450"/>
                    <a:pt x="1251" y="546"/>
                  </a:cubicBezTo>
                  <a:cubicBezTo>
                    <a:pt x="1311" y="677"/>
                    <a:pt x="1287" y="843"/>
                    <a:pt x="1180" y="962"/>
                  </a:cubicBezTo>
                  <a:cubicBezTo>
                    <a:pt x="1102" y="1034"/>
                    <a:pt x="1007" y="1069"/>
                    <a:pt x="913" y="1069"/>
                  </a:cubicBezTo>
                  <a:cubicBezTo>
                    <a:pt x="820" y="1069"/>
                    <a:pt x="727" y="1034"/>
                    <a:pt x="656" y="962"/>
                  </a:cubicBezTo>
                  <a:cubicBezTo>
                    <a:pt x="441" y="748"/>
                    <a:pt x="561" y="391"/>
                    <a:pt x="846" y="343"/>
                  </a:cubicBezTo>
                  <a:cubicBezTo>
                    <a:pt x="953" y="331"/>
                    <a:pt x="1013" y="236"/>
                    <a:pt x="977" y="141"/>
                  </a:cubicBezTo>
                  <a:cubicBezTo>
                    <a:pt x="958" y="63"/>
                    <a:pt x="890" y="0"/>
                    <a:pt x="8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4" name="Google Shape;294;p38"/>
          <p:cNvGrpSpPr/>
          <p:nvPr/>
        </p:nvGrpSpPr>
        <p:grpSpPr>
          <a:xfrm>
            <a:off x="819565" y="2979180"/>
            <a:ext cx="337069" cy="302593"/>
            <a:chOff x="3441065" y="4302505"/>
            <a:chExt cx="337069" cy="302593"/>
          </a:xfrm>
        </p:grpSpPr>
        <p:sp>
          <p:nvSpPr>
            <p:cNvPr id="295" name="Google Shape;295;p38"/>
            <p:cNvSpPr/>
            <p:nvPr/>
          </p:nvSpPr>
          <p:spPr>
            <a:xfrm>
              <a:off x="3441065" y="4366941"/>
              <a:ext cx="337069" cy="173655"/>
            </a:xfrm>
            <a:custGeom>
              <a:avLst/>
              <a:gdLst/>
              <a:ahLst/>
              <a:cxnLst/>
              <a:rect l="l" t="t" r="r" b="b"/>
              <a:pathLst>
                <a:path w="10598" h="5460" extrusionOk="0">
                  <a:moveTo>
                    <a:pt x="5062" y="1"/>
                  </a:moveTo>
                  <a:cubicBezTo>
                    <a:pt x="3977" y="1"/>
                    <a:pt x="2891" y="303"/>
                    <a:pt x="1834" y="951"/>
                  </a:cubicBezTo>
                  <a:cubicBezTo>
                    <a:pt x="1001" y="1463"/>
                    <a:pt x="418" y="2058"/>
                    <a:pt x="156" y="2368"/>
                  </a:cubicBezTo>
                  <a:cubicBezTo>
                    <a:pt x="1" y="2546"/>
                    <a:pt x="1" y="2808"/>
                    <a:pt x="168" y="2987"/>
                  </a:cubicBezTo>
                  <a:cubicBezTo>
                    <a:pt x="1001" y="3844"/>
                    <a:pt x="1870" y="4475"/>
                    <a:pt x="2739" y="4892"/>
                  </a:cubicBezTo>
                  <a:cubicBezTo>
                    <a:pt x="2763" y="4916"/>
                    <a:pt x="2787" y="4916"/>
                    <a:pt x="2823" y="4916"/>
                  </a:cubicBezTo>
                  <a:cubicBezTo>
                    <a:pt x="2977" y="4916"/>
                    <a:pt x="3037" y="4689"/>
                    <a:pt x="2894" y="4618"/>
                  </a:cubicBezTo>
                  <a:cubicBezTo>
                    <a:pt x="2049" y="4213"/>
                    <a:pt x="1215" y="3582"/>
                    <a:pt x="406" y="2773"/>
                  </a:cubicBezTo>
                  <a:cubicBezTo>
                    <a:pt x="346" y="2713"/>
                    <a:pt x="346" y="2630"/>
                    <a:pt x="406" y="2570"/>
                  </a:cubicBezTo>
                  <a:cubicBezTo>
                    <a:pt x="799" y="2130"/>
                    <a:pt x="2061" y="868"/>
                    <a:pt x="3918" y="451"/>
                  </a:cubicBezTo>
                  <a:lnTo>
                    <a:pt x="3918" y="451"/>
                  </a:lnTo>
                  <a:cubicBezTo>
                    <a:pt x="3561" y="665"/>
                    <a:pt x="3263" y="963"/>
                    <a:pt x="3025" y="1320"/>
                  </a:cubicBezTo>
                  <a:cubicBezTo>
                    <a:pt x="2977" y="1403"/>
                    <a:pt x="3001" y="1487"/>
                    <a:pt x="3073" y="1534"/>
                  </a:cubicBezTo>
                  <a:cubicBezTo>
                    <a:pt x="3098" y="1551"/>
                    <a:pt x="3126" y="1559"/>
                    <a:pt x="3154" y="1559"/>
                  </a:cubicBezTo>
                  <a:cubicBezTo>
                    <a:pt x="3204" y="1559"/>
                    <a:pt x="3252" y="1533"/>
                    <a:pt x="3275" y="1487"/>
                  </a:cubicBezTo>
                  <a:cubicBezTo>
                    <a:pt x="3728" y="772"/>
                    <a:pt x="4490" y="367"/>
                    <a:pt x="5299" y="367"/>
                  </a:cubicBezTo>
                  <a:cubicBezTo>
                    <a:pt x="6609" y="367"/>
                    <a:pt x="7680" y="1439"/>
                    <a:pt x="7680" y="2749"/>
                  </a:cubicBezTo>
                  <a:cubicBezTo>
                    <a:pt x="7680" y="3820"/>
                    <a:pt x="6954" y="4773"/>
                    <a:pt x="5930" y="5047"/>
                  </a:cubicBezTo>
                  <a:cubicBezTo>
                    <a:pt x="5720" y="5103"/>
                    <a:pt x="5510" y="5130"/>
                    <a:pt x="5305" y="5130"/>
                  </a:cubicBezTo>
                  <a:cubicBezTo>
                    <a:pt x="4250" y="5130"/>
                    <a:pt x="3302" y="4424"/>
                    <a:pt x="3013" y="3368"/>
                  </a:cubicBezTo>
                  <a:cubicBezTo>
                    <a:pt x="2954" y="3154"/>
                    <a:pt x="2918" y="2951"/>
                    <a:pt x="2918" y="2737"/>
                  </a:cubicBezTo>
                  <a:cubicBezTo>
                    <a:pt x="2918" y="2487"/>
                    <a:pt x="2966" y="2249"/>
                    <a:pt x="3037" y="2011"/>
                  </a:cubicBezTo>
                  <a:cubicBezTo>
                    <a:pt x="3073" y="1915"/>
                    <a:pt x="3025" y="1844"/>
                    <a:pt x="2942" y="1820"/>
                  </a:cubicBezTo>
                  <a:cubicBezTo>
                    <a:pt x="2920" y="1812"/>
                    <a:pt x="2899" y="1808"/>
                    <a:pt x="2880" y="1808"/>
                  </a:cubicBezTo>
                  <a:cubicBezTo>
                    <a:pt x="2816" y="1808"/>
                    <a:pt x="2767" y="1851"/>
                    <a:pt x="2739" y="1915"/>
                  </a:cubicBezTo>
                  <a:cubicBezTo>
                    <a:pt x="2656" y="2189"/>
                    <a:pt x="2608" y="2475"/>
                    <a:pt x="2608" y="2737"/>
                  </a:cubicBezTo>
                  <a:cubicBezTo>
                    <a:pt x="2608" y="2975"/>
                    <a:pt x="2644" y="3213"/>
                    <a:pt x="2704" y="3439"/>
                  </a:cubicBezTo>
                  <a:cubicBezTo>
                    <a:pt x="2858" y="4058"/>
                    <a:pt x="3251" y="4582"/>
                    <a:pt x="3739" y="4928"/>
                  </a:cubicBezTo>
                  <a:cubicBezTo>
                    <a:pt x="3632" y="4892"/>
                    <a:pt x="3549" y="4868"/>
                    <a:pt x="3442" y="4820"/>
                  </a:cubicBezTo>
                  <a:cubicBezTo>
                    <a:pt x="3427" y="4816"/>
                    <a:pt x="3412" y="4813"/>
                    <a:pt x="3396" y="4813"/>
                  </a:cubicBezTo>
                  <a:cubicBezTo>
                    <a:pt x="3334" y="4813"/>
                    <a:pt x="3270" y="4849"/>
                    <a:pt x="3251" y="4916"/>
                  </a:cubicBezTo>
                  <a:cubicBezTo>
                    <a:pt x="3216" y="4987"/>
                    <a:pt x="3263" y="5070"/>
                    <a:pt x="3335" y="5106"/>
                  </a:cubicBezTo>
                  <a:cubicBezTo>
                    <a:pt x="3996" y="5346"/>
                    <a:pt x="4652" y="5460"/>
                    <a:pt x="5299" y="5460"/>
                  </a:cubicBezTo>
                  <a:cubicBezTo>
                    <a:pt x="6446" y="5460"/>
                    <a:pt x="7563" y="5103"/>
                    <a:pt x="8621" y="4463"/>
                  </a:cubicBezTo>
                  <a:cubicBezTo>
                    <a:pt x="9502" y="3927"/>
                    <a:pt x="10145" y="3308"/>
                    <a:pt x="10443" y="2975"/>
                  </a:cubicBezTo>
                  <a:cubicBezTo>
                    <a:pt x="10597" y="2808"/>
                    <a:pt x="10586" y="2511"/>
                    <a:pt x="10395" y="2356"/>
                  </a:cubicBezTo>
                  <a:cubicBezTo>
                    <a:pt x="10062" y="2058"/>
                    <a:pt x="9728" y="1784"/>
                    <a:pt x="9383" y="1546"/>
                  </a:cubicBezTo>
                  <a:cubicBezTo>
                    <a:pt x="9357" y="1529"/>
                    <a:pt x="9327" y="1521"/>
                    <a:pt x="9298" y="1521"/>
                  </a:cubicBezTo>
                  <a:cubicBezTo>
                    <a:pt x="9246" y="1521"/>
                    <a:pt x="9194" y="1544"/>
                    <a:pt x="9157" y="1582"/>
                  </a:cubicBezTo>
                  <a:cubicBezTo>
                    <a:pt x="9109" y="1653"/>
                    <a:pt x="9133" y="1737"/>
                    <a:pt x="9192" y="1796"/>
                  </a:cubicBezTo>
                  <a:cubicBezTo>
                    <a:pt x="9514" y="2034"/>
                    <a:pt x="9847" y="2296"/>
                    <a:pt x="10169" y="2594"/>
                  </a:cubicBezTo>
                  <a:cubicBezTo>
                    <a:pt x="10228" y="2653"/>
                    <a:pt x="10228" y="2737"/>
                    <a:pt x="10181" y="2796"/>
                  </a:cubicBezTo>
                  <a:cubicBezTo>
                    <a:pt x="9788" y="3225"/>
                    <a:pt x="8550" y="4439"/>
                    <a:pt x="6835" y="4939"/>
                  </a:cubicBezTo>
                  <a:cubicBezTo>
                    <a:pt x="8311" y="3904"/>
                    <a:pt x="8359" y="1737"/>
                    <a:pt x="6954" y="629"/>
                  </a:cubicBezTo>
                  <a:lnTo>
                    <a:pt x="6954" y="629"/>
                  </a:lnTo>
                  <a:cubicBezTo>
                    <a:pt x="7538" y="820"/>
                    <a:pt x="8121" y="1106"/>
                    <a:pt x="8692" y="1463"/>
                  </a:cubicBezTo>
                  <a:cubicBezTo>
                    <a:pt x="8722" y="1476"/>
                    <a:pt x="8752" y="1482"/>
                    <a:pt x="8780" y="1482"/>
                  </a:cubicBezTo>
                  <a:cubicBezTo>
                    <a:pt x="8831" y="1482"/>
                    <a:pt x="8876" y="1461"/>
                    <a:pt x="8907" y="1415"/>
                  </a:cubicBezTo>
                  <a:cubicBezTo>
                    <a:pt x="8954" y="1344"/>
                    <a:pt x="8931" y="1249"/>
                    <a:pt x="8859" y="1201"/>
                  </a:cubicBezTo>
                  <a:cubicBezTo>
                    <a:pt x="7632" y="426"/>
                    <a:pt x="6348" y="1"/>
                    <a:pt x="50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8"/>
            <p:cNvSpPr/>
            <p:nvPr/>
          </p:nvSpPr>
          <p:spPr>
            <a:xfrm>
              <a:off x="3572864" y="4423300"/>
              <a:ext cx="76141" cy="61479"/>
            </a:xfrm>
            <a:custGeom>
              <a:avLst/>
              <a:gdLst/>
              <a:ahLst/>
              <a:cxnLst/>
              <a:rect l="l" t="t" r="r" b="b"/>
              <a:pathLst>
                <a:path w="2394" h="1933" extrusionOk="0">
                  <a:moveTo>
                    <a:pt x="1143" y="0"/>
                  </a:moveTo>
                  <a:cubicBezTo>
                    <a:pt x="465" y="0"/>
                    <a:pt x="0" y="679"/>
                    <a:pt x="238" y="1322"/>
                  </a:cubicBezTo>
                  <a:cubicBezTo>
                    <a:pt x="258" y="1381"/>
                    <a:pt x="326" y="1423"/>
                    <a:pt x="396" y="1423"/>
                  </a:cubicBezTo>
                  <a:cubicBezTo>
                    <a:pt x="411" y="1423"/>
                    <a:pt x="426" y="1421"/>
                    <a:pt x="441" y="1417"/>
                  </a:cubicBezTo>
                  <a:cubicBezTo>
                    <a:pt x="524" y="1382"/>
                    <a:pt x="560" y="1298"/>
                    <a:pt x="536" y="1203"/>
                  </a:cubicBezTo>
                  <a:cubicBezTo>
                    <a:pt x="354" y="738"/>
                    <a:pt x="729" y="308"/>
                    <a:pt x="1156" y="308"/>
                  </a:cubicBezTo>
                  <a:cubicBezTo>
                    <a:pt x="1287" y="308"/>
                    <a:pt x="1422" y="349"/>
                    <a:pt x="1548" y="441"/>
                  </a:cubicBezTo>
                  <a:cubicBezTo>
                    <a:pt x="2036" y="822"/>
                    <a:pt x="1774" y="1620"/>
                    <a:pt x="1143" y="1620"/>
                  </a:cubicBezTo>
                  <a:cubicBezTo>
                    <a:pt x="1048" y="1620"/>
                    <a:pt x="953" y="1608"/>
                    <a:pt x="881" y="1560"/>
                  </a:cubicBezTo>
                  <a:cubicBezTo>
                    <a:pt x="860" y="1554"/>
                    <a:pt x="840" y="1551"/>
                    <a:pt x="819" y="1551"/>
                  </a:cubicBezTo>
                  <a:cubicBezTo>
                    <a:pt x="759" y="1551"/>
                    <a:pt x="703" y="1578"/>
                    <a:pt x="667" y="1632"/>
                  </a:cubicBezTo>
                  <a:cubicBezTo>
                    <a:pt x="643" y="1715"/>
                    <a:pt x="667" y="1798"/>
                    <a:pt x="738" y="1846"/>
                  </a:cubicBezTo>
                  <a:cubicBezTo>
                    <a:pt x="869" y="1904"/>
                    <a:pt x="1009" y="1933"/>
                    <a:pt x="1148" y="1933"/>
                  </a:cubicBezTo>
                  <a:cubicBezTo>
                    <a:pt x="1438" y="1933"/>
                    <a:pt x="1724" y="1806"/>
                    <a:pt x="1917" y="1548"/>
                  </a:cubicBezTo>
                  <a:cubicBezTo>
                    <a:pt x="2393" y="917"/>
                    <a:pt x="1965" y="0"/>
                    <a:pt x="11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8"/>
            <p:cNvSpPr/>
            <p:nvPr/>
          </p:nvSpPr>
          <p:spPr>
            <a:xfrm>
              <a:off x="3619045" y="4394485"/>
              <a:ext cx="46626" cy="39088"/>
            </a:xfrm>
            <a:custGeom>
              <a:avLst/>
              <a:gdLst/>
              <a:ahLst/>
              <a:cxnLst/>
              <a:rect l="l" t="t" r="r" b="b"/>
              <a:pathLst>
                <a:path w="1466" h="1229" extrusionOk="0">
                  <a:moveTo>
                    <a:pt x="782" y="310"/>
                  </a:moveTo>
                  <a:cubicBezTo>
                    <a:pt x="917" y="310"/>
                    <a:pt x="1054" y="400"/>
                    <a:pt x="1096" y="549"/>
                  </a:cubicBezTo>
                  <a:cubicBezTo>
                    <a:pt x="1120" y="716"/>
                    <a:pt x="1013" y="871"/>
                    <a:pt x="858" y="906"/>
                  </a:cubicBezTo>
                  <a:cubicBezTo>
                    <a:pt x="834" y="912"/>
                    <a:pt x="810" y="914"/>
                    <a:pt x="788" y="914"/>
                  </a:cubicBezTo>
                  <a:cubicBezTo>
                    <a:pt x="553" y="914"/>
                    <a:pt x="406" y="648"/>
                    <a:pt x="537" y="442"/>
                  </a:cubicBezTo>
                  <a:cubicBezTo>
                    <a:pt x="599" y="351"/>
                    <a:pt x="690" y="310"/>
                    <a:pt x="782" y="310"/>
                  </a:cubicBezTo>
                  <a:close/>
                  <a:moveTo>
                    <a:pt x="791" y="1"/>
                  </a:moveTo>
                  <a:cubicBezTo>
                    <a:pt x="598" y="1"/>
                    <a:pt x="403" y="88"/>
                    <a:pt x="275" y="275"/>
                  </a:cubicBezTo>
                  <a:cubicBezTo>
                    <a:pt x="1" y="692"/>
                    <a:pt x="321" y="1229"/>
                    <a:pt x="792" y="1229"/>
                  </a:cubicBezTo>
                  <a:cubicBezTo>
                    <a:pt x="833" y="1229"/>
                    <a:pt x="875" y="1225"/>
                    <a:pt x="918" y="1216"/>
                  </a:cubicBezTo>
                  <a:cubicBezTo>
                    <a:pt x="1251" y="1145"/>
                    <a:pt x="1465" y="811"/>
                    <a:pt x="1394" y="490"/>
                  </a:cubicBezTo>
                  <a:cubicBezTo>
                    <a:pt x="1331" y="176"/>
                    <a:pt x="1064" y="1"/>
                    <a:pt x="7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8"/>
            <p:cNvSpPr/>
            <p:nvPr/>
          </p:nvSpPr>
          <p:spPr>
            <a:xfrm>
              <a:off x="3604669" y="4302505"/>
              <a:ext cx="9860" cy="42046"/>
            </a:xfrm>
            <a:custGeom>
              <a:avLst/>
              <a:gdLst/>
              <a:ahLst/>
              <a:cxnLst/>
              <a:rect l="l" t="t" r="r" b="b"/>
              <a:pathLst>
                <a:path w="310" h="1322" extrusionOk="0">
                  <a:moveTo>
                    <a:pt x="143" y="0"/>
                  </a:moveTo>
                  <a:cubicBezTo>
                    <a:pt x="60" y="0"/>
                    <a:pt x="0" y="72"/>
                    <a:pt x="0" y="155"/>
                  </a:cubicBezTo>
                  <a:lnTo>
                    <a:pt x="0" y="1179"/>
                  </a:lnTo>
                  <a:cubicBezTo>
                    <a:pt x="0" y="1262"/>
                    <a:pt x="72" y="1322"/>
                    <a:pt x="143" y="1322"/>
                  </a:cubicBezTo>
                  <a:cubicBezTo>
                    <a:pt x="238" y="1322"/>
                    <a:pt x="298" y="1250"/>
                    <a:pt x="298" y="1179"/>
                  </a:cubicBezTo>
                  <a:lnTo>
                    <a:pt x="298" y="155"/>
                  </a:lnTo>
                  <a:cubicBezTo>
                    <a:pt x="310" y="72"/>
                    <a:pt x="238" y="0"/>
                    <a:pt x="1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8"/>
            <p:cNvSpPr/>
            <p:nvPr/>
          </p:nvSpPr>
          <p:spPr>
            <a:xfrm>
              <a:off x="3528178" y="4315926"/>
              <a:ext cx="22359" cy="40742"/>
            </a:xfrm>
            <a:custGeom>
              <a:avLst/>
              <a:gdLst/>
              <a:ahLst/>
              <a:cxnLst/>
              <a:rect l="l" t="t" r="r" b="b"/>
              <a:pathLst>
                <a:path w="703" h="1281" extrusionOk="0">
                  <a:moveTo>
                    <a:pt x="163" y="1"/>
                  </a:moveTo>
                  <a:cubicBezTo>
                    <a:pt x="149" y="1"/>
                    <a:pt x="134" y="3"/>
                    <a:pt x="119" y="7"/>
                  </a:cubicBezTo>
                  <a:cubicBezTo>
                    <a:pt x="48" y="43"/>
                    <a:pt x="0" y="126"/>
                    <a:pt x="36" y="209"/>
                  </a:cubicBezTo>
                  <a:lnTo>
                    <a:pt x="393" y="1174"/>
                  </a:lnTo>
                  <a:cubicBezTo>
                    <a:pt x="417" y="1233"/>
                    <a:pt x="477" y="1281"/>
                    <a:pt x="536" y="1281"/>
                  </a:cubicBezTo>
                  <a:cubicBezTo>
                    <a:pt x="631" y="1281"/>
                    <a:pt x="703" y="1174"/>
                    <a:pt x="679" y="1067"/>
                  </a:cubicBezTo>
                  <a:lnTo>
                    <a:pt x="322" y="102"/>
                  </a:lnTo>
                  <a:cubicBezTo>
                    <a:pt x="292" y="43"/>
                    <a:pt x="231" y="1"/>
                    <a:pt x="1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8"/>
            <p:cNvSpPr/>
            <p:nvPr/>
          </p:nvSpPr>
          <p:spPr>
            <a:xfrm>
              <a:off x="3457730" y="4348590"/>
              <a:ext cx="32600" cy="35367"/>
            </a:xfrm>
            <a:custGeom>
              <a:avLst/>
              <a:gdLst/>
              <a:ahLst/>
              <a:cxnLst/>
              <a:rect l="l" t="t" r="r" b="b"/>
              <a:pathLst>
                <a:path w="1025" h="1112" extrusionOk="0">
                  <a:moveTo>
                    <a:pt x="183" y="0"/>
                  </a:moveTo>
                  <a:cubicBezTo>
                    <a:pt x="147" y="0"/>
                    <a:pt x="110" y="13"/>
                    <a:pt x="72" y="40"/>
                  </a:cubicBezTo>
                  <a:cubicBezTo>
                    <a:pt x="13" y="99"/>
                    <a:pt x="1" y="194"/>
                    <a:pt x="60" y="266"/>
                  </a:cubicBezTo>
                  <a:lnTo>
                    <a:pt x="715" y="1052"/>
                  </a:lnTo>
                  <a:cubicBezTo>
                    <a:pt x="751" y="1087"/>
                    <a:pt x="787" y="1111"/>
                    <a:pt x="834" y="1111"/>
                  </a:cubicBezTo>
                  <a:cubicBezTo>
                    <a:pt x="953" y="1099"/>
                    <a:pt x="1025" y="944"/>
                    <a:pt x="953" y="849"/>
                  </a:cubicBezTo>
                  <a:lnTo>
                    <a:pt x="298" y="51"/>
                  </a:lnTo>
                  <a:cubicBezTo>
                    <a:pt x="266" y="19"/>
                    <a:pt x="226" y="0"/>
                    <a:pt x="1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8"/>
            <p:cNvSpPr/>
            <p:nvPr/>
          </p:nvSpPr>
          <p:spPr>
            <a:xfrm>
              <a:off x="3727723" y="4351611"/>
              <a:ext cx="32218" cy="34954"/>
            </a:xfrm>
            <a:custGeom>
              <a:avLst/>
              <a:gdLst/>
              <a:ahLst/>
              <a:cxnLst/>
              <a:rect l="l" t="t" r="r" b="b"/>
              <a:pathLst>
                <a:path w="1013" h="1099" extrusionOk="0">
                  <a:moveTo>
                    <a:pt x="834" y="1"/>
                  </a:moveTo>
                  <a:cubicBezTo>
                    <a:pt x="791" y="1"/>
                    <a:pt x="748" y="19"/>
                    <a:pt x="715" y="52"/>
                  </a:cubicBezTo>
                  <a:lnTo>
                    <a:pt x="60" y="838"/>
                  </a:lnTo>
                  <a:cubicBezTo>
                    <a:pt x="1" y="897"/>
                    <a:pt x="13" y="1004"/>
                    <a:pt x="72" y="1064"/>
                  </a:cubicBezTo>
                  <a:cubicBezTo>
                    <a:pt x="96" y="1088"/>
                    <a:pt x="128" y="1098"/>
                    <a:pt x="161" y="1098"/>
                  </a:cubicBezTo>
                  <a:cubicBezTo>
                    <a:pt x="211" y="1098"/>
                    <a:pt x="263" y="1075"/>
                    <a:pt x="299" y="1040"/>
                  </a:cubicBezTo>
                  <a:lnTo>
                    <a:pt x="953" y="254"/>
                  </a:lnTo>
                  <a:cubicBezTo>
                    <a:pt x="1013" y="183"/>
                    <a:pt x="1013" y="76"/>
                    <a:pt x="930" y="40"/>
                  </a:cubicBezTo>
                  <a:cubicBezTo>
                    <a:pt x="903" y="13"/>
                    <a:pt x="869" y="1"/>
                    <a:pt x="8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8"/>
            <p:cNvSpPr/>
            <p:nvPr/>
          </p:nvSpPr>
          <p:spPr>
            <a:xfrm>
              <a:off x="3668279" y="4315926"/>
              <a:ext cx="22391" cy="40742"/>
            </a:xfrm>
            <a:custGeom>
              <a:avLst/>
              <a:gdLst/>
              <a:ahLst/>
              <a:cxnLst/>
              <a:rect l="l" t="t" r="r" b="b"/>
              <a:pathLst>
                <a:path w="704" h="1281" extrusionOk="0">
                  <a:moveTo>
                    <a:pt x="544" y="1"/>
                  </a:moveTo>
                  <a:cubicBezTo>
                    <a:pt x="481" y="1"/>
                    <a:pt x="413" y="43"/>
                    <a:pt x="394" y="102"/>
                  </a:cubicBezTo>
                  <a:lnTo>
                    <a:pt x="36" y="1067"/>
                  </a:lnTo>
                  <a:cubicBezTo>
                    <a:pt x="1" y="1174"/>
                    <a:pt x="84" y="1281"/>
                    <a:pt x="179" y="1281"/>
                  </a:cubicBezTo>
                  <a:cubicBezTo>
                    <a:pt x="239" y="1281"/>
                    <a:pt x="298" y="1233"/>
                    <a:pt x="334" y="1174"/>
                  </a:cubicBezTo>
                  <a:lnTo>
                    <a:pt x="691" y="209"/>
                  </a:lnTo>
                  <a:cubicBezTo>
                    <a:pt x="703" y="126"/>
                    <a:pt x="655" y="43"/>
                    <a:pt x="584" y="7"/>
                  </a:cubicBezTo>
                  <a:cubicBezTo>
                    <a:pt x="571" y="3"/>
                    <a:pt x="558" y="1"/>
                    <a:pt x="5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8"/>
            <p:cNvSpPr/>
            <p:nvPr/>
          </p:nvSpPr>
          <p:spPr>
            <a:xfrm>
              <a:off x="3603143" y="4563019"/>
              <a:ext cx="9891" cy="42078"/>
            </a:xfrm>
            <a:custGeom>
              <a:avLst/>
              <a:gdLst/>
              <a:ahLst/>
              <a:cxnLst/>
              <a:rect l="l" t="t" r="r" b="b"/>
              <a:pathLst>
                <a:path w="311" h="1323" extrusionOk="0">
                  <a:moveTo>
                    <a:pt x="144" y="1"/>
                  </a:moveTo>
                  <a:cubicBezTo>
                    <a:pt x="60" y="1"/>
                    <a:pt x="1" y="72"/>
                    <a:pt x="1" y="144"/>
                  </a:cubicBezTo>
                  <a:lnTo>
                    <a:pt x="1" y="1168"/>
                  </a:lnTo>
                  <a:cubicBezTo>
                    <a:pt x="1" y="1263"/>
                    <a:pt x="72" y="1322"/>
                    <a:pt x="144" y="1322"/>
                  </a:cubicBezTo>
                  <a:cubicBezTo>
                    <a:pt x="239" y="1322"/>
                    <a:pt x="298" y="1251"/>
                    <a:pt x="298" y="1168"/>
                  </a:cubicBezTo>
                  <a:lnTo>
                    <a:pt x="298" y="144"/>
                  </a:lnTo>
                  <a:cubicBezTo>
                    <a:pt x="310" y="72"/>
                    <a:pt x="239" y="1"/>
                    <a:pt x="1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8"/>
            <p:cNvSpPr/>
            <p:nvPr/>
          </p:nvSpPr>
          <p:spPr>
            <a:xfrm>
              <a:off x="3667134" y="4552206"/>
              <a:ext cx="22009" cy="40233"/>
            </a:xfrm>
            <a:custGeom>
              <a:avLst/>
              <a:gdLst/>
              <a:ahLst/>
              <a:cxnLst/>
              <a:rect l="l" t="t" r="r" b="b"/>
              <a:pathLst>
                <a:path w="692" h="1265" extrusionOk="0">
                  <a:moveTo>
                    <a:pt x="165" y="0"/>
                  </a:moveTo>
                  <a:cubicBezTo>
                    <a:pt x="150" y="0"/>
                    <a:pt x="135" y="3"/>
                    <a:pt x="120" y="7"/>
                  </a:cubicBezTo>
                  <a:cubicBezTo>
                    <a:pt x="37" y="43"/>
                    <a:pt x="1" y="126"/>
                    <a:pt x="25" y="198"/>
                  </a:cubicBezTo>
                  <a:lnTo>
                    <a:pt x="382" y="1174"/>
                  </a:lnTo>
                  <a:cubicBezTo>
                    <a:pt x="410" y="1231"/>
                    <a:pt x="468" y="1265"/>
                    <a:pt x="527" y="1265"/>
                  </a:cubicBezTo>
                  <a:cubicBezTo>
                    <a:pt x="542" y="1265"/>
                    <a:pt x="557" y="1263"/>
                    <a:pt x="572" y="1258"/>
                  </a:cubicBezTo>
                  <a:cubicBezTo>
                    <a:pt x="656" y="1234"/>
                    <a:pt x="691" y="1139"/>
                    <a:pt x="668" y="1067"/>
                  </a:cubicBezTo>
                  <a:lnTo>
                    <a:pt x="310" y="103"/>
                  </a:lnTo>
                  <a:cubicBezTo>
                    <a:pt x="282" y="36"/>
                    <a:pt x="223" y="0"/>
                    <a:pt x="1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8"/>
            <p:cNvSpPr/>
            <p:nvPr/>
          </p:nvSpPr>
          <p:spPr>
            <a:xfrm>
              <a:off x="3727723" y="4524662"/>
              <a:ext cx="32982" cy="35367"/>
            </a:xfrm>
            <a:custGeom>
              <a:avLst/>
              <a:gdLst/>
              <a:ahLst/>
              <a:cxnLst/>
              <a:rect l="l" t="t" r="r" b="b"/>
              <a:pathLst>
                <a:path w="1037" h="1112" extrusionOk="0">
                  <a:moveTo>
                    <a:pt x="178" y="1"/>
                  </a:moveTo>
                  <a:cubicBezTo>
                    <a:pt x="142" y="1"/>
                    <a:pt x="104" y="13"/>
                    <a:pt x="72" y="40"/>
                  </a:cubicBezTo>
                  <a:cubicBezTo>
                    <a:pt x="13" y="100"/>
                    <a:pt x="1" y="195"/>
                    <a:pt x="60" y="266"/>
                  </a:cubicBezTo>
                  <a:lnTo>
                    <a:pt x="715" y="1052"/>
                  </a:lnTo>
                  <a:cubicBezTo>
                    <a:pt x="739" y="1088"/>
                    <a:pt x="787" y="1112"/>
                    <a:pt x="834" y="1112"/>
                  </a:cubicBezTo>
                  <a:cubicBezTo>
                    <a:pt x="965" y="1100"/>
                    <a:pt x="1037" y="945"/>
                    <a:pt x="953" y="850"/>
                  </a:cubicBezTo>
                  <a:lnTo>
                    <a:pt x="299" y="52"/>
                  </a:lnTo>
                  <a:cubicBezTo>
                    <a:pt x="266" y="19"/>
                    <a:pt x="222" y="1"/>
                    <a:pt x="1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8"/>
            <p:cNvSpPr/>
            <p:nvPr/>
          </p:nvSpPr>
          <p:spPr>
            <a:xfrm>
              <a:off x="3457349" y="4522023"/>
              <a:ext cx="32218" cy="34954"/>
            </a:xfrm>
            <a:custGeom>
              <a:avLst/>
              <a:gdLst/>
              <a:ahLst/>
              <a:cxnLst/>
              <a:rect l="l" t="t" r="r" b="b"/>
              <a:pathLst>
                <a:path w="1013" h="1099" extrusionOk="0">
                  <a:moveTo>
                    <a:pt x="841" y="0"/>
                  </a:moveTo>
                  <a:cubicBezTo>
                    <a:pt x="795" y="0"/>
                    <a:pt x="748" y="19"/>
                    <a:pt x="715" y="52"/>
                  </a:cubicBezTo>
                  <a:lnTo>
                    <a:pt x="60" y="837"/>
                  </a:lnTo>
                  <a:cubicBezTo>
                    <a:pt x="1" y="897"/>
                    <a:pt x="13" y="1004"/>
                    <a:pt x="72" y="1064"/>
                  </a:cubicBezTo>
                  <a:cubicBezTo>
                    <a:pt x="96" y="1088"/>
                    <a:pt x="128" y="1098"/>
                    <a:pt x="161" y="1098"/>
                  </a:cubicBezTo>
                  <a:cubicBezTo>
                    <a:pt x="211" y="1098"/>
                    <a:pt x="263" y="1075"/>
                    <a:pt x="298" y="1040"/>
                  </a:cubicBezTo>
                  <a:lnTo>
                    <a:pt x="953" y="254"/>
                  </a:lnTo>
                  <a:cubicBezTo>
                    <a:pt x="1013" y="183"/>
                    <a:pt x="1013" y="99"/>
                    <a:pt x="941" y="40"/>
                  </a:cubicBezTo>
                  <a:cubicBezTo>
                    <a:pt x="915" y="13"/>
                    <a:pt x="878" y="0"/>
                    <a:pt x="8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8"/>
            <p:cNvSpPr/>
            <p:nvPr/>
          </p:nvSpPr>
          <p:spPr>
            <a:xfrm>
              <a:off x="3526270" y="4551665"/>
              <a:ext cx="22772" cy="40392"/>
            </a:xfrm>
            <a:custGeom>
              <a:avLst/>
              <a:gdLst/>
              <a:ahLst/>
              <a:cxnLst/>
              <a:rect l="l" t="t" r="r" b="b"/>
              <a:pathLst>
                <a:path w="716" h="1270" extrusionOk="0">
                  <a:moveTo>
                    <a:pt x="531" y="0"/>
                  </a:moveTo>
                  <a:cubicBezTo>
                    <a:pt x="472" y="0"/>
                    <a:pt x="412" y="41"/>
                    <a:pt x="394" y="96"/>
                  </a:cubicBezTo>
                  <a:lnTo>
                    <a:pt x="36" y="1072"/>
                  </a:lnTo>
                  <a:cubicBezTo>
                    <a:pt x="1" y="1144"/>
                    <a:pt x="48" y="1227"/>
                    <a:pt x="120" y="1263"/>
                  </a:cubicBezTo>
                  <a:cubicBezTo>
                    <a:pt x="137" y="1268"/>
                    <a:pt x="154" y="1270"/>
                    <a:pt x="170" y="1270"/>
                  </a:cubicBezTo>
                  <a:cubicBezTo>
                    <a:pt x="235" y="1270"/>
                    <a:pt x="294" y="1234"/>
                    <a:pt x="322" y="1167"/>
                  </a:cubicBezTo>
                  <a:lnTo>
                    <a:pt x="679" y="203"/>
                  </a:lnTo>
                  <a:cubicBezTo>
                    <a:pt x="715" y="132"/>
                    <a:pt x="679" y="36"/>
                    <a:pt x="584" y="13"/>
                  </a:cubicBezTo>
                  <a:cubicBezTo>
                    <a:pt x="567" y="4"/>
                    <a:pt x="549" y="0"/>
                    <a:pt x="5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8" name="Google Shape;308;p38"/>
          <p:cNvSpPr/>
          <p:nvPr/>
        </p:nvSpPr>
        <p:spPr>
          <a:xfrm>
            <a:off x="3403885" y="2974647"/>
            <a:ext cx="363563" cy="311657"/>
          </a:xfrm>
          <a:custGeom>
            <a:avLst/>
            <a:gdLst/>
            <a:ahLst/>
            <a:cxnLst/>
            <a:rect l="l" t="t" r="r" b="b"/>
            <a:pathLst>
              <a:path w="11431" h="9799" extrusionOk="0">
                <a:moveTo>
                  <a:pt x="4347" y="1"/>
                </a:moveTo>
                <a:cubicBezTo>
                  <a:pt x="3957" y="1"/>
                  <a:pt x="3588" y="148"/>
                  <a:pt x="3311" y="435"/>
                </a:cubicBezTo>
                <a:lnTo>
                  <a:pt x="3287" y="447"/>
                </a:lnTo>
                <a:lnTo>
                  <a:pt x="3275" y="447"/>
                </a:lnTo>
                <a:cubicBezTo>
                  <a:pt x="3189" y="435"/>
                  <a:pt x="3104" y="429"/>
                  <a:pt x="3019" y="429"/>
                </a:cubicBezTo>
                <a:cubicBezTo>
                  <a:pt x="2531" y="429"/>
                  <a:pt x="2074" y="633"/>
                  <a:pt x="1739" y="1019"/>
                </a:cubicBezTo>
                <a:cubicBezTo>
                  <a:pt x="1358" y="1459"/>
                  <a:pt x="1239" y="2055"/>
                  <a:pt x="1418" y="2602"/>
                </a:cubicBezTo>
                <a:lnTo>
                  <a:pt x="1418" y="2626"/>
                </a:lnTo>
                <a:lnTo>
                  <a:pt x="1406" y="2638"/>
                </a:lnTo>
                <a:cubicBezTo>
                  <a:pt x="549" y="3007"/>
                  <a:pt x="1" y="3841"/>
                  <a:pt x="1" y="4769"/>
                </a:cubicBezTo>
                <a:cubicBezTo>
                  <a:pt x="1" y="5507"/>
                  <a:pt x="346" y="6198"/>
                  <a:pt x="941" y="6627"/>
                </a:cubicBezTo>
                <a:lnTo>
                  <a:pt x="953" y="6638"/>
                </a:lnTo>
                <a:lnTo>
                  <a:pt x="941" y="6650"/>
                </a:lnTo>
                <a:cubicBezTo>
                  <a:pt x="608" y="7281"/>
                  <a:pt x="703" y="7996"/>
                  <a:pt x="1168" y="8532"/>
                </a:cubicBezTo>
                <a:cubicBezTo>
                  <a:pt x="1492" y="8915"/>
                  <a:pt x="1937" y="9116"/>
                  <a:pt x="2409" y="9116"/>
                </a:cubicBezTo>
                <a:cubicBezTo>
                  <a:pt x="2597" y="9116"/>
                  <a:pt x="2788" y="9084"/>
                  <a:pt x="2977" y="9020"/>
                </a:cubicBezTo>
                <a:lnTo>
                  <a:pt x="2989" y="9020"/>
                </a:lnTo>
                <a:lnTo>
                  <a:pt x="3013" y="9032"/>
                </a:lnTo>
                <a:cubicBezTo>
                  <a:pt x="3108" y="9210"/>
                  <a:pt x="3251" y="9377"/>
                  <a:pt x="3406" y="9496"/>
                </a:cubicBezTo>
                <a:cubicBezTo>
                  <a:pt x="3433" y="9523"/>
                  <a:pt x="3473" y="9536"/>
                  <a:pt x="3511" y="9536"/>
                </a:cubicBezTo>
                <a:cubicBezTo>
                  <a:pt x="3524" y="9536"/>
                  <a:pt x="3537" y="9535"/>
                  <a:pt x="3549" y="9532"/>
                </a:cubicBezTo>
                <a:cubicBezTo>
                  <a:pt x="3585" y="9532"/>
                  <a:pt x="3632" y="9496"/>
                  <a:pt x="3668" y="9472"/>
                </a:cubicBezTo>
                <a:cubicBezTo>
                  <a:pt x="3692" y="9436"/>
                  <a:pt x="3704" y="9377"/>
                  <a:pt x="3692" y="9329"/>
                </a:cubicBezTo>
                <a:cubicBezTo>
                  <a:pt x="3692" y="9294"/>
                  <a:pt x="3668" y="9246"/>
                  <a:pt x="3632" y="9210"/>
                </a:cubicBezTo>
                <a:cubicBezTo>
                  <a:pt x="3466" y="9079"/>
                  <a:pt x="3335" y="8913"/>
                  <a:pt x="3263" y="8710"/>
                </a:cubicBezTo>
                <a:cubicBezTo>
                  <a:pt x="3251" y="8663"/>
                  <a:pt x="3204" y="8639"/>
                  <a:pt x="3156" y="8603"/>
                </a:cubicBezTo>
                <a:cubicBezTo>
                  <a:pt x="3132" y="8597"/>
                  <a:pt x="3111" y="8594"/>
                  <a:pt x="3090" y="8594"/>
                </a:cubicBezTo>
                <a:cubicBezTo>
                  <a:pt x="3070" y="8594"/>
                  <a:pt x="3049" y="8597"/>
                  <a:pt x="3025" y="8603"/>
                </a:cubicBezTo>
                <a:cubicBezTo>
                  <a:pt x="2841" y="8695"/>
                  <a:pt x="2642" y="8741"/>
                  <a:pt x="2443" y="8741"/>
                </a:cubicBezTo>
                <a:cubicBezTo>
                  <a:pt x="2177" y="8741"/>
                  <a:pt x="1911" y="8659"/>
                  <a:pt x="1680" y="8496"/>
                </a:cubicBezTo>
                <a:cubicBezTo>
                  <a:pt x="1287" y="8222"/>
                  <a:pt x="1072" y="7758"/>
                  <a:pt x="1120" y="7281"/>
                </a:cubicBezTo>
                <a:cubicBezTo>
                  <a:pt x="1191" y="6615"/>
                  <a:pt x="1763" y="6091"/>
                  <a:pt x="2442" y="6091"/>
                </a:cubicBezTo>
                <a:cubicBezTo>
                  <a:pt x="2537" y="6091"/>
                  <a:pt x="2620" y="6019"/>
                  <a:pt x="2620" y="5912"/>
                </a:cubicBezTo>
                <a:cubicBezTo>
                  <a:pt x="2620" y="5817"/>
                  <a:pt x="2549" y="5734"/>
                  <a:pt x="2442" y="5734"/>
                </a:cubicBezTo>
                <a:cubicBezTo>
                  <a:pt x="1965" y="5734"/>
                  <a:pt x="1501" y="5936"/>
                  <a:pt x="1180" y="6317"/>
                </a:cubicBezTo>
                <a:lnTo>
                  <a:pt x="1168" y="6329"/>
                </a:lnTo>
                <a:lnTo>
                  <a:pt x="1144" y="6317"/>
                </a:lnTo>
                <a:cubicBezTo>
                  <a:pt x="644" y="5936"/>
                  <a:pt x="358" y="5365"/>
                  <a:pt x="358" y="4733"/>
                </a:cubicBezTo>
                <a:cubicBezTo>
                  <a:pt x="358" y="3948"/>
                  <a:pt x="822" y="3233"/>
                  <a:pt x="1549" y="2936"/>
                </a:cubicBezTo>
                <a:lnTo>
                  <a:pt x="1561" y="2912"/>
                </a:lnTo>
                <a:lnTo>
                  <a:pt x="1584" y="2936"/>
                </a:lnTo>
                <a:cubicBezTo>
                  <a:pt x="1882" y="3436"/>
                  <a:pt x="2430" y="3757"/>
                  <a:pt x="3025" y="3757"/>
                </a:cubicBezTo>
                <a:cubicBezTo>
                  <a:pt x="3108" y="3757"/>
                  <a:pt x="3204" y="3674"/>
                  <a:pt x="3204" y="3567"/>
                </a:cubicBezTo>
                <a:cubicBezTo>
                  <a:pt x="3204" y="3471"/>
                  <a:pt x="3132" y="3388"/>
                  <a:pt x="3025" y="3388"/>
                </a:cubicBezTo>
                <a:cubicBezTo>
                  <a:pt x="2501" y="3388"/>
                  <a:pt x="2025" y="3079"/>
                  <a:pt x="1822" y="2614"/>
                </a:cubicBezTo>
                <a:cubicBezTo>
                  <a:pt x="1620" y="2186"/>
                  <a:pt x="1668" y="1709"/>
                  <a:pt x="1942" y="1328"/>
                </a:cubicBezTo>
                <a:cubicBezTo>
                  <a:pt x="2196" y="946"/>
                  <a:pt x="2608" y="744"/>
                  <a:pt x="3058" y="744"/>
                </a:cubicBezTo>
                <a:cubicBezTo>
                  <a:pt x="3071" y="744"/>
                  <a:pt x="3084" y="745"/>
                  <a:pt x="3096" y="745"/>
                </a:cubicBezTo>
                <a:cubicBezTo>
                  <a:pt x="3549" y="769"/>
                  <a:pt x="3930" y="995"/>
                  <a:pt x="4156" y="1388"/>
                </a:cubicBezTo>
                <a:cubicBezTo>
                  <a:pt x="4189" y="1437"/>
                  <a:pt x="4245" y="1464"/>
                  <a:pt x="4307" y="1464"/>
                </a:cubicBezTo>
                <a:cubicBezTo>
                  <a:pt x="4335" y="1464"/>
                  <a:pt x="4365" y="1458"/>
                  <a:pt x="4394" y="1447"/>
                </a:cubicBezTo>
                <a:cubicBezTo>
                  <a:pt x="4466" y="1400"/>
                  <a:pt x="4501" y="1293"/>
                  <a:pt x="4454" y="1209"/>
                </a:cubicBezTo>
                <a:cubicBezTo>
                  <a:pt x="4275" y="923"/>
                  <a:pt x="4037" y="697"/>
                  <a:pt x="3727" y="554"/>
                </a:cubicBezTo>
                <a:lnTo>
                  <a:pt x="3692" y="531"/>
                </a:lnTo>
                <a:lnTo>
                  <a:pt x="3727" y="519"/>
                </a:lnTo>
                <a:cubicBezTo>
                  <a:pt x="3925" y="392"/>
                  <a:pt x="4142" y="329"/>
                  <a:pt x="4362" y="329"/>
                </a:cubicBezTo>
                <a:cubicBezTo>
                  <a:pt x="4553" y="329"/>
                  <a:pt x="4747" y="377"/>
                  <a:pt x="4930" y="471"/>
                </a:cubicBezTo>
                <a:cubicBezTo>
                  <a:pt x="5311" y="685"/>
                  <a:pt x="5537" y="1066"/>
                  <a:pt x="5537" y="1519"/>
                </a:cubicBezTo>
                <a:lnTo>
                  <a:pt x="5537" y="4031"/>
                </a:lnTo>
                <a:lnTo>
                  <a:pt x="5513" y="4031"/>
                </a:lnTo>
                <a:cubicBezTo>
                  <a:pt x="5156" y="4019"/>
                  <a:pt x="4918" y="3888"/>
                  <a:pt x="4751" y="3626"/>
                </a:cubicBezTo>
                <a:cubicBezTo>
                  <a:pt x="4719" y="3577"/>
                  <a:pt x="4652" y="3550"/>
                  <a:pt x="4590" y="3550"/>
                </a:cubicBezTo>
                <a:cubicBezTo>
                  <a:pt x="4562" y="3550"/>
                  <a:pt x="4535" y="3556"/>
                  <a:pt x="4513" y="3567"/>
                </a:cubicBezTo>
                <a:cubicBezTo>
                  <a:pt x="4442" y="3614"/>
                  <a:pt x="4406" y="3733"/>
                  <a:pt x="4454" y="3805"/>
                </a:cubicBezTo>
                <a:cubicBezTo>
                  <a:pt x="4680" y="4162"/>
                  <a:pt x="5037" y="4364"/>
                  <a:pt x="5490" y="4376"/>
                </a:cubicBezTo>
                <a:lnTo>
                  <a:pt x="5513" y="4376"/>
                </a:lnTo>
                <a:lnTo>
                  <a:pt x="5513" y="7008"/>
                </a:lnTo>
                <a:lnTo>
                  <a:pt x="5466" y="6984"/>
                </a:lnTo>
                <a:cubicBezTo>
                  <a:pt x="5240" y="6758"/>
                  <a:pt x="4930" y="6638"/>
                  <a:pt x="4620" y="6638"/>
                </a:cubicBezTo>
                <a:lnTo>
                  <a:pt x="3549" y="6638"/>
                </a:lnTo>
                <a:cubicBezTo>
                  <a:pt x="3454" y="6638"/>
                  <a:pt x="3370" y="6710"/>
                  <a:pt x="3370" y="6817"/>
                </a:cubicBezTo>
                <a:cubicBezTo>
                  <a:pt x="3370" y="6900"/>
                  <a:pt x="3442" y="6996"/>
                  <a:pt x="3549" y="6996"/>
                </a:cubicBezTo>
                <a:lnTo>
                  <a:pt x="4620" y="6996"/>
                </a:lnTo>
                <a:cubicBezTo>
                  <a:pt x="5109" y="6996"/>
                  <a:pt x="5490" y="7400"/>
                  <a:pt x="5490" y="7877"/>
                </a:cubicBezTo>
                <a:lnTo>
                  <a:pt x="5490" y="8258"/>
                </a:lnTo>
                <a:cubicBezTo>
                  <a:pt x="5490" y="8603"/>
                  <a:pt x="5347" y="8924"/>
                  <a:pt x="5073" y="9163"/>
                </a:cubicBezTo>
                <a:cubicBezTo>
                  <a:pt x="4859" y="9347"/>
                  <a:pt x="4589" y="9453"/>
                  <a:pt x="4310" y="9453"/>
                </a:cubicBezTo>
                <a:cubicBezTo>
                  <a:pt x="4247" y="9453"/>
                  <a:pt x="4184" y="9447"/>
                  <a:pt x="4120" y="9436"/>
                </a:cubicBezTo>
                <a:lnTo>
                  <a:pt x="4097" y="9436"/>
                </a:lnTo>
                <a:cubicBezTo>
                  <a:pt x="4061" y="9436"/>
                  <a:pt x="4025" y="9448"/>
                  <a:pt x="3989" y="9460"/>
                </a:cubicBezTo>
                <a:cubicBezTo>
                  <a:pt x="3942" y="9496"/>
                  <a:pt x="3930" y="9544"/>
                  <a:pt x="3918" y="9579"/>
                </a:cubicBezTo>
                <a:cubicBezTo>
                  <a:pt x="3906" y="9675"/>
                  <a:pt x="3966" y="9758"/>
                  <a:pt x="4061" y="9782"/>
                </a:cubicBezTo>
                <a:cubicBezTo>
                  <a:pt x="4137" y="9793"/>
                  <a:pt x="4213" y="9799"/>
                  <a:pt x="4289" y="9799"/>
                </a:cubicBezTo>
                <a:cubicBezTo>
                  <a:pt x="4842" y="9799"/>
                  <a:pt x="5372" y="9500"/>
                  <a:pt x="5644" y="9008"/>
                </a:cubicBezTo>
                <a:lnTo>
                  <a:pt x="5656" y="8972"/>
                </a:lnTo>
                <a:lnTo>
                  <a:pt x="5668" y="9008"/>
                </a:lnTo>
                <a:cubicBezTo>
                  <a:pt x="5951" y="9500"/>
                  <a:pt x="6473" y="9799"/>
                  <a:pt x="7024" y="9799"/>
                </a:cubicBezTo>
                <a:cubicBezTo>
                  <a:pt x="7100" y="9799"/>
                  <a:pt x="7176" y="9793"/>
                  <a:pt x="7252" y="9782"/>
                </a:cubicBezTo>
                <a:cubicBezTo>
                  <a:pt x="7335" y="9758"/>
                  <a:pt x="7418" y="9675"/>
                  <a:pt x="7395" y="9579"/>
                </a:cubicBezTo>
                <a:cubicBezTo>
                  <a:pt x="7395" y="9544"/>
                  <a:pt x="7371" y="9496"/>
                  <a:pt x="7323" y="9460"/>
                </a:cubicBezTo>
                <a:cubicBezTo>
                  <a:pt x="7288" y="9443"/>
                  <a:pt x="7260" y="9432"/>
                  <a:pt x="7228" y="9432"/>
                </a:cubicBezTo>
                <a:cubicBezTo>
                  <a:pt x="7217" y="9432"/>
                  <a:pt x="7205" y="9433"/>
                  <a:pt x="7192" y="9436"/>
                </a:cubicBezTo>
                <a:cubicBezTo>
                  <a:pt x="7129" y="9447"/>
                  <a:pt x="7066" y="9453"/>
                  <a:pt x="7003" y="9453"/>
                </a:cubicBezTo>
                <a:cubicBezTo>
                  <a:pt x="6723" y="9453"/>
                  <a:pt x="6454" y="9347"/>
                  <a:pt x="6240" y="9163"/>
                </a:cubicBezTo>
                <a:cubicBezTo>
                  <a:pt x="5978" y="8948"/>
                  <a:pt x="5823" y="8615"/>
                  <a:pt x="5823" y="8258"/>
                </a:cubicBezTo>
                <a:lnTo>
                  <a:pt x="5823" y="6746"/>
                </a:lnTo>
                <a:cubicBezTo>
                  <a:pt x="5823" y="6246"/>
                  <a:pt x="6228" y="5865"/>
                  <a:pt x="6704" y="5865"/>
                </a:cubicBezTo>
                <a:lnTo>
                  <a:pt x="8252" y="5865"/>
                </a:lnTo>
                <a:cubicBezTo>
                  <a:pt x="8335" y="5865"/>
                  <a:pt x="8430" y="5793"/>
                  <a:pt x="8430" y="5686"/>
                </a:cubicBezTo>
                <a:cubicBezTo>
                  <a:pt x="8430" y="5579"/>
                  <a:pt x="8359" y="5507"/>
                  <a:pt x="8252" y="5507"/>
                </a:cubicBezTo>
                <a:lnTo>
                  <a:pt x="6704" y="5507"/>
                </a:lnTo>
                <a:cubicBezTo>
                  <a:pt x="6383" y="5507"/>
                  <a:pt x="6085" y="5626"/>
                  <a:pt x="5847" y="5853"/>
                </a:cubicBezTo>
                <a:lnTo>
                  <a:pt x="5811" y="5876"/>
                </a:lnTo>
                <a:lnTo>
                  <a:pt x="5811" y="5210"/>
                </a:lnTo>
                <a:lnTo>
                  <a:pt x="5823" y="5210"/>
                </a:lnTo>
                <a:cubicBezTo>
                  <a:pt x="6549" y="5186"/>
                  <a:pt x="7133" y="4591"/>
                  <a:pt x="7133" y="3841"/>
                </a:cubicBezTo>
                <a:cubicBezTo>
                  <a:pt x="7133" y="3757"/>
                  <a:pt x="7061" y="3662"/>
                  <a:pt x="6954" y="3662"/>
                </a:cubicBezTo>
                <a:cubicBezTo>
                  <a:pt x="6859" y="3662"/>
                  <a:pt x="6775" y="3733"/>
                  <a:pt x="6775" y="3841"/>
                </a:cubicBezTo>
                <a:cubicBezTo>
                  <a:pt x="6775" y="4376"/>
                  <a:pt x="6359" y="4829"/>
                  <a:pt x="5823" y="4853"/>
                </a:cubicBezTo>
                <a:lnTo>
                  <a:pt x="5787" y="4853"/>
                </a:lnTo>
                <a:lnTo>
                  <a:pt x="5787" y="1543"/>
                </a:lnTo>
                <a:cubicBezTo>
                  <a:pt x="5787" y="1114"/>
                  <a:pt x="6013" y="709"/>
                  <a:pt x="6406" y="507"/>
                </a:cubicBezTo>
                <a:cubicBezTo>
                  <a:pt x="6582" y="408"/>
                  <a:pt x="6773" y="360"/>
                  <a:pt x="6963" y="360"/>
                </a:cubicBezTo>
                <a:cubicBezTo>
                  <a:pt x="7186" y="360"/>
                  <a:pt x="7410" y="426"/>
                  <a:pt x="7609" y="554"/>
                </a:cubicBezTo>
                <a:lnTo>
                  <a:pt x="7633" y="566"/>
                </a:lnTo>
                <a:lnTo>
                  <a:pt x="7728" y="602"/>
                </a:lnTo>
                <a:cubicBezTo>
                  <a:pt x="7430" y="733"/>
                  <a:pt x="7180" y="971"/>
                  <a:pt x="7002" y="1257"/>
                </a:cubicBezTo>
                <a:cubicBezTo>
                  <a:pt x="6954" y="1328"/>
                  <a:pt x="6966" y="1447"/>
                  <a:pt x="7061" y="1495"/>
                </a:cubicBezTo>
                <a:cubicBezTo>
                  <a:pt x="7086" y="1507"/>
                  <a:pt x="7116" y="1514"/>
                  <a:pt x="7147" y="1514"/>
                </a:cubicBezTo>
                <a:cubicBezTo>
                  <a:pt x="7206" y="1514"/>
                  <a:pt x="7268" y="1490"/>
                  <a:pt x="7299" y="1435"/>
                </a:cubicBezTo>
                <a:cubicBezTo>
                  <a:pt x="7526" y="1054"/>
                  <a:pt x="7918" y="816"/>
                  <a:pt x="8371" y="793"/>
                </a:cubicBezTo>
                <a:cubicBezTo>
                  <a:pt x="8405" y="790"/>
                  <a:pt x="8438" y="789"/>
                  <a:pt x="8471" y="789"/>
                </a:cubicBezTo>
                <a:cubicBezTo>
                  <a:pt x="8895" y="789"/>
                  <a:pt x="9271" y="998"/>
                  <a:pt x="9514" y="1340"/>
                </a:cubicBezTo>
                <a:cubicBezTo>
                  <a:pt x="9788" y="1709"/>
                  <a:pt x="9847" y="2186"/>
                  <a:pt x="9669" y="2602"/>
                </a:cubicBezTo>
                <a:cubicBezTo>
                  <a:pt x="9454" y="3114"/>
                  <a:pt x="8978" y="3436"/>
                  <a:pt x="8430" y="3436"/>
                </a:cubicBezTo>
                <a:cubicBezTo>
                  <a:pt x="8335" y="3436"/>
                  <a:pt x="8252" y="3519"/>
                  <a:pt x="8252" y="3614"/>
                </a:cubicBezTo>
                <a:cubicBezTo>
                  <a:pt x="8252" y="3721"/>
                  <a:pt x="8323" y="3793"/>
                  <a:pt x="8430" y="3793"/>
                </a:cubicBezTo>
                <a:cubicBezTo>
                  <a:pt x="9014" y="3793"/>
                  <a:pt x="9573" y="3483"/>
                  <a:pt x="9871" y="2983"/>
                </a:cubicBezTo>
                <a:lnTo>
                  <a:pt x="9883" y="2959"/>
                </a:lnTo>
                <a:lnTo>
                  <a:pt x="9907" y="2983"/>
                </a:lnTo>
                <a:cubicBezTo>
                  <a:pt x="10562" y="3257"/>
                  <a:pt x="10990" y="3841"/>
                  <a:pt x="11074" y="4555"/>
                </a:cubicBezTo>
                <a:cubicBezTo>
                  <a:pt x="11169" y="5269"/>
                  <a:pt x="10871" y="5936"/>
                  <a:pt x="10300" y="6353"/>
                </a:cubicBezTo>
                <a:lnTo>
                  <a:pt x="10288" y="6377"/>
                </a:lnTo>
                <a:lnTo>
                  <a:pt x="10276" y="6353"/>
                </a:lnTo>
                <a:cubicBezTo>
                  <a:pt x="9966" y="5984"/>
                  <a:pt x="9502" y="5781"/>
                  <a:pt x="9014" y="5781"/>
                </a:cubicBezTo>
                <a:cubicBezTo>
                  <a:pt x="8919" y="5781"/>
                  <a:pt x="8835" y="5853"/>
                  <a:pt x="8835" y="5960"/>
                </a:cubicBezTo>
                <a:cubicBezTo>
                  <a:pt x="8835" y="6055"/>
                  <a:pt x="8907" y="6138"/>
                  <a:pt x="9014" y="6138"/>
                </a:cubicBezTo>
                <a:cubicBezTo>
                  <a:pt x="9633" y="6138"/>
                  <a:pt x="10181" y="6579"/>
                  <a:pt x="10300" y="7186"/>
                </a:cubicBezTo>
                <a:cubicBezTo>
                  <a:pt x="10407" y="7698"/>
                  <a:pt x="10228" y="8186"/>
                  <a:pt x="9812" y="8496"/>
                </a:cubicBezTo>
                <a:cubicBezTo>
                  <a:pt x="9570" y="8688"/>
                  <a:pt x="9281" y="8786"/>
                  <a:pt x="8992" y="8786"/>
                </a:cubicBezTo>
                <a:cubicBezTo>
                  <a:pt x="8796" y="8786"/>
                  <a:pt x="8601" y="8742"/>
                  <a:pt x="8419" y="8651"/>
                </a:cubicBezTo>
                <a:cubicBezTo>
                  <a:pt x="8390" y="8643"/>
                  <a:pt x="8361" y="8632"/>
                  <a:pt x="8332" y="8632"/>
                </a:cubicBezTo>
                <a:cubicBezTo>
                  <a:pt x="8313" y="8632"/>
                  <a:pt x="8294" y="8637"/>
                  <a:pt x="8276" y="8651"/>
                </a:cubicBezTo>
                <a:cubicBezTo>
                  <a:pt x="8240" y="8663"/>
                  <a:pt x="8204" y="8698"/>
                  <a:pt x="8180" y="8758"/>
                </a:cubicBezTo>
                <a:cubicBezTo>
                  <a:pt x="8097" y="8948"/>
                  <a:pt x="7966" y="9127"/>
                  <a:pt x="7799" y="9258"/>
                </a:cubicBezTo>
                <a:cubicBezTo>
                  <a:pt x="7776" y="9294"/>
                  <a:pt x="7740" y="9329"/>
                  <a:pt x="7740" y="9377"/>
                </a:cubicBezTo>
                <a:cubicBezTo>
                  <a:pt x="7740" y="9425"/>
                  <a:pt x="7740" y="9472"/>
                  <a:pt x="7776" y="9508"/>
                </a:cubicBezTo>
                <a:cubicBezTo>
                  <a:pt x="7810" y="9556"/>
                  <a:pt x="7861" y="9581"/>
                  <a:pt x="7912" y="9581"/>
                </a:cubicBezTo>
                <a:cubicBezTo>
                  <a:pt x="7948" y="9581"/>
                  <a:pt x="7984" y="9568"/>
                  <a:pt x="8014" y="9544"/>
                </a:cubicBezTo>
                <a:cubicBezTo>
                  <a:pt x="8180" y="9413"/>
                  <a:pt x="8311" y="9258"/>
                  <a:pt x="8419" y="9079"/>
                </a:cubicBezTo>
                <a:lnTo>
                  <a:pt x="8430" y="9067"/>
                </a:lnTo>
                <a:lnTo>
                  <a:pt x="8442" y="9067"/>
                </a:lnTo>
                <a:cubicBezTo>
                  <a:pt x="8618" y="9127"/>
                  <a:pt x="8801" y="9156"/>
                  <a:pt x="8983" y="9156"/>
                </a:cubicBezTo>
                <a:cubicBezTo>
                  <a:pt x="9343" y="9156"/>
                  <a:pt x="9702" y="9043"/>
                  <a:pt x="10002" y="8829"/>
                </a:cubicBezTo>
                <a:cubicBezTo>
                  <a:pt x="10466" y="8484"/>
                  <a:pt x="10705" y="7960"/>
                  <a:pt x="10681" y="7400"/>
                </a:cubicBezTo>
                <a:cubicBezTo>
                  <a:pt x="10657" y="7162"/>
                  <a:pt x="10597" y="6924"/>
                  <a:pt x="10478" y="6710"/>
                </a:cubicBezTo>
                <a:lnTo>
                  <a:pt x="10466" y="6698"/>
                </a:lnTo>
                <a:lnTo>
                  <a:pt x="10478" y="6686"/>
                </a:lnTo>
                <a:cubicBezTo>
                  <a:pt x="11097" y="6198"/>
                  <a:pt x="11431" y="5507"/>
                  <a:pt x="11431" y="4769"/>
                </a:cubicBezTo>
                <a:cubicBezTo>
                  <a:pt x="11431" y="3841"/>
                  <a:pt x="10883" y="3007"/>
                  <a:pt x="10038" y="2638"/>
                </a:cubicBezTo>
                <a:lnTo>
                  <a:pt x="10026" y="2626"/>
                </a:lnTo>
                <a:lnTo>
                  <a:pt x="10026" y="2602"/>
                </a:lnTo>
                <a:cubicBezTo>
                  <a:pt x="10204" y="2055"/>
                  <a:pt x="10062" y="1459"/>
                  <a:pt x="9693" y="1019"/>
                </a:cubicBezTo>
                <a:cubicBezTo>
                  <a:pt x="9378" y="633"/>
                  <a:pt x="8907" y="429"/>
                  <a:pt x="8421" y="429"/>
                </a:cubicBezTo>
                <a:cubicBezTo>
                  <a:pt x="8337" y="429"/>
                  <a:pt x="8253" y="435"/>
                  <a:pt x="8169" y="447"/>
                </a:cubicBezTo>
                <a:lnTo>
                  <a:pt x="8157" y="447"/>
                </a:lnTo>
                <a:lnTo>
                  <a:pt x="8145" y="435"/>
                </a:lnTo>
                <a:cubicBezTo>
                  <a:pt x="7855" y="156"/>
                  <a:pt x="7473" y="2"/>
                  <a:pt x="7076" y="2"/>
                </a:cubicBezTo>
                <a:cubicBezTo>
                  <a:pt x="7000" y="2"/>
                  <a:pt x="6923" y="7"/>
                  <a:pt x="6847" y="19"/>
                </a:cubicBezTo>
                <a:cubicBezTo>
                  <a:pt x="6371" y="90"/>
                  <a:pt x="5966" y="376"/>
                  <a:pt x="5728" y="793"/>
                </a:cubicBezTo>
                <a:lnTo>
                  <a:pt x="5716" y="816"/>
                </a:lnTo>
                <a:lnTo>
                  <a:pt x="5704" y="793"/>
                </a:lnTo>
                <a:cubicBezTo>
                  <a:pt x="5466" y="376"/>
                  <a:pt x="5061" y="90"/>
                  <a:pt x="4585" y="19"/>
                </a:cubicBezTo>
                <a:cubicBezTo>
                  <a:pt x="4505" y="7"/>
                  <a:pt x="4426" y="1"/>
                  <a:pt x="434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9" name="Google Shape;309;p38"/>
          <p:cNvGrpSpPr/>
          <p:nvPr/>
        </p:nvGrpSpPr>
        <p:grpSpPr>
          <a:xfrm>
            <a:off x="6057877" y="2961961"/>
            <a:ext cx="337070" cy="337040"/>
            <a:chOff x="1305327" y="2894211"/>
            <a:chExt cx="357520" cy="357488"/>
          </a:xfrm>
        </p:grpSpPr>
        <p:sp>
          <p:nvSpPr>
            <p:cNvPr id="310" name="Google Shape;310;p38"/>
            <p:cNvSpPr/>
            <p:nvPr/>
          </p:nvSpPr>
          <p:spPr>
            <a:xfrm>
              <a:off x="1305709" y="2975600"/>
              <a:ext cx="281379" cy="275336"/>
            </a:xfrm>
            <a:custGeom>
              <a:avLst/>
              <a:gdLst/>
              <a:ahLst/>
              <a:cxnLst/>
              <a:rect l="l" t="t" r="r" b="b"/>
              <a:pathLst>
                <a:path w="8847" h="8657" extrusionOk="0">
                  <a:moveTo>
                    <a:pt x="167" y="1"/>
                  </a:moveTo>
                  <a:cubicBezTo>
                    <a:pt x="84" y="1"/>
                    <a:pt x="1" y="84"/>
                    <a:pt x="1" y="168"/>
                  </a:cubicBezTo>
                  <a:lnTo>
                    <a:pt x="1" y="8085"/>
                  </a:lnTo>
                  <a:cubicBezTo>
                    <a:pt x="1" y="8395"/>
                    <a:pt x="262" y="8657"/>
                    <a:pt x="572" y="8657"/>
                  </a:cubicBezTo>
                  <a:lnTo>
                    <a:pt x="8680" y="8657"/>
                  </a:lnTo>
                  <a:cubicBezTo>
                    <a:pt x="8775" y="8657"/>
                    <a:pt x="8847" y="8573"/>
                    <a:pt x="8847" y="8490"/>
                  </a:cubicBezTo>
                  <a:cubicBezTo>
                    <a:pt x="8835" y="8395"/>
                    <a:pt x="8764" y="8323"/>
                    <a:pt x="8668" y="8323"/>
                  </a:cubicBezTo>
                  <a:lnTo>
                    <a:pt x="560" y="8323"/>
                  </a:lnTo>
                  <a:cubicBezTo>
                    <a:pt x="429" y="8323"/>
                    <a:pt x="334" y="8216"/>
                    <a:pt x="334" y="8097"/>
                  </a:cubicBezTo>
                  <a:lnTo>
                    <a:pt x="334" y="168"/>
                  </a:lnTo>
                  <a:cubicBezTo>
                    <a:pt x="334" y="84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8"/>
            <p:cNvSpPr/>
            <p:nvPr/>
          </p:nvSpPr>
          <p:spPr>
            <a:xfrm>
              <a:off x="1305327" y="2894211"/>
              <a:ext cx="357520" cy="357488"/>
            </a:xfrm>
            <a:custGeom>
              <a:avLst/>
              <a:gdLst/>
              <a:ahLst/>
              <a:cxnLst/>
              <a:rect l="l" t="t" r="r" b="b"/>
              <a:pathLst>
                <a:path w="11241" h="11240" extrusionOk="0">
                  <a:moveTo>
                    <a:pt x="572" y="0"/>
                  </a:moveTo>
                  <a:cubicBezTo>
                    <a:pt x="251" y="0"/>
                    <a:pt x="1" y="262"/>
                    <a:pt x="1" y="572"/>
                  </a:cubicBezTo>
                  <a:lnTo>
                    <a:pt x="1" y="2060"/>
                  </a:lnTo>
                  <a:cubicBezTo>
                    <a:pt x="1" y="2143"/>
                    <a:pt x="72" y="2215"/>
                    <a:pt x="167" y="2215"/>
                  </a:cubicBezTo>
                  <a:cubicBezTo>
                    <a:pt x="263" y="2215"/>
                    <a:pt x="334" y="2143"/>
                    <a:pt x="334" y="2060"/>
                  </a:cubicBezTo>
                  <a:lnTo>
                    <a:pt x="334" y="572"/>
                  </a:lnTo>
                  <a:cubicBezTo>
                    <a:pt x="334" y="417"/>
                    <a:pt x="453" y="333"/>
                    <a:pt x="572" y="333"/>
                  </a:cubicBezTo>
                  <a:cubicBezTo>
                    <a:pt x="620" y="333"/>
                    <a:pt x="679" y="345"/>
                    <a:pt x="739" y="405"/>
                  </a:cubicBezTo>
                  <a:lnTo>
                    <a:pt x="1048" y="714"/>
                  </a:lnTo>
                  <a:lnTo>
                    <a:pt x="596" y="1167"/>
                  </a:lnTo>
                  <a:cubicBezTo>
                    <a:pt x="501" y="1262"/>
                    <a:pt x="572" y="1441"/>
                    <a:pt x="715" y="1441"/>
                  </a:cubicBezTo>
                  <a:cubicBezTo>
                    <a:pt x="834" y="1441"/>
                    <a:pt x="858" y="1357"/>
                    <a:pt x="1286" y="953"/>
                  </a:cubicBezTo>
                  <a:lnTo>
                    <a:pt x="1822" y="1488"/>
                  </a:lnTo>
                  <a:lnTo>
                    <a:pt x="1644" y="1667"/>
                  </a:lnTo>
                  <a:cubicBezTo>
                    <a:pt x="1584" y="1726"/>
                    <a:pt x="1584" y="1834"/>
                    <a:pt x="1644" y="1905"/>
                  </a:cubicBezTo>
                  <a:cubicBezTo>
                    <a:pt x="1673" y="1935"/>
                    <a:pt x="1715" y="1950"/>
                    <a:pt x="1758" y="1950"/>
                  </a:cubicBezTo>
                  <a:cubicBezTo>
                    <a:pt x="1801" y="1950"/>
                    <a:pt x="1846" y="1935"/>
                    <a:pt x="1882" y="1905"/>
                  </a:cubicBezTo>
                  <a:lnTo>
                    <a:pt x="2060" y="1726"/>
                  </a:lnTo>
                  <a:lnTo>
                    <a:pt x="2596" y="2262"/>
                  </a:lnTo>
                  <a:lnTo>
                    <a:pt x="2144" y="2715"/>
                  </a:lnTo>
                  <a:cubicBezTo>
                    <a:pt x="2084" y="2774"/>
                    <a:pt x="2084" y="2881"/>
                    <a:pt x="2144" y="2953"/>
                  </a:cubicBezTo>
                  <a:cubicBezTo>
                    <a:pt x="2173" y="2983"/>
                    <a:pt x="2215" y="2997"/>
                    <a:pt x="2258" y="2997"/>
                  </a:cubicBezTo>
                  <a:cubicBezTo>
                    <a:pt x="2301" y="2997"/>
                    <a:pt x="2346" y="2983"/>
                    <a:pt x="2382" y="2953"/>
                  </a:cubicBezTo>
                  <a:lnTo>
                    <a:pt x="2834" y="2500"/>
                  </a:lnTo>
                  <a:lnTo>
                    <a:pt x="3370" y="3036"/>
                  </a:lnTo>
                  <a:lnTo>
                    <a:pt x="3191" y="3215"/>
                  </a:lnTo>
                  <a:cubicBezTo>
                    <a:pt x="3132" y="3274"/>
                    <a:pt x="3132" y="3381"/>
                    <a:pt x="3191" y="3453"/>
                  </a:cubicBezTo>
                  <a:cubicBezTo>
                    <a:pt x="3221" y="3483"/>
                    <a:pt x="3263" y="3498"/>
                    <a:pt x="3306" y="3498"/>
                  </a:cubicBezTo>
                  <a:cubicBezTo>
                    <a:pt x="3349" y="3498"/>
                    <a:pt x="3394" y="3483"/>
                    <a:pt x="3430" y="3453"/>
                  </a:cubicBezTo>
                  <a:lnTo>
                    <a:pt x="3608" y="3274"/>
                  </a:lnTo>
                  <a:lnTo>
                    <a:pt x="4144" y="3810"/>
                  </a:lnTo>
                  <a:lnTo>
                    <a:pt x="3692" y="4262"/>
                  </a:lnTo>
                  <a:cubicBezTo>
                    <a:pt x="3632" y="4322"/>
                    <a:pt x="3632" y="4429"/>
                    <a:pt x="3692" y="4501"/>
                  </a:cubicBezTo>
                  <a:cubicBezTo>
                    <a:pt x="3721" y="4530"/>
                    <a:pt x="3763" y="4545"/>
                    <a:pt x="3806" y="4545"/>
                  </a:cubicBezTo>
                  <a:cubicBezTo>
                    <a:pt x="3849" y="4545"/>
                    <a:pt x="3894" y="4530"/>
                    <a:pt x="3930" y="4501"/>
                  </a:cubicBezTo>
                  <a:lnTo>
                    <a:pt x="4382" y="4048"/>
                  </a:lnTo>
                  <a:lnTo>
                    <a:pt x="4918" y="4584"/>
                  </a:lnTo>
                  <a:lnTo>
                    <a:pt x="4739" y="4763"/>
                  </a:lnTo>
                  <a:cubicBezTo>
                    <a:pt x="4680" y="4822"/>
                    <a:pt x="4680" y="4929"/>
                    <a:pt x="4739" y="5001"/>
                  </a:cubicBezTo>
                  <a:cubicBezTo>
                    <a:pt x="4769" y="5030"/>
                    <a:pt x="4811" y="5045"/>
                    <a:pt x="4854" y="5045"/>
                  </a:cubicBezTo>
                  <a:cubicBezTo>
                    <a:pt x="4897" y="5045"/>
                    <a:pt x="4942" y="5030"/>
                    <a:pt x="4977" y="5001"/>
                  </a:cubicBezTo>
                  <a:lnTo>
                    <a:pt x="5156" y="4822"/>
                  </a:lnTo>
                  <a:lnTo>
                    <a:pt x="5692" y="5358"/>
                  </a:lnTo>
                  <a:lnTo>
                    <a:pt x="5239" y="5810"/>
                  </a:lnTo>
                  <a:cubicBezTo>
                    <a:pt x="5180" y="5870"/>
                    <a:pt x="5180" y="5977"/>
                    <a:pt x="5239" y="6048"/>
                  </a:cubicBezTo>
                  <a:cubicBezTo>
                    <a:pt x="5269" y="6078"/>
                    <a:pt x="5311" y="6093"/>
                    <a:pt x="5354" y="6093"/>
                  </a:cubicBezTo>
                  <a:cubicBezTo>
                    <a:pt x="5397" y="6093"/>
                    <a:pt x="5442" y="6078"/>
                    <a:pt x="5477" y="6048"/>
                  </a:cubicBezTo>
                  <a:lnTo>
                    <a:pt x="5930" y="5596"/>
                  </a:lnTo>
                  <a:lnTo>
                    <a:pt x="6466" y="6132"/>
                  </a:lnTo>
                  <a:lnTo>
                    <a:pt x="6287" y="6310"/>
                  </a:lnTo>
                  <a:cubicBezTo>
                    <a:pt x="6228" y="6370"/>
                    <a:pt x="6228" y="6477"/>
                    <a:pt x="6287" y="6548"/>
                  </a:cubicBezTo>
                  <a:cubicBezTo>
                    <a:pt x="6317" y="6578"/>
                    <a:pt x="6359" y="6593"/>
                    <a:pt x="6402" y="6593"/>
                  </a:cubicBezTo>
                  <a:cubicBezTo>
                    <a:pt x="6445" y="6593"/>
                    <a:pt x="6490" y="6578"/>
                    <a:pt x="6525" y="6548"/>
                  </a:cubicBezTo>
                  <a:lnTo>
                    <a:pt x="6704" y="6370"/>
                  </a:lnTo>
                  <a:lnTo>
                    <a:pt x="7240" y="6906"/>
                  </a:lnTo>
                  <a:lnTo>
                    <a:pt x="6787" y="7358"/>
                  </a:lnTo>
                  <a:cubicBezTo>
                    <a:pt x="6728" y="7418"/>
                    <a:pt x="6728" y="7525"/>
                    <a:pt x="6787" y="7596"/>
                  </a:cubicBezTo>
                  <a:cubicBezTo>
                    <a:pt x="6817" y="7626"/>
                    <a:pt x="6859" y="7641"/>
                    <a:pt x="6902" y="7641"/>
                  </a:cubicBezTo>
                  <a:cubicBezTo>
                    <a:pt x="6945" y="7641"/>
                    <a:pt x="6990" y="7626"/>
                    <a:pt x="7025" y="7596"/>
                  </a:cubicBezTo>
                  <a:lnTo>
                    <a:pt x="7478" y="7144"/>
                  </a:lnTo>
                  <a:lnTo>
                    <a:pt x="8014" y="7680"/>
                  </a:lnTo>
                  <a:lnTo>
                    <a:pt x="7763" y="7787"/>
                  </a:lnTo>
                  <a:cubicBezTo>
                    <a:pt x="7704" y="7846"/>
                    <a:pt x="7704" y="7953"/>
                    <a:pt x="7763" y="8025"/>
                  </a:cubicBezTo>
                  <a:cubicBezTo>
                    <a:pt x="7787" y="8055"/>
                    <a:pt x="7826" y="8069"/>
                    <a:pt x="7869" y="8069"/>
                  </a:cubicBezTo>
                  <a:cubicBezTo>
                    <a:pt x="7912" y="8069"/>
                    <a:pt x="7960" y="8055"/>
                    <a:pt x="8002" y="8025"/>
                  </a:cubicBezTo>
                  <a:lnTo>
                    <a:pt x="8180" y="7846"/>
                  </a:lnTo>
                  <a:lnTo>
                    <a:pt x="8716" y="8382"/>
                  </a:lnTo>
                  <a:lnTo>
                    <a:pt x="8264" y="8834"/>
                  </a:lnTo>
                  <a:cubicBezTo>
                    <a:pt x="8204" y="8894"/>
                    <a:pt x="8204" y="8989"/>
                    <a:pt x="8264" y="9073"/>
                  </a:cubicBezTo>
                  <a:cubicBezTo>
                    <a:pt x="8293" y="9102"/>
                    <a:pt x="8335" y="9117"/>
                    <a:pt x="8378" y="9117"/>
                  </a:cubicBezTo>
                  <a:cubicBezTo>
                    <a:pt x="8421" y="9117"/>
                    <a:pt x="8466" y="9102"/>
                    <a:pt x="8502" y="9073"/>
                  </a:cubicBezTo>
                  <a:lnTo>
                    <a:pt x="8954" y="8620"/>
                  </a:lnTo>
                  <a:lnTo>
                    <a:pt x="9490" y="9156"/>
                  </a:lnTo>
                  <a:lnTo>
                    <a:pt x="9311" y="9335"/>
                  </a:lnTo>
                  <a:cubicBezTo>
                    <a:pt x="9252" y="9394"/>
                    <a:pt x="9252" y="9501"/>
                    <a:pt x="9311" y="9573"/>
                  </a:cubicBezTo>
                  <a:cubicBezTo>
                    <a:pt x="9335" y="9608"/>
                    <a:pt x="9383" y="9620"/>
                    <a:pt x="9430" y="9620"/>
                  </a:cubicBezTo>
                  <a:cubicBezTo>
                    <a:pt x="9466" y="9620"/>
                    <a:pt x="9514" y="9608"/>
                    <a:pt x="9549" y="9573"/>
                  </a:cubicBezTo>
                  <a:lnTo>
                    <a:pt x="9728" y="9394"/>
                  </a:lnTo>
                  <a:lnTo>
                    <a:pt x="10264" y="9930"/>
                  </a:lnTo>
                  <a:lnTo>
                    <a:pt x="9811" y="10382"/>
                  </a:lnTo>
                  <a:cubicBezTo>
                    <a:pt x="9752" y="10442"/>
                    <a:pt x="9752" y="10537"/>
                    <a:pt x="9811" y="10620"/>
                  </a:cubicBezTo>
                  <a:cubicBezTo>
                    <a:pt x="9847" y="10644"/>
                    <a:pt x="9883" y="10656"/>
                    <a:pt x="9930" y="10656"/>
                  </a:cubicBezTo>
                  <a:cubicBezTo>
                    <a:pt x="9978" y="10656"/>
                    <a:pt x="10026" y="10644"/>
                    <a:pt x="10049" y="10620"/>
                  </a:cubicBezTo>
                  <a:lnTo>
                    <a:pt x="10502" y="10168"/>
                  </a:lnTo>
                  <a:lnTo>
                    <a:pt x="10835" y="10513"/>
                  </a:lnTo>
                  <a:cubicBezTo>
                    <a:pt x="10895" y="10573"/>
                    <a:pt x="10919" y="10632"/>
                    <a:pt x="10919" y="10680"/>
                  </a:cubicBezTo>
                  <a:cubicBezTo>
                    <a:pt x="10919" y="10799"/>
                    <a:pt x="10823" y="10918"/>
                    <a:pt x="10681" y="10918"/>
                  </a:cubicBezTo>
                  <a:lnTo>
                    <a:pt x="9395" y="10918"/>
                  </a:lnTo>
                  <a:cubicBezTo>
                    <a:pt x="9311" y="10918"/>
                    <a:pt x="9228" y="10989"/>
                    <a:pt x="9228" y="11073"/>
                  </a:cubicBezTo>
                  <a:cubicBezTo>
                    <a:pt x="9228" y="11168"/>
                    <a:pt x="9311" y="11240"/>
                    <a:pt x="9395" y="11240"/>
                  </a:cubicBezTo>
                  <a:lnTo>
                    <a:pt x="10681" y="11240"/>
                  </a:lnTo>
                  <a:cubicBezTo>
                    <a:pt x="10990" y="11240"/>
                    <a:pt x="11240" y="10989"/>
                    <a:pt x="11240" y="10680"/>
                  </a:cubicBezTo>
                  <a:cubicBezTo>
                    <a:pt x="11192" y="10501"/>
                    <a:pt x="11133" y="10358"/>
                    <a:pt x="11038" y="10239"/>
                  </a:cubicBezTo>
                  <a:lnTo>
                    <a:pt x="965" y="167"/>
                  </a:lnTo>
                  <a:cubicBezTo>
                    <a:pt x="870" y="60"/>
                    <a:pt x="715" y="0"/>
                    <a:pt x="5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8"/>
            <p:cNvSpPr/>
            <p:nvPr/>
          </p:nvSpPr>
          <p:spPr>
            <a:xfrm>
              <a:off x="1366679" y="3029191"/>
              <a:ext cx="57981" cy="70289"/>
            </a:xfrm>
            <a:custGeom>
              <a:avLst/>
              <a:gdLst/>
              <a:ahLst/>
              <a:cxnLst/>
              <a:rect l="l" t="t" r="r" b="b"/>
              <a:pathLst>
                <a:path w="1823" h="2210" extrusionOk="0">
                  <a:moveTo>
                    <a:pt x="164" y="1"/>
                  </a:moveTo>
                  <a:cubicBezTo>
                    <a:pt x="140" y="1"/>
                    <a:pt x="116" y="6"/>
                    <a:pt x="96" y="18"/>
                  </a:cubicBezTo>
                  <a:cubicBezTo>
                    <a:pt x="36" y="42"/>
                    <a:pt x="0" y="102"/>
                    <a:pt x="0" y="161"/>
                  </a:cubicBezTo>
                  <a:lnTo>
                    <a:pt x="0" y="2043"/>
                  </a:lnTo>
                  <a:cubicBezTo>
                    <a:pt x="0" y="2126"/>
                    <a:pt x="72" y="2209"/>
                    <a:pt x="155" y="2209"/>
                  </a:cubicBezTo>
                  <a:cubicBezTo>
                    <a:pt x="250" y="2209"/>
                    <a:pt x="322" y="2126"/>
                    <a:pt x="322" y="2043"/>
                  </a:cubicBezTo>
                  <a:lnTo>
                    <a:pt x="322" y="566"/>
                  </a:lnTo>
                  <a:lnTo>
                    <a:pt x="1513" y="1757"/>
                  </a:lnTo>
                  <a:cubicBezTo>
                    <a:pt x="1542" y="1787"/>
                    <a:pt x="1584" y="1801"/>
                    <a:pt x="1627" y="1801"/>
                  </a:cubicBezTo>
                  <a:cubicBezTo>
                    <a:pt x="1670" y="1801"/>
                    <a:pt x="1715" y="1787"/>
                    <a:pt x="1751" y="1757"/>
                  </a:cubicBezTo>
                  <a:cubicBezTo>
                    <a:pt x="1822" y="1697"/>
                    <a:pt x="1810" y="1590"/>
                    <a:pt x="1751" y="1519"/>
                  </a:cubicBezTo>
                  <a:lnTo>
                    <a:pt x="274" y="42"/>
                  </a:lnTo>
                  <a:cubicBezTo>
                    <a:pt x="251" y="19"/>
                    <a:pt x="208" y="1"/>
                    <a:pt x="1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8"/>
            <p:cNvSpPr/>
            <p:nvPr/>
          </p:nvSpPr>
          <p:spPr>
            <a:xfrm>
              <a:off x="1428031" y="3091211"/>
              <a:ext cx="100377" cy="99518"/>
            </a:xfrm>
            <a:custGeom>
              <a:avLst/>
              <a:gdLst/>
              <a:ahLst/>
              <a:cxnLst/>
              <a:rect l="l" t="t" r="r" b="b"/>
              <a:pathLst>
                <a:path w="3156" h="3129" extrusionOk="0">
                  <a:moveTo>
                    <a:pt x="183" y="0"/>
                  </a:moveTo>
                  <a:cubicBezTo>
                    <a:pt x="140" y="0"/>
                    <a:pt x="95" y="15"/>
                    <a:pt x="60" y="45"/>
                  </a:cubicBezTo>
                  <a:cubicBezTo>
                    <a:pt x="0" y="104"/>
                    <a:pt x="0" y="212"/>
                    <a:pt x="60" y="283"/>
                  </a:cubicBezTo>
                  <a:lnTo>
                    <a:pt x="2572" y="2795"/>
                  </a:lnTo>
                  <a:lnTo>
                    <a:pt x="655" y="2795"/>
                  </a:lnTo>
                  <a:cubicBezTo>
                    <a:pt x="560" y="2795"/>
                    <a:pt x="488" y="2879"/>
                    <a:pt x="488" y="2962"/>
                  </a:cubicBezTo>
                  <a:cubicBezTo>
                    <a:pt x="488" y="3057"/>
                    <a:pt x="560" y="3129"/>
                    <a:pt x="655" y="3129"/>
                  </a:cubicBezTo>
                  <a:lnTo>
                    <a:pt x="2977" y="3129"/>
                  </a:lnTo>
                  <a:cubicBezTo>
                    <a:pt x="3048" y="3129"/>
                    <a:pt x="3108" y="3081"/>
                    <a:pt x="3132" y="3021"/>
                  </a:cubicBezTo>
                  <a:cubicBezTo>
                    <a:pt x="3155" y="2962"/>
                    <a:pt x="3143" y="2902"/>
                    <a:pt x="3096" y="2843"/>
                  </a:cubicBezTo>
                  <a:lnTo>
                    <a:pt x="298" y="45"/>
                  </a:lnTo>
                  <a:cubicBezTo>
                    <a:pt x="268" y="15"/>
                    <a:pt x="226" y="0"/>
                    <a:pt x="1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8"/>
            <p:cNvSpPr/>
            <p:nvPr/>
          </p:nvSpPr>
          <p:spPr>
            <a:xfrm>
              <a:off x="1366297" y="3110040"/>
              <a:ext cx="66663" cy="80689"/>
            </a:xfrm>
            <a:custGeom>
              <a:avLst/>
              <a:gdLst/>
              <a:ahLst/>
              <a:cxnLst/>
              <a:rect l="l" t="t" r="r" b="b"/>
              <a:pathLst>
                <a:path w="2096" h="2537" extrusionOk="0">
                  <a:moveTo>
                    <a:pt x="167" y="1"/>
                  </a:moveTo>
                  <a:cubicBezTo>
                    <a:pt x="84" y="1"/>
                    <a:pt x="1" y="72"/>
                    <a:pt x="1" y="167"/>
                  </a:cubicBezTo>
                  <a:lnTo>
                    <a:pt x="1" y="2370"/>
                  </a:lnTo>
                  <a:cubicBezTo>
                    <a:pt x="1" y="2418"/>
                    <a:pt x="24" y="2453"/>
                    <a:pt x="48" y="2489"/>
                  </a:cubicBezTo>
                  <a:cubicBezTo>
                    <a:pt x="84" y="2513"/>
                    <a:pt x="120" y="2537"/>
                    <a:pt x="167" y="2537"/>
                  </a:cubicBezTo>
                  <a:lnTo>
                    <a:pt x="1929" y="2537"/>
                  </a:lnTo>
                  <a:cubicBezTo>
                    <a:pt x="2013" y="2537"/>
                    <a:pt x="2096" y="2453"/>
                    <a:pt x="2096" y="2370"/>
                  </a:cubicBezTo>
                  <a:cubicBezTo>
                    <a:pt x="2096" y="2287"/>
                    <a:pt x="2013" y="2203"/>
                    <a:pt x="1929" y="2203"/>
                  </a:cubicBezTo>
                  <a:lnTo>
                    <a:pt x="334" y="2203"/>
                  </a:lnTo>
                  <a:lnTo>
                    <a:pt x="334" y="167"/>
                  </a:lnTo>
                  <a:cubicBezTo>
                    <a:pt x="334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6" name="Picture 8" descr="prog-apoderados – Ingeniosa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316" b="36288"/>
          <a:stretch/>
        </p:blipFill>
        <p:spPr bwMode="auto">
          <a:xfrm>
            <a:off x="6475750" y="4518012"/>
            <a:ext cx="2562000" cy="676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12860" y="820916"/>
            <a:ext cx="1979987" cy="644700"/>
          </a:xfrm>
        </p:spPr>
        <p:txBody>
          <a:bodyPr/>
          <a:lstStyle/>
          <a:p>
            <a:r>
              <a:rPr lang="es-CL" dirty="0" smtClean="0"/>
              <a:t>FALTA DE ORGANIZACIÓN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6223" y="1386655"/>
            <a:ext cx="1563900" cy="11124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s-CL" dirty="0" smtClean="0"/>
              <a:t>Amenaza.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L" dirty="0" smtClean="0"/>
              <a:t>Alta.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L" dirty="0" smtClean="0"/>
              <a:t>Interno.</a:t>
            </a:r>
            <a:endParaRPr lang="en-US" dirty="0"/>
          </a:p>
        </p:txBody>
      </p:sp>
      <p:sp>
        <p:nvSpPr>
          <p:cNvPr id="91" name="Google Shape;264;p38"/>
          <p:cNvSpPr/>
          <p:nvPr/>
        </p:nvSpPr>
        <p:spPr>
          <a:xfrm>
            <a:off x="4804653" y="281334"/>
            <a:ext cx="459000" cy="45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Título 1"/>
          <p:cNvSpPr>
            <a:spLocks noGrp="1"/>
          </p:cNvSpPr>
          <p:nvPr>
            <p:ph type="ctrTitle"/>
          </p:nvPr>
        </p:nvSpPr>
        <p:spPr>
          <a:xfrm>
            <a:off x="4699040" y="755124"/>
            <a:ext cx="2199994" cy="644700"/>
          </a:xfrm>
        </p:spPr>
        <p:txBody>
          <a:bodyPr/>
          <a:lstStyle/>
          <a:p>
            <a:r>
              <a:rPr lang="es-CL" dirty="0" smtClean="0"/>
              <a:t>FALLA DE EQUIPO TÉCNOLÓGICO</a:t>
            </a:r>
            <a:endParaRPr lang="en-US" dirty="0"/>
          </a:p>
        </p:txBody>
      </p:sp>
      <p:sp>
        <p:nvSpPr>
          <p:cNvPr id="93" name="Subtítulo 2"/>
          <p:cNvSpPr>
            <a:spLocks noGrp="1"/>
          </p:cNvSpPr>
          <p:nvPr>
            <p:ph type="subTitle" idx="1"/>
          </p:nvPr>
        </p:nvSpPr>
        <p:spPr>
          <a:xfrm>
            <a:off x="4702595" y="1313225"/>
            <a:ext cx="1563900" cy="11124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s-CL" dirty="0" smtClean="0"/>
              <a:t>Amenaza.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L" dirty="0" smtClean="0"/>
              <a:t>Muy Alto.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L" dirty="0" smtClean="0"/>
              <a:t>Técnico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4" name="Google Shape;264;p38"/>
          <p:cNvSpPr/>
          <p:nvPr/>
        </p:nvSpPr>
        <p:spPr>
          <a:xfrm>
            <a:off x="1242363" y="2568103"/>
            <a:ext cx="459000" cy="45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Título 1"/>
          <p:cNvSpPr>
            <a:spLocks noGrp="1"/>
          </p:cNvSpPr>
          <p:nvPr>
            <p:ph type="ctrTitle"/>
          </p:nvPr>
        </p:nvSpPr>
        <p:spPr>
          <a:xfrm>
            <a:off x="1119151" y="3304655"/>
            <a:ext cx="2354599" cy="644700"/>
          </a:xfrm>
        </p:spPr>
        <p:txBody>
          <a:bodyPr/>
          <a:lstStyle/>
          <a:p>
            <a:r>
              <a:rPr lang="es-CL" dirty="0" smtClean="0"/>
              <a:t>PROBLEMA DE RENDIMIENTO DEL EQUIPO</a:t>
            </a:r>
            <a:endParaRPr lang="en-US" dirty="0"/>
          </a:p>
        </p:txBody>
      </p:sp>
      <p:sp>
        <p:nvSpPr>
          <p:cNvPr id="96" name="Subtítulo 2"/>
          <p:cNvSpPr>
            <a:spLocks noGrp="1"/>
          </p:cNvSpPr>
          <p:nvPr>
            <p:ph type="subTitle" idx="1"/>
          </p:nvPr>
        </p:nvSpPr>
        <p:spPr>
          <a:xfrm>
            <a:off x="1150275" y="3844314"/>
            <a:ext cx="1563900" cy="11124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s-CL" dirty="0" smtClean="0"/>
              <a:t>Amenaza.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L" dirty="0" smtClean="0"/>
              <a:t>Medio.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L" dirty="0" smtClean="0"/>
              <a:t>Interno.</a:t>
            </a:r>
            <a:endParaRPr lang="en-US" dirty="0"/>
          </a:p>
        </p:txBody>
      </p:sp>
      <p:sp>
        <p:nvSpPr>
          <p:cNvPr id="97" name="Google Shape;264;p38"/>
          <p:cNvSpPr/>
          <p:nvPr/>
        </p:nvSpPr>
        <p:spPr>
          <a:xfrm>
            <a:off x="4831288" y="2568103"/>
            <a:ext cx="459000" cy="45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Título 1"/>
          <p:cNvSpPr>
            <a:spLocks noGrp="1"/>
          </p:cNvSpPr>
          <p:nvPr>
            <p:ph type="ctrTitle"/>
          </p:nvPr>
        </p:nvSpPr>
        <p:spPr>
          <a:xfrm>
            <a:off x="4708076" y="3304655"/>
            <a:ext cx="2354599" cy="644700"/>
          </a:xfrm>
        </p:spPr>
        <p:txBody>
          <a:bodyPr/>
          <a:lstStyle/>
          <a:p>
            <a:r>
              <a:rPr lang="es-CL" dirty="0" smtClean="0"/>
              <a:t>FALLA DESARROLLO PROGRAMACIÓN</a:t>
            </a:r>
            <a:endParaRPr lang="en-US" dirty="0"/>
          </a:p>
        </p:txBody>
      </p:sp>
      <p:sp>
        <p:nvSpPr>
          <p:cNvPr id="99" name="Subtítulo 2"/>
          <p:cNvSpPr>
            <a:spLocks noGrp="1"/>
          </p:cNvSpPr>
          <p:nvPr>
            <p:ph type="subTitle" idx="1"/>
          </p:nvPr>
        </p:nvSpPr>
        <p:spPr>
          <a:xfrm>
            <a:off x="4739200" y="3844314"/>
            <a:ext cx="1563900" cy="11124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s-CL" dirty="0"/>
              <a:t>Amenaza.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L" dirty="0" smtClean="0"/>
              <a:t>Alta.</a:t>
            </a:r>
            <a:endParaRPr lang="es-CL" dirty="0"/>
          </a:p>
          <a:p>
            <a:pPr>
              <a:buFont typeface="Arial" panose="020B0604020202020204" pitchFamily="34" charset="0"/>
              <a:buChar char="•"/>
            </a:pPr>
            <a:r>
              <a:rPr lang="es-CL" dirty="0"/>
              <a:t>Interno.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ngineering Project Proposal by Slidesgo">
  <a:themeElements>
    <a:clrScheme name="Simple Light">
      <a:dk1>
        <a:srgbClr val="434343"/>
      </a:dk1>
      <a:lt1>
        <a:srgbClr val="FFFFFF"/>
      </a:lt1>
      <a:dk2>
        <a:srgbClr val="595959"/>
      </a:dk2>
      <a:lt2>
        <a:srgbClr val="EEEEEE"/>
      </a:lt2>
      <a:accent1>
        <a:srgbClr val="D16138"/>
      </a:accent1>
      <a:accent2>
        <a:srgbClr val="212121"/>
      </a:accent2>
      <a:accent3>
        <a:srgbClr val="DF957A"/>
      </a:accent3>
      <a:accent4>
        <a:srgbClr val="CE5123"/>
      </a:accent4>
      <a:accent5>
        <a:srgbClr val="EB845F"/>
      </a:accent5>
      <a:accent6>
        <a:srgbClr val="99634F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172</Words>
  <Application>Microsoft Office PowerPoint</Application>
  <PresentationFormat>Presentación en pantalla (16:9)</PresentationFormat>
  <Paragraphs>91</Paragraphs>
  <Slides>12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8" baseType="lpstr">
      <vt:lpstr>Fira Sans Extra Condensed Medium</vt:lpstr>
      <vt:lpstr>Arial</vt:lpstr>
      <vt:lpstr>Catamaran Light</vt:lpstr>
      <vt:lpstr>Livvic</vt:lpstr>
      <vt:lpstr>Roboto</vt:lpstr>
      <vt:lpstr>Engineering Project Proposal by Slidesgo</vt:lpstr>
      <vt:lpstr>Hostal  Doña Clarita</vt:lpstr>
      <vt:lpstr>AGENDA</vt:lpstr>
      <vt:lpstr>INTRODUCCIÓN/CONTEXTO</vt:lpstr>
      <vt:lpstr>PROBLEMÁTICA / SOLUCIÓN</vt:lpstr>
      <vt:lpstr>REQUERIMIENTOS</vt:lpstr>
      <vt:lpstr>CASOS DE USO</vt:lpstr>
      <vt:lpstr>IMPLEMENTACIÓN CLOUD</vt:lpstr>
      <vt:lpstr>BASE DE DATOS</vt:lpstr>
      <vt:lpstr>RIESGOS DEL PROYECTO</vt:lpstr>
      <vt:lpstr>DEMO</vt:lpstr>
      <vt:lpstr>CONCLUSIÓN</vt:lpstr>
      <vt:lpstr>¿PREGUNTAS?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Hostal  Doña Clarita</dc:title>
  <cp:lastModifiedBy>Alissoul Ñeñe</cp:lastModifiedBy>
  <cp:revision>18</cp:revision>
  <dcterms:modified xsi:type="dcterms:W3CDTF">2022-09-07T04:31:12Z</dcterms:modified>
</cp:coreProperties>
</file>