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70" r:id="rId6"/>
    <p:sldId id="269" r:id="rId7"/>
    <p:sldId id="262" r:id="rId8"/>
    <p:sldId id="276" r:id="rId9"/>
    <p:sldId id="268" r:id="rId10"/>
    <p:sldId id="283" r:id="rId11"/>
    <p:sldId id="266" r:id="rId12"/>
    <p:sldId id="284" r:id="rId13"/>
    <p:sldId id="282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ivvic" panose="020B0604020202020204" charset="0"/>
      <p:regular r:id="rId20"/>
      <p:bold r:id="rId21"/>
      <p:italic r:id="rId22"/>
      <p:boldItalic r:id="rId23"/>
    </p:embeddedFont>
    <p:embeddedFont>
      <p:font typeface="Catamaran Light" panose="020B0604020202020204" charset="0"/>
      <p:regular r:id="rId24"/>
      <p:bold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C7811-BBCC-4A4F-8828-343E3E8B4681}">
  <a:tblStyle styleId="{72FC7811-BBCC-4A4F-8828-343E3E8B4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45770507785288E-2"/>
          <c:y val="5.8725854929903107E-2"/>
          <c:w val="0.80390152320197228"/>
          <c:h val="0.882548290140193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B44-4F4B-8CCB-9E2B2A298A0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44-4F4B-8CCB-9E2B2A298A00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Hoja1!$D$9:$D$11</c:f>
              <c:strCache>
                <c:ptCount val="3"/>
                <c:pt idx="0">
                  <c:v>TOTAL PROYECTO</c:v>
                </c:pt>
                <c:pt idx="1">
                  <c:v>ITERACION 1</c:v>
                </c:pt>
                <c:pt idx="2">
                  <c:v>PRESENTADOS</c:v>
                </c:pt>
              </c:strCache>
            </c:strRef>
          </c:cat>
          <c:val>
            <c:numRef>
              <c:f>Hoja1!$F$9:$F$11</c:f>
              <c:numCache>
                <c:formatCode>General</c:formatCode>
                <c:ptCount val="3"/>
                <c:pt idx="0">
                  <c:v>63</c:v>
                </c:pt>
                <c:pt idx="1">
                  <c:v>12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44-4F4B-8CCB-9E2B2A298A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3882608"/>
        <c:axId val="373880312"/>
      </c:barChart>
      <c:catAx>
        <c:axId val="373882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3880312"/>
        <c:crosses val="autoZero"/>
        <c:auto val="1"/>
        <c:lblAlgn val="ctr"/>
        <c:lblOffset val="100"/>
        <c:noMultiLvlLbl val="0"/>
      </c:catAx>
      <c:valAx>
        <c:axId val="3738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388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e13d9a7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e13d9a7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72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e13d9a7e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e13d9a7e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252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13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e13d9a7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e13d9a7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e13d9a7e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e13d9a7e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9" r:id="rId7"/>
    <p:sldLayoutId id="2147483660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stal Backpacker Chiloe Sur en Castro, Chile - 600 opiniones, precios |  Planet of Hote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r="4749"/>
          <a:stretch/>
        </p:blipFill>
        <p:spPr bwMode="auto">
          <a:xfrm>
            <a:off x="2890038" y="0"/>
            <a:ext cx="625396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28;p26"/>
          <p:cNvSpPr/>
          <p:nvPr/>
        </p:nvSpPr>
        <p:spPr>
          <a:xfrm rot="5400000">
            <a:off x="1511354" y="629729"/>
            <a:ext cx="2941715" cy="4402325"/>
          </a:xfrm>
          <a:prstGeom prst="rect">
            <a:avLst/>
          </a:prstGeom>
          <a:solidFill>
            <a:schemeClr val="accent1">
              <a:alpha val="8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Iteración 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Portafolio de titulo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chemeClr val="lt1"/>
                </a:solidFill>
              </a:rPr>
              <a:t>Hostal </a:t>
            </a:r>
            <a:br>
              <a:rPr lang="es-CL" dirty="0" smtClean="0">
                <a:solidFill>
                  <a:schemeClr val="lt1"/>
                </a:solidFill>
              </a:rPr>
            </a:br>
            <a:r>
              <a:rPr lang="es-CL" dirty="0" smtClean="0">
                <a:solidFill>
                  <a:schemeClr val="lt1"/>
                </a:solidFill>
              </a:rPr>
              <a:t>Doña Clarita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31" name="Google Shape;131;p26"/>
          <p:cNvSpPr/>
          <p:nvPr/>
        </p:nvSpPr>
        <p:spPr>
          <a:xfrm rot="-5400000" flipH="1">
            <a:off x="7354200" y="2416550"/>
            <a:ext cx="3358800" cy="22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198775" y="95250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720000" y="1324760"/>
            <a:ext cx="3135900" cy="11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3642190" y="256036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 rot="5400000">
            <a:off x="6964639" y="1619486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PRESUPUESTO DEL PROYECTO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ctrTitle"/>
          </p:nvPr>
        </p:nvSpPr>
        <p:spPr>
          <a:xfrm>
            <a:off x="3771311" y="416882"/>
            <a:ext cx="2570513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Presupuesto total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765995" y="1664960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bg1"/>
                </a:solidFill>
                <a:latin typeface="Livvic" panose="020B0604020202020204" charset="0"/>
              </a:rPr>
              <a:t>$ 13.470.923 </a:t>
            </a:r>
            <a:endParaRPr sz="4000" dirty="0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3642190" y="1531929"/>
            <a:ext cx="2887500" cy="775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ctrTitle"/>
          </p:nvPr>
        </p:nvSpPr>
        <p:spPr>
          <a:xfrm>
            <a:off x="3992423" y="1675779"/>
            <a:ext cx="2076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latin typeface="Catamaran Light"/>
                <a:ea typeface="Catamaran Light"/>
                <a:cs typeface="Catamaran Light"/>
                <a:sym typeface="Catamaran Light"/>
              </a:rPr>
              <a:t>Iteración 1 </a:t>
            </a:r>
            <a:endParaRPr sz="2000" dirty="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3642190" y="2784156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ctrTitle"/>
          </p:nvPr>
        </p:nvSpPr>
        <p:spPr>
          <a:xfrm>
            <a:off x="3992422" y="2931694"/>
            <a:ext cx="2236927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Iteración 2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720000" y="67304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ctrTitle"/>
          </p:nvPr>
        </p:nvSpPr>
        <p:spPr>
          <a:xfrm>
            <a:off x="498889" y="122636"/>
            <a:ext cx="3272422" cy="759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/>
              <a:t> </a:t>
            </a:r>
            <a:r>
              <a:rPr lang="en-US" sz="3200" dirty="0" smtClean="0"/>
              <a:t>$32.132.148  </a:t>
            </a: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1800" b="0" dirty="0" smtClean="0"/>
              <a:t>$24.717.037 + $ </a:t>
            </a:r>
            <a:r>
              <a:rPr lang="en-US" sz="1800" b="0" dirty="0"/>
              <a:t>7.415.111 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720000" y="2587806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41;p40"/>
          <p:cNvSpPr/>
          <p:nvPr/>
        </p:nvSpPr>
        <p:spPr>
          <a:xfrm>
            <a:off x="720000" y="3840033"/>
            <a:ext cx="3135900" cy="11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46;p40"/>
          <p:cNvSpPr/>
          <p:nvPr/>
        </p:nvSpPr>
        <p:spPr>
          <a:xfrm>
            <a:off x="3642190" y="4047202"/>
            <a:ext cx="2887500" cy="775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47;p40"/>
          <p:cNvSpPr txBox="1">
            <a:spLocks/>
          </p:cNvSpPr>
          <p:nvPr/>
        </p:nvSpPr>
        <p:spPr>
          <a:xfrm>
            <a:off x="3992423" y="4191052"/>
            <a:ext cx="2076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en-US" dirty="0" err="1" smtClean="0">
                <a:latin typeface="Catamaran Light"/>
                <a:ea typeface="Catamaran Light"/>
                <a:cs typeface="Catamaran Light"/>
                <a:sym typeface="Catamaran Light"/>
              </a:rPr>
              <a:t>Iteración</a:t>
            </a:r>
            <a:r>
              <a:rPr lang="en-US" dirty="0" smtClean="0">
                <a:latin typeface="Catamaran Light"/>
                <a:ea typeface="Catamaran Light"/>
                <a:cs typeface="Catamaran Light"/>
                <a:sym typeface="Catamaran Light"/>
              </a:rPr>
              <a:t> 3</a:t>
            </a:r>
            <a:endParaRPr lang="en-US" sz="2000" dirty="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0" name="Google Shape;345;p40"/>
          <p:cNvSpPr txBox="1">
            <a:spLocks/>
          </p:cNvSpPr>
          <p:nvPr/>
        </p:nvSpPr>
        <p:spPr>
          <a:xfrm>
            <a:off x="752708" y="2848567"/>
            <a:ext cx="2830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Livvic" panose="020B0604020202020204" charset="0"/>
              </a:rPr>
              <a:t>$</a:t>
            </a:r>
            <a:r>
              <a:rPr lang="en-US" b="0" dirty="0"/>
              <a:t> </a:t>
            </a:r>
            <a:r>
              <a:rPr lang="en-US" dirty="0"/>
              <a:t>7.779.122 </a:t>
            </a:r>
            <a:endParaRPr lang="en-US" sz="4000" dirty="0">
              <a:solidFill>
                <a:schemeClr val="tx1"/>
              </a:solidFill>
              <a:latin typeface="Livvic" panose="020B0604020202020204" charset="0"/>
            </a:endParaRPr>
          </a:p>
        </p:txBody>
      </p:sp>
      <p:sp>
        <p:nvSpPr>
          <p:cNvPr id="22" name="Google Shape;345;p40"/>
          <p:cNvSpPr txBox="1">
            <a:spLocks/>
          </p:cNvSpPr>
          <p:nvPr/>
        </p:nvSpPr>
        <p:spPr>
          <a:xfrm>
            <a:off x="765995" y="4147697"/>
            <a:ext cx="2830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  <a:latin typeface="Livvic" panose="020B0604020202020204" charset="0"/>
              </a:rPr>
              <a:t>$ </a:t>
            </a:r>
            <a:r>
              <a:rPr lang="en-US" dirty="0">
                <a:solidFill>
                  <a:schemeClr val="bg1"/>
                </a:solidFill>
              </a:rPr>
              <a:t> 3.466.992 </a:t>
            </a:r>
            <a:r>
              <a:rPr lang="en-US" dirty="0" smtClean="0">
                <a:solidFill>
                  <a:schemeClr val="bg1"/>
                </a:solidFill>
                <a:latin typeface="Livvic" panose="020B0604020202020204" charset="0"/>
              </a:rPr>
              <a:t> </a:t>
            </a:r>
            <a:endParaRPr lang="en-US" sz="4000" dirty="0">
              <a:solidFill>
                <a:schemeClr val="bg1"/>
              </a:solidFill>
              <a:latin typeface="Livv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arrollo de software, programación, codificación del concepto de vector.  | Vector Prem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8" b="18088"/>
          <a:stretch/>
        </p:blipFill>
        <p:spPr bwMode="auto">
          <a:xfrm>
            <a:off x="0" y="-342931"/>
            <a:ext cx="9229871" cy="563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Google Shape;241;p36"/>
          <p:cNvSpPr/>
          <p:nvPr/>
        </p:nvSpPr>
        <p:spPr>
          <a:xfrm rot="-5400000" flipH="1">
            <a:off x="3159280" y="-764050"/>
            <a:ext cx="2581500" cy="61590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1155573" y="2413476"/>
            <a:ext cx="35964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 smtClean="0">
                <a:solidFill>
                  <a:schemeClr val="tx1"/>
                </a:solidFill>
              </a:rPr>
              <a:t>DEMO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243" name="Google Shape;243;p36"/>
          <p:cNvSpPr/>
          <p:nvPr/>
        </p:nvSpPr>
        <p:spPr>
          <a:xfrm rot="-5400000" flipH="1">
            <a:off x="593250" y="3993775"/>
            <a:ext cx="556500" cy="17430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/>
          <p:nvPr/>
        </p:nvSpPr>
        <p:spPr>
          <a:xfrm rot="-5400000" flipH="1">
            <a:off x="8279175" y="74250"/>
            <a:ext cx="939000" cy="7905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964326" y="4646978"/>
            <a:ext cx="2073424" cy="54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b="1240"/>
          <a:stretch/>
        </p:blipFill>
        <p:spPr>
          <a:xfrm>
            <a:off x="429153" y="85060"/>
            <a:ext cx="8306959" cy="4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1"/>
          <p:cNvSpPr/>
          <p:nvPr/>
        </p:nvSpPr>
        <p:spPr>
          <a:xfrm rot="5400000">
            <a:off x="1428875" y="205200"/>
            <a:ext cx="3358800" cy="50265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1"/>
          <p:cNvSpPr txBox="1">
            <a:spLocks noGrp="1"/>
          </p:cNvSpPr>
          <p:nvPr>
            <p:ph type="ctrTitle"/>
          </p:nvPr>
        </p:nvSpPr>
        <p:spPr>
          <a:xfrm>
            <a:off x="876920" y="963240"/>
            <a:ext cx="293308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dirty="0" smtClean="0">
                <a:solidFill>
                  <a:schemeClr val="lt1"/>
                </a:solidFill>
              </a:rPr>
              <a:t>¿PREGUNTAS?</a:t>
            </a:r>
            <a:endParaRPr sz="3000" dirty="0">
              <a:solidFill>
                <a:schemeClr val="lt1"/>
              </a:solidFill>
            </a:endParaRPr>
          </a:p>
        </p:txBody>
      </p:sp>
      <p:pic>
        <p:nvPicPr>
          <p:cNvPr id="15" name="Picture 2" descr="https://cdn.discordapp.com/attachments/749629802167926849/1016517146555195475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45" y="370115"/>
            <a:ext cx="4506685" cy="45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9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6;p28"/>
          <p:cNvSpPr/>
          <p:nvPr/>
        </p:nvSpPr>
        <p:spPr>
          <a:xfrm rot="-5400000" flipH="1">
            <a:off x="1058230" y="2159599"/>
            <a:ext cx="5140800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/>
              <a:t>AGENDA</a:t>
            </a:r>
            <a:endParaRPr sz="2400" dirty="0"/>
          </a:p>
        </p:txBody>
      </p:sp>
      <p:sp>
        <p:nvSpPr>
          <p:cNvPr id="146" name="Google Shape;146;p28"/>
          <p:cNvSpPr/>
          <p:nvPr/>
        </p:nvSpPr>
        <p:spPr>
          <a:xfrm rot="-5400000" flipH="1">
            <a:off x="-2170350" y="2159599"/>
            <a:ext cx="5140800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ctrTitle" idx="6"/>
          </p:nvPr>
        </p:nvSpPr>
        <p:spPr>
          <a:xfrm>
            <a:off x="862922" y="1517378"/>
            <a:ext cx="2251800" cy="398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PROBLEM</a:t>
            </a:r>
            <a:r>
              <a:rPr lang="en-US" dirty="0" smtClean="0"/>
              <a:t>Á</a:t>
            </a:r>
            <a:r>
              <a:rPr lang="es" dirty="0" smtClean="0"/>
              <a:t>TICA / SOLUCIÓN</a:t>
            </a:r>
            <a:endParaRPr dirty="0"/>
          </a:p>
        </p:txBody>
      </p:sp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862922" y="768392"/>
            <a:ext cx="2251800" cy="351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INTRODUCCIÓN/ CONTEXTO</a:t>
            </a:r>
            <a:endParaRPr dirty="0"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75734" y="68757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lt1"/>
                </a:solidFill>
              </a:rPr>
              <a:t>01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 idx="13"/>
          </p:nvPr>
        </p:nvSpPr>
        <p:spPr>
          <a:xfrm>
            <a:off x="842296" y="2242202"/>
            <a:ext cx="2251800" cy="289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REQUERIMIENTOS</a:t>
            </a: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ctrTitle" idx="16"/>
          </p:nvPr>
        </p:nvSpPr>
        <p:spPr>
          <a:xfrm>
            <a:off x="800100" y="3676637"/>
            <a:ext cx="2251800" cy="341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/>
              <a:t>IMPLEMENTACIÓN CLOUD</a:t>
            </a:r>
            <a:endParaRPr dirty="0"/>
          </a:p>
        </p:txBody>
      </p:sp>
      <p:sp>
        <p:nvSpPr>
          <p:cNvPr id="24" name="Google Shape;159;p28"/>
          <p:cNvSpPr txBox="1">
            <a:spLocks/>
          </p:cNvSpPr>
          <p:nvPr/>
        </p:nvSpPr>
        <p:spPr>
          <a:xfrm>
            <a:off x="4112339" y="1395424"/>
            <a:ext cx="2251800" cy="39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s-CL" dirty="0" smtClean="0"/>
              <a:t>RIESGO</a:t>
            </a:r>
            <a:endParaRPr lang="en-US" dirty="0"/>
          </a:p>
        </p:txBody>
      </p:sp>
      <p:sp>
        <p:nvSpPr>
          <p:cNvPr id="25" name="Google Shape;159;p28"/>
          <p:cNvSpPr txBox="1">
            <a:spLocks/>
          </p:cNvSpPr>
          <p:nvPr/>
        </p:nvSpPr>
        <p:spPr>
          <a:xfrm>
            <a:off x="4105667" y="719954"/>
            <a:ext cx="2251800" cy="3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BASE DE DATOS</a:t>
            </a:r>
            <a:endParaRPr lang="en-US" dirty="0"/>
          </a:p>
        </p:txBody>
      </p:sp>
      <p:sp>
        <p:nvSpPr>
          <p:cNvPr id="26" name="Google Shape;159;p28"/>
          <p:cNvSpPr txBox="1">
            <a:spLocks/>
          </p:cNvSpPr>
          <p:nvPr/>
        </p:nvSpPr>
        <p:spPr>
          <a:xfrm>
            <a:off x="832724" y="2950901"/>
            <a:ext cx="2251800" cy="31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CASOS DE USO</a:t>
            </a:r>
            <a:endParaRPr lang="en-US" dirty="0"/>
          </a:p>
        </p:txBody>
      </p:sp>
      <p:sp>
        <p:nvSpPr>
          <p:cNvPr id="27" name="Google Shape;159;p28"/>
          <p:cNvSpPr txBox="1">
            <a:spLocks/>
          </p:cNvSpPr>
          <p:nvPr/>
        </p:nvSpPr>
        <p:spPr>
          <a:xfrm>
            <a:off x="4112339" y="2940609"/>
            <a:ext cx="2251800" cy="33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DEMO/PRUEBAS</a:t>
            </a:r>
            <a:endParaRPr lang="en-US" dirty="0"/>
          </a:p>
        </p:txBody>
      </p:sp>
      <p:sp>
        <p:nvSpPr>
          <p:cNvPr id="28" name="Google Shape;159;p28"/>
          <p:cNvSpPr txBox="1">
            <a:spLocks/>
          </p:cNvSpPr>
          <p:nvPr/>
        </p:nvSpPr>
        <p:spPr>
          <a:xfrm>
            <a:off x="4112339" y="2145013"/>
            <a:ext cx="2251800" cy="34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3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69435" y="1432425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02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4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70524" y="2177276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03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5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60930" y="2931895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04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6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75734" y="362105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05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9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74579" y="68757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06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0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62591" y="1395424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07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1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43329" y="2088871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08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2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43328" y="2872756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09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3" name="Google Shape;152;p28"/>
          <p:cNvSpPr txBox="1">
            <a:spLocks noGrp="1"/>
          </p:cNvSpPr>
          <p:nvPr>
            <p:ph type="title" idx="2"/>
          </p:nvPr>
        </p:nvSpPr>
        <p:spPr>
          <a:xfrm>
            <a:off x="3320761" y="3625590"/>
            <a:ext cx="615737" cy="397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chemeClr val="lt1"/>
                </a:solidFill>
              </a:rPr>
              <a:t>10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5" name="Google Shape;159;p28"/>
          <p:cNvSpPr txBox="1">
            <a:spLocks/>
          </p:cNvSpPr>
          <p:nvPr/>
        </p:nvSpPr>
        <p:spPr>
          <a:xfrm>
            <a:off x="4105667" y="3649835"/>
            <a:ext cx="2251800" cy="33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None/>
              <a:defRPr sz="12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en-US" dirty="0" smtClean="0"/>
              <a:t>CONCLUSIÓN ITERACIÓN 1</a:t>
            </a:r>
            <a:endParaRPr lang="en-US" dirty="0"/>
          </a:p>
        </p:txBody>
      </p:sp>
      <p:pic>
        <p:nvPicPr>
          <p:cNvPr id="49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57161" y="4453773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discordapp.com/attachments/749629802167926849/1016517146555195475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4" y="457199"/>
            <a:ext cx="3924301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 flipH="1">
            <a:off x="1115212" y="2316150"/>
            <a:ext cx="3122625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dirty="0" smtClean="0"/>
              <a:t>Hostal Doña Clarita: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800" dirty="0" smtClean="0"/>
              <a:t>Reserva de habitaciones.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800" dirty="0" smtClean="0"/>
              <a:t>Venta comedor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CL" sz="1800" dirty="0" smtClean="0"/>
              <a:t>Registro de proveedores.</a:t>
            </a:r>
            <a:endParaRPr sz="1800" dirty="0"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115212" y="1129050"/>
            <a:ext cx="2989275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INTRODUCCIÓN/CONTEXTO</a:t>
            </a:r>
            <a:endParaRPr dirty="0"/>
          </a:p>
        </p:txBody>
      </p:sp>
      <p:sp>
        <p:nvSpPr>
          <p:cNvPr id="171" name="Google Shape;171;p2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chemeClr val="accent3">
              <a:alpha val="584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86524" y="4467224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PROBLEM</a:t>
            </a:r>
            <a:r>
              <a:rPr lang="en-US" dirty="0" smtClean="0"/>
              <a:t>Á</a:t>
            </a:r>
            <a:r>
              <a:rPr lang="es" dirty="0" smtClean="0"/>
              <a:t>TICA / SOLUCIÓN</a:t>
            </a:r>
            <a:endParaRPr dirty="0"/>
          </a:p>
        </p:txBody>
      </p:sp>
      <p:sp>
        <p:nvSpPr>
          <p:cNvPr id="177" name="Google Shape;177;p30"/>
          <p:cNvSpPr/>
          <p:nvPr/>
        </p:nvSpPr>
        <p:spPr>
          <a:xfrm>
            <a:off x="0" y="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3607486" y="-25500"/>
            <a:ext cx="3607500" cy="26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0" y="2632200"/>
            <a:ext cx="3607500" cy="25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3607473" y="2632200"/>
            <a:ext cx="3607500" cy="25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RESERVA DE HÁBITACIONES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SERVICIO COMEDOR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ctrTitle"/>
          </p:nvPr>
        </p:nvSpPr>
        <p:spPr>
          <a:xfrm>
            <a:off x="631883" y="968250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CONTRATOS DE CLIENTES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PRODUCTOS/</a:t>
            </a:r>
            <a:br>
              <a:rPr lang="es" dirty="0" smtClean="0"/>
            </a:br>
            <a:r>
              <a:rPr lang="es" dirty="0" smtClean="0"/>
              <a:t>PROVEEDORES</a:t>
            </a:r>
            <a:endParaRPr dirty="0"/>
          </a:p>
        </p:txBody>
      </p:sp>
      <p:pic>
        <p:nvPicPr>
          <p:cNvPr id="19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28125" y="4467224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/>
          <p:nvPr/>
        </p:nvSpPr>
        <p:spPr>
          <a:xfrm>
            <a:off x="720000" y="1976981"/>
            <a:ext cx="3135900" cy="11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3511625" y="802226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REQUERIMIENTOS</a:t>
            </a:r>
            <a:endParaRPr dirty="0"/>
          </a:p>
        </p:txBody>
      </p:sp>
      <p:sp>
        <p:nvSpPr>
          <p:cNvPr id="344" name="Google Shape;344;p40"/>
          <p:cNvSpPr txBox="1">
            <a:spLocks noGrp="1"/>
          </p:cNvSpPr>
          <p:nvPr>
            <p:ph type="ctrTitle"/>
          </p:nvPr>
        </p:nvSpPr>
        <p:spPr>
          <a:xfrm>
            <a:off x="3992423" y="946076"/>
            <a:ext cx="2076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TOTALES</a:t>
            </a:r>
            <a:endParaRPr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>
            <a:off x="720000" y="2157613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chemeClr val="lt1"/>
                </a:solidFill>
              </a:rPr>
              <a:t>41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3511625" y="2184150"/>
            <a:ext cx="2887500" cy="775200"/>
          </a:xfrm>
          <a:prstGeom prst="rect">
            <a:avLst/>
          </a:prstGeom>
          <a:solidFill>
            <a:schemeClr val="accent1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ctrTitle"/>
          </p:nvPr>
        </p:nvSpPr>
        <p:spPr>
          <a:xfrm>
            <a:off x="3992423" y="2328000"/>
            <a:ext cx="20766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latin typeface="Catamaran Light"/>
                <a:ea typeface="Catamaran Light"/>
                <a:cs typeface="Catamaran Light"/>
                <a:sym typeface="Catamaran Light"/>
              </a:rPr>
              <a:t>FUNCIONALES</a:t>
            </a:r>
            <a:endParaRPr sz="1800" dirty="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3511625" y="3550150"/>
            <a:ext cx="2887500" cy="77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ctrTitle"/>
          </p:nvPr>
        </p:nvSpPr>
        <p:spPr>
          <a:xfrm>
            <a:off x="3992422" y="3694000"/>
            <a:ext cx="2236927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NO </a:t>
            </a:r>
            <a:r>
              <a:rPr lang="es" sz="20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FUNCIONALES</a:t>
            </a:r>
            <a:endParaRPr sz="18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720000" y="603850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ctrTitle"/>
          </p:nvPr>
        </p:nvSpPr>
        <p:spPr>
          <a:xfrm>
            <a:off x="720000" y="795802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chemeClr val="lt1"/>
                </a:solidFill>
              </a:rPr>
              <a:t>61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720000" y="3350112"/>
            <a:ext cx="3135900" cy="1167900"/>
          </a:xfrm>
          <a:prstGeom prst="rect">
            <a:avLst/>
          </a:prstGeom>
          <a:solidFill>
            <a:schemeClr val="accent1">
              <a:alpha val="617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ctrTitle"/>
          </p:nvPr>
        </p:nvSpPr>
        <p:spPr>
          <a:xfrm>
            <a:off x="720000" y="3507855"/>
            <a:ext cx="2830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 smtClean="0">
                <a:solidFill>
                  <a:schemeClr val="lt1"/>
                </a:solidFill>
              </a:rPr>
              <a:t>20</a:t>
            </a:r>
            <a:r>
              <a:rPr lang="es" dirty="0" smtClean="0">
                <a:solidFill>
                  <a:schemeClr val="lt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CASOS DE USO</a:t>
            </a:r>
            <a:endParaRPr dirty="0"/>
          </a:p>
        </p:txBody>
      </p:sp>
      <p:sp>
        <p:nvSpPr>
          <p:cNvPr id="328" name="Google Shape;328;p39"/>
          <p:cNvSpPr/>
          <p:nvPr/>
        </p:nvSpPr>
        <p:spPr>
          <a:xfrm>
            <a:off x="306145" y="433375"/>
            <a:ext cx="2719200" cy="694200"/>
          </a:xfrm>
          <a:prstGeom prst="rect">
            <a:avLst/>
          </a:prstGeom>
          <a:solidFill>
            <a:schemeClr val="accent3">
              <a:alpha val="732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06145" y="1275700"/>
            <a:ext cx="2719200" cy="69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06145" y="2118025"/>
            <a:ext cx="2719200" cy="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ctrTitle"/>
          </p:nvPr>
        </p:nvSpPr>
        <p:spPr>
          <a:xfrm>
            <a:off x="591893" y="536725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TOTAL</a:t>
            </a:r>
            <a:endParaRPr sz="14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2" name="Google Shape;332;p39"/>
          <p:cNvSpPr txBox="1">
            <a:spLocks noGrp="1"/>
          </p:cNvSpPr>
          <p:nvPr>
            <p:ph type="ctrTitle"/>
          </p:nvPr>
        </p:nvSpPr>
        <p:spPr>
          <a:xfrm>
            <a:off x="591893" y="1379050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ITERACIÓN 1</a:t>
            </a:r>
            <a:endParaRPr sz="140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3" name="Google Shape;333;p39"/>
          <p:cNvSpPr txBox="1">
            <a:spLocks noGrp="1"/>
          </p:cNvSpPr>
          <p:nvPr>
            <p:ph type="ctrTitle"/>
          </p:nvPr>
        </p:nvSpPr>
        <p:spPr>
          <a:xfrm>
            <a:off x="591904" y="2210575"/>
            <a:ext cx="16479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0" dirty="0" smtClean="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AVANCE REAL</a:t>
            </a:r>
            <a:endParaRPr sz="1400" b="0" dirty="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4" name="Google Shape;334;p39"/>
          <p:cNvSpPr txBox="1">
            <a:spLocks noGrp="1"/>
          </p:cNvSpPr>
          <p:nvPr>
            <p:ph type="ctrTitle"/>
          </p:nvPr>
        </p:nvSpPr>
        <p:spPr>
          <a:xfrm>
            <a:off x="1563818" y="536725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100%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5" name="Google Shape;335;p39"/>
          <p:cNvSpPr txBox="1">
            <a:spLocks noGrp="1"/>
          </p:cNvSpPr>
          <p:nvPr>
            <p:ph type="ctrTitle"/>
          </p:nvPr>
        </p:nvSpPr>
        <p:spPr>
          <a:xfrm>
            <a:off x="1563818" y="1379050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20%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ctrTitle"/>
          </p:nvPr>
        </p:nvSpPr>
        <p:spPr>
          <a:xfrm>
            <a:off x="1563818" y="2210588"/>
            <a:ext cx="13575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24%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137836"/>
              </p:ext>
            </p:extLst>
          </p:nvPr>
        </p:nvGraphicFramePr>
        <p:xfrm>
          <a:off x="3278993" y="433375"/>
          <a:ext cx="4808686" cy="237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Google Shape;263;p38"/>
          <p:cNvSpPr txBox="1">
            <a:spLocks/>
          </p:cNvSpPr>
          <p:nvPr/>
        </p:nvSpPr>
        <p:spPr>
          <a:xfrm>
            <a:off x="396263" y="3914575"/>
            <a:ext cx="3687082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REGISTRAR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MOSTRAR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smtClean="0"/>
              <a:t>ELIMINAR</a:t>
            </a:r>
            <a:endParaRPr lang="en-US" dirty="0"/>
          </a:p>
        </p:txBody>
      </p:sp>
      <p:sp>
        <p:nvSpPr>
          <p:cNvPr id="31" name="Google Shape;258;p38"/>
          <p:cNvSpPr txBox="1">
            <a:spLocks/>
          </p:cNvSpPr>
          <p:nvPr/>
        </p:nvSpPr>
        <p:spPr>
          <a:xfrm>
            <a:off x="2716387" y="3331618"/>
            <a:ext cx="2302358" cy="132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EMPLEADO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PROVEEDOR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HUESPED</a:t>
            </a:r>
            <a:endParaRPr lang="en-US" dirty="0"/>
          </a:p>
        </p:txBody>
      </p:sp>
      <p:pic>
        <p:nvPicPr>
          <p:cNvPr id="33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scubierto criptominer integrado en Amazon AWS Community AMI - Una al Dí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5" y="710675"/>
            <a:ext cx="4953864" cy="330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Google Shape;207;p32"/>
          <p:cNvSpPr/>
          <p:nvPr/>
        </p:nvSpPr>
        <p:spPr>
          <a:xfrm rot="-5400000">
            <a:off x="6582600" y="125125"/>
            <a:ext cx="1057500" cy="349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ctrTitle"/>
          </p:nvPr>
        </p:nvSpPr>
        <p:spPr>
          <a:xfrm>
            <a:off x="5470100" y="386825"/>
            <a:ext cx="342535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IMPLEMENTACIÓN CLOUD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5401650" y="240077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Nube AWS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Amazon Linux 2 AMI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Lamp – Linux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Apache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MySQL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PHP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dirty="0" smtClean="0"/>
              <a:t>Python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11" name="Google Shape;211;p32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DF957A">
                  <a:alpha val="29803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/>
          <p:nvPr/>
        </p:nvSpPr>
        <p:spPr>
          <a:xfrm rot="5400000">
            <a:off x="2244038" y="2393338"/>
            <a:ext cx="1574400" cy="2058575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 rot="-5400000" flipH="1">
            <a:off x="4398349" y="733025"/>
            <a:ext cx="1574400" cy="2084200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 rot="-5400000" flipH="1">
            <a:off x="4398349" y="2380525"/>
            <a:ext cx="1574400" cy="2084200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6"/>
          <p:cNvSpPr txBox="1">
            <a:spLocks noGrp="1"/>
          </p:cNvSpPr>
          <p:nvPr>
            <p:ph type="ctrTitle"/>
          </p:nvPr>
        </p:nvSpPr>
        <p:spPr>
          <a:xfrm rot="5400000">
            <a:off x="7083000" y="1450825"/>
            <a:ext cx="25224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BASE DE DATOS</a:t>
            </a:r>
            <a:endParaRPr dirty="0"/>
          </a:p>
        </p:txBody>
      </p:sp>
      <p:sp>
        <p:nvSpPr>
          <p:cNvPr id="441" name="Google Shape;441;p46"/>
          <p:cNvSpPr/>
          <p:nvPr/>
        </p:nvSpPr>
        <p:spPr>
          <a:xfrm rot="5400000">
            <a:off x="2244038" y="745838"/>
            <a:ext cx="1574400" cy="2058575"/>
          </a:xfrm>
          <a:prstGeom prst="flowChartOffpageConnector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6"/>
          <p:cNvSpPr txBox="1">
            <a:spLocks noGrp="1"/>
          </p:cNvSpPr>
          <p:nvPr>
            <p:ph type="ctrTitle" idx="4294967295"/>
          </p:nvPr>
        </p:nvSpPr>
        <p:spPr>
          <a:xfrm>
            <a:off x="4358417" y="1487056"/>
            <a:ext cx="149535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</a:rPr>
              <a:t>28 TABLAS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3" name="Google Shape;443;p46"/>
          <p:cNvSpPr txBox="1">
            <a:spLocks noGrp="1"/>
          </p:cNvSpPr>
          <p:nvPr>
            <p:ph type="ctrTitle" idx="4294967295"/>
          </p:nvPr>
        </p:nvSpPr>
        <p:spPr>
          <a:xfrm>
            <a:off x="2367367" y="1487056"/>
            <a:ext cx="12534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</a:rPr>
              <a:t>MYSQL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4" name="Google Shape;444;p46"/>
          <p:cNvSpPr txBox="1">
            <a:spLocks noGrp="1"/>
          </p:cNvSpPr>
          <p:nvPr>
            <p:ph type="ctrTitle" idx="4294967295"/>
          </p:nvPr>
        </p:nvSpPr>
        <p:spPr>
          <a:xfrm>
            <a:off x="2261185" y="3226831"/>
            <a:ext cx="161027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 smtClean="0">
                <a:solidFill>
                  <a:schemeClr val="lt1"/>
                </a:solidFill>
              </a:rPr>
              <a:t>USUARIO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5" name="Google Shape;445;p46"/>
          <p:cNvSpPr txBox="1">
            <a:spLocks noGrp="1"/>
          </p:cNvSpPr>
          <p:nvPr>
            <p:ph type="ctrTitle" idx="4294967295"/>
          </p:nvPr>
        </p:nvSpPr>
        <p:spPr>
          <a:xfrm>
            <a:off x="4319761" y="3226831"/>
            <a:ext cx="1875383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chemeClr val="lt1"/>
                </a:solidFill>
              </a:rPr>
              <a:t>phpMyAdmin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448" name="Google Shape;448;p46"/>
          <p:cNvSpPr/>
          <p:nvPr/>
        </p:nvSpPr>
        <p:spPr>
          <a:xfrm>
            <a:off x="3652825" y="2342925"/>
            <a:ext cx="885900" cy="5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RIESGOS DEL PROYECTO</a:t>
            </a:r>
            <a:endParaRPr dirty="0"/>
          </a:p>
        </p:txBody>
      </p:sp>
      <p:sp>
        <p:nvSpPr>
          <p:cNvPr id="264" name="Google Shape;264;p38"/>
          <p:cNvSpPr/>
          <p:nvPr/>
        </p:nvSpPr>
        <p:spPr>
          <a:xfrm>
            <a:off x="1218473" y="347126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406159" y="971282"/>
            <a:ext cx="359015" cy="358442"/>
          </a:xfrm>
          <a:custGeom>
            <a:avLst/>
            <a:gdLst/>
            <a:ahLst/>
            <a:cxnLst/>
            <a:rect l="l" t="t" r="r" b="b"/>
            <a:pathLst>
              <a:path w="11288" h="11270" extrusionOk="0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8"/>
          <p:cNvGrpSpPr/>
          <p:nvPr/>
        </p:nvGrpSpPr>
        <p:grpSpPr>
          <a:xfrm>
            <a:off x="6010317" y="1012267"/>
            <a:ext cx="383632" cy="276449"/>
            <a:chOff x="3933342" y="4315767"/>
            <a:chExt cx="383632" cy="276449"/>
          </a:xfrm>
        </p:grpSpPr>
        <p:sp>
          <p:nvSpPr>
            <p:cNvPr id="288" name="Google Shape;288;p38"/>
            <p:cNvSpPr/>
            <p:nvPr/>
          </p:nvSpPr>
          <p:spPr>
            <a:xfrm>
              <a:off x="3933342" y="4315767"/>
              <a:ext cx="383632" cy="276449"/>
            </a:xfrm>
            <a:custGeom>
              <a:avLst/>
              <a:gdLst/>
              <a:ahLst/>
              <a:cxnLst/>
              <a:rect l="l" t="t" r="r" b="b"/>
              <a:pathLst>
                <a:path w="12062" h="8692" extrusionOk="0">
                  <a:moveTo>
                    <a:pt x="2061" y="369"/>
                  </a:moveTo>
                  <a:cubicBezTo>
                    <a:pt x="2120" y="369"/>
                    <a:pt x="2168" y="417"/>
                    <a:pt x="2168" y="476"/>
                  </a:cubicBezTo>
                  <a:lnTo>
                    <a:pt x="2168" y="845"/>
                  </a:lnTo>
                  <a:lnTo>
                    <a:pt x="1406" y="845"/>
                  </a:lnTo>
                  <a:lnTo>
                    <a:pt x="1406" y="476"/>
                  </a:lnTo>
                  <a:cubicBezTo>
                    <a:pt x="1406" y="417"/>
                    <a:pt x="1454" y="369"/>
                    <a:pt x="1513" y="369"/>
                  </a:cubicBezTo>
                  <a:close/>
                  <a:moveTo>
                    <a:pt x="10824" y="1262"/>
                  </a:moveTo>
                  <a:cubicBezTo>
                    <a:pt x="10883" y="1262"/>
                    <a:pt x="10931" y="1310"/>
                    <a:pt x="10931" y="1369"/>
                  </a:cubicBezTo>
                  <a:lnTo>
                    <a:pt x="10943" y="1715"/>
                  </a:lnTo>
                  <a:lnTo>
                    <a:pt x="9490" y="1715"/>
                  </a:lnTo>
                  <a:lnTo>
                    <a:pt x="9490" y="1369"/>
                  </a:lnTo>
                  <a:cubicBezTo>
                    <a:pt x="9490" y="1310"/>
                    <a:pt x="9526" y="1262"/>
                    <a:pt x="9586" y="1262"/>
                  </a:cubicBezTo>
                  <a:close/>
                  <a:moveTo>
                    <a:pt x="1513" y="0"/>
                  </a:moveTo>
                  <a:cubicBezTo>
                    <a:pt x="1251" y="0"/>
                    <a:pt x="1049" y="214"/>
                    <a:pt x="1049" y="464"/>
                  </a:cubicBezTo>
                  <a:lnTo>
                    <a:pt x="1049" y="833"/>
                  </a:lnTo>
                  <a:lnTo>
                    <a:pt x="894" y="833"/>
                  </a:lnTo>
                  <a:cubicBezTo>
                    <a:pt x="692" y="833"/>
                    <a:pt x="489" y="905"/>
                    <a:pt x="334" y="1048"/>
                  </a:cubicBezTo>
                  <a:cubicBezTo>
                    <a:pt x="263" y="1107"/>
                    <a:pt x="239" y="1226"/>
                    <a:pt x="299" y="1298"/>
                  </a:cubicBezTo>
                  <a:cubicBezTo>
                    <a:pt x="332" y="1338"/>
                    <a:pt x="385" y="1360"/>
                    <a:pt x="440" y="1360"/>
                  </a:cubicBezTo>
                  <a:cubicBezTo>
                    <a:pt x="482" y="1360"/>
                    <a:pt x="525" y="1347"/>
                    <a:pt x="561" y="1322"/>
                  </a:cubicBezTo>
                  <a:cubicBezTo>
                    <a:pt x="676" y="1220"/>
                    <a:pt x="791" y="1203"/>
                    <a:pt x="908" y="1203"/>
                  </a:cubicBezTo>
                  <a:cubicBezTo>
                    <a:pt x="966" y="1203"/>
                    <a:pt x="1025" y="1207"/>
                    <a:pt x="1084" y="1207"/>
                  </a:cubicBezTo>
                  <a:cubicBezTo>
                    <a:pt x="1116" y="1207"/>
                    <a:pt x="1148" y="1206"/>
                    <a:pt x="1180" y="1203"/>
                  </a:cubicBezTo>
                  <a:lnTo>
                    <a:pt x="2680" y="1203"/>
                  </a:lnTo>
                  <a:cubicBezTo>
                    <a:pt x="2978" y="1203"/>
                    <a:pt x="3216" y="1441"/>
                    <a:pt x="3216" y="1738"/>
                  </a:cubicBezTo>
                  <a:lnTo>
                    <a:pt x="3216" y="2429"/>
                  </a:lnTo>
                  <a:cubicBezTo>
                    <a:pt x="3216" y="2536"/>
                    <a:pt x="3299" y="2607"/>
                    <a:pt x="3394" y="2607"/>
                  </a:cubicBezTo>
                  <a:cubicBezTo>
                    <a:pt x="3501" y="2607"/>
                    <a:pt x="3573" y="2536"/>
                    <a:pt x="3573" y="2429"/>
                  </a:cubicBezTo>
                  <a:lnTo>
                    <a:pt x="3573" y="2072"/>
                  </a:lnTo>
                  <a:lnTo>
                    <a:pt x="11217" y="2072"/>
                  </a:lnTo>
                  <a:cubicBezTo>
                    <a:pt x="11491" y="2084"/>
                    <a:pt x="11705" y="2322"/>
                    <a:pt x="11705" y="2607"/>
                  </a:cubicBezTo>
                  <a:lnTo>
                    <a:pt x="11705" y="2834"/>
                  </a:lnTo>
                  <a:lnTo>
                    <a:pt x="11395" y="2834"/>
                  </a:lnTo>
                  <a:cubicBezTo>
                    <a:pt x="11288" y="2834"/>
                    <a:pt x="11217" y="2905"/>
                    <a:pt x="11217" y="3012"/>
                  </a:cubicBezTo>
                  <a:cubicBezTo>
                    <a:pt x="11217" y="3108"/>
                    <a:pt x="11288" y="3191"/>
                    <a:pt x="11395" y="3191"/>
                  </a:cubicBezTo>
                  <a:lnTo>
                    <a:pt x="11705" y="3191"/>
                  </a:lnTo>
                  <a:lnTo>
                    <a:pt x="11705" y="7441"/>
                  </a:lnTo>
                  <a:lnTo>
                    <a:pt x="10883" y="7441"/>
                  </a:lnTo>
                  <a:cubicBezTo>
                    <a:pt x="10621" y="7441"/>
                    <a:pt x="10395" y="7215"/>
                    <a:pt x="10395" y="6953"/>
                  </a:cubicBezTo>
                  <a:lnTo>
                    <a:pt x="10395" y="3667"/>
                  </a:lnTo>
                  <a:cubicBezTo>
                    <a:pt x="10395" y="3453"/>
                    <a:pt x="10538" y="3262"/>
                    <a:pt x="10740" y="3203"/>
                  </a:cubicBezTo>
                  <a:cubicBezTo>
                    <a:pt x="10824" y="3167"/>
                    <a:pt x="10883" y="3072"/>
                    <a:pt x="10859" y="2977"/>
                  </a:cubicBezTo>
                  <a:cubicBezTo>
                    <a:pt x="10829" y="2906"/>
                    <a:pt x="10747" y="2852"/>
                    <a:pt x="10672" y="2852"/>
                  </a:cubicBezTo>
                  <a:cubicBezTo>
                    <a:pt x="10659" y="2852"/>
                    <a:pt x="10646" y="2854"/>
                    <a:pt x="10633" y="2858"/>
                  </a:cubicBezTo>
                  <a:cubicBezTo>
                    <a:pt x="10276" y="2965"/>
                    <a:pt x="10038" y="3310"/>
                    <a:pt x="10038" y="3667"/>
                  </a:cubicBezTo>
                  <a:lnTo>
                    <a:pt x="10038" y="6953"/>
                  </a:lnTo>
                  <a:cubicBezTo>
                    <a:pt x="10038" y="7418"/>
                    <a:pt x="10419" y="7799"/>
                    <a:pt x="10883" y="7799"/>
                  </a:cubicBezTo>
                  <a:lnTo>
                    <a:pt x="11705" y="7799"/>
                  </a:lnTo>
                  <a:cubicBezTo>
                    <a:pt x="11705" y="8096"/>
                    <a:pt x="11467" y="8334"/>
                    <a:pt x="11169" y="8334"/>
                  </a:cubicBezTo>
                  <a:lnTo>
                    <a:pt x="3394" y="8334"/>
                  </a:lnTo>
                  <a:cubicBezTo>
                    <a:pt x="3478" y="8227"/>
                    <a:pt x="3537" y="8108"/>
                    <a:pt x="3561" y="7977"/>
                  </a:cubicBezTo>
                  <a:cubicBezTo>
                    <a:pt x="3573" y="7870"/>
                    <a:pt x="3513" y="7787"/>
                    <a:pt x="3430" y="7775"/>
                  </a:cubicBezTo>
                  <a:cubicBezTo>
                    <a:pt x="3414" y="7771"/>
                    <a:pt x="3399" y="7770"/>
                    <a:pt x="3384" y="7770"/>
                  </a:cubicBezTo>
                  <a:cubicBezTo>
                    <a:pt x="3299" y="7770"/>
                    <a:pt x="3236" y="7825"/>
                    <a:pt x="3216" y="7906"/>
                  </a:cubicBezTo>
                  <a:cubicBezTo>
                    <a:pt x="3180" y="8156"/>
                    <a:pt x="2954" y="8334"/>
                    <a:pt x="2704" y="8334"/>
                  </a:cubicBezTo>
                  <a:lnTo>
                    <a:pt x="823" y="8334"/>
                  </a:lnTo>
                  <a:cubicBezTo>
                    <a:pt x="572" y="8287"/>
                    <a:pt x="358" y="8072"/>
                    <a:pt x="358" y="7799"/>
                  </a:cubicBezTo>
                  <a:lnTo>
                    <a:pt x="358" y="2774"/>
                  </a:lnTo>
                  <a:lnTo>
                    <a:pt x="358" y="1834"/>
                  </a:lnTo>
                  <a:cubicBezTo>
                    <a:pt x="358" y="1726"/>
                    <a:pt x="287" y="1655"/>
                    <a:pt x="180" y="1655"/>
                  </a:cubicBezTo>
                  <a:cubicBezTo>
                    <a:pt x="72" y="1655"/>
                    <a:pt x="1" y="1726"/>
                    <a:pt x="1" y="1834"/>
                  </a:cubicBezTo>
                  <a:lnTo>
                    <a:pt x="1" y="7799"/>
                  </a:lnTo>
                  <a:cubicBezTo>
                    <a:pt x="1" y="8251"/>
                    <a:pt x="334" y="8608"/>
                    <a:pt x="751" y="8680"/>
                  </a:cubicBezTo>
                  <a:cubicBezTo>
                    <a:pt x="763" y="8680"/>
                    <a:pt x="787" y="8680"/>
                    <a:pt x="811" y="8692"/>
                  </a:cubicBezTo>
                  <a:lnTo>
                    <a:pt x="11169" y="8692"/>
                  </a:lnTo>
                  <a:cubicBezTo>
                    <a:pt x="11657" y="8692"/>
                    <a:pt x="12062" y="8287"/>
                    <a:pt x="12062" y="7799"/>
                  </a:cubicBezTo>
                  <a:lnTo>
                    <a:pt x="12062" y="2607"/>
                  </a:lnTo>
                  <a:cubicBezTo>
                    <a:pt x="12050" y="2155"/>
                    <a:pt x="11717" y="1786"/>
                    <a:pt x="11300" y="1715"/>
                  </a:cubicBezTo>
                  <a:lnTo>
                    <a:pt x="11300" y="1357"/>
                  </a:lnTo>
                  <a:cubicBezTo>
                    <a:pt x="11300" y="1107"/>
                    <a:pt x="11098" y="893"/>
                    <a:pt x="10836" y="893"/>
                  </a:cubicBezTo>
                  <a:lnTo>
                    <a:pt x="9609" y="893"/>
                  </a:lnTo>
                  <a:cubicBezTo>
                    <a:pt x="9347" y="893"/>
                    <a:pt x="9145" y="1107"/>
                    <a:pt x="9145" y="1357"/>
                  </a:cubicBezTo>
                  <a:lnTo>
                    <a:pt x="9145" y="1703"/>
                  </a:lnTo>
                  <a:lnTo>
                    <a:pt x="8621" y="1703"/>
                  </a:lnTo>
                  <a:lnTo>
                    <a:pt x="8252" y="881"/>
                  </a:lnTo>
                  <a:cubicBezTo>
                    <a:pt x="8121" y="595"/>
                    <a:pt x="7823" y="405"/>
                    <a:pt x="7502" y="405"/>
                  </a:cubicBezTo>
                  <a:lnTo>
                    <a:pt x="6049" y="405"/>
                  </a:lnTo>
                  <a:cubicBezTo>
                    <a:pt x="5776" y="405"/>
                    <a:pt x="5525" y="536"/>
                    <a:pt x="5383" y="738"/>
                  </a:cubicBezTo>
                  <a:cubicBezTo>
                    <a:pt x="5323" y="822"/>
                    <a:pt x="5335" y="941"/>
                    <a:pt x="5418" y="1000"/>
                  </a:cubicBezTo>
                  <a:cubicBezTo>
                    <a:pt x="5450" y="1023"/>
                    <a:pt x="5486" y="1033"/>
                    <a:pt x="5523" y="1033"/>
                  </a:cubicBezTo>
                  <a:cubicBezTo>
                    <a:pt x="5583" y="1033"/>
                    <a:pt x="5643" y="1004"/>
                    <a:pt x="5680" y="953"/>
                  </a:cubicBezTo>
                  <a:cubicBezTo>
                    <a:pt x="5764" y="833"/>
                    <a:pt x="5895" y="762"/>
                    <a:pt x="6049" y="762"/>
                  </a:cubicBezTo>
                  <a:lnTo>
                    <a:pt x="7502" y="762"/>
                  </a:lnTo>
                  <a:cubicBezTo>
                    <a:pt x="7681" y="762"/>
                    <a:pt x="7847" y="869"/>
                    <a:pt x="7919" y="1024"/>
                  </a:cubicBezTo>
                  <a:lnTo>
                    <a:pt x="8240" y="1703"/>
                  </a:lnTo>
                  <a:lnTo>
                    <a:pt x="5335" y="1703"/>
                  </a:lnTo>
                  <a:lnTo>
                    <a:pt x="5395" y="1584"/>
                  </a:lnTo>
                  <a:cubicBezTo>
                    <a:pt x="5430" y="1488"/>
                    <a:pt x="5395" y="1381"/>
                    <a:pt x="5299" y="1345"/>
                  </a:cubicBezTo>
                  <a:cubicBezTo>
                    <a:pt x="5276" y="1332"/>
                    <a:pt x="5252" y="1327"/>
                    <a:pt x="5227" y="1327"/>
                  </a:cubicBezTo>
                  <a:cubicBezTo>
                    <a:pt x="5162" y="1327"/>
                    <a:pt x="5096" y="1368"/>
                    <a:pt x="5061" y="1429"/>
                  </a:cubicBezTo>
                  <a:lnTo>
                    <a:pt x="4942" y="1703"/>
                  </a:lnTo>
                  <a:lnTo>
                    <a:pt x="3561" y="1703"/>
                  </a:lnTo>
                  <a:cubicBezTo>
                    <a:pt x="3549" y="1226"/>
                    <a:pt x="3144" y="833"/>
                    <a:pt x="2668" y="833"/>
                  </a:cubicBezTo>
                  <a:lnTo>
                    <a:pt x="2525" y="833"/>
                  </a:lnTo>
                  <a:lnTo>
                    <a:pt x="2525" y="464"/>
                  </a:lnTo>
                  <a:cubicBezTo>
                    <a:pt x="2525" y="214"/>
                    <a:pt x="2311" y="0"/>
                    <a:pt x="2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4035214" y="4410037"/>
              <a:ext cx="11386" cy="140896"/>
            </a:xfrm>
            <a:custGeom>
              <a:avLst/>
              <a:gdLst/>
              <a:ahLst/>
              <a:cxnLst/>
              <a:rect l="l" t="t" r="r" b="b"/>
              <a:pathLst>
                <a:path w="358" h="4430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4251"/>
                  </a:lnTo>
                  <a:cubicBezTo>
                    <a:pt x="1" y="4358"/>
                    <a:pt x="72" y="4430"/>
                    <a:pt x="179" y="4430"/>
                  </a:cubicBezTo>
                  <a:cubicBezTo>
                    <a:pt x="287" y="4430"/>
                    <a:pt x="358" y="4358"/>
                    <a:pt x="358" y="4251"/>
                  </a:cubicBezTo>
                  <a:lnTo>
                    <a:pt x="358" y="179"/>
                  </a:lnTo>
                  <a:cubicBezTo>
                    <a:pt x="358" y="84"/>
                    <a:pt x="287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4221146" y="4390827"/>
              <a:ext cx="42460" cy="32886"/>
            </a:xfrm>
            <a:custGeom>
              <a:avLst/>
              <a:gdLst/>
              <a:ahLst/>
              <a:cxnLst/>
              <a:rect l="l" t="t" r="r" b="b"/>
              <a:pathLst>
                <a:path w="1335" h="1034" extrusionOk="0">
                  <a:moveTo>
                    <a:pt x="813" y="0"/>
                  </a:moveTo>
                  <a:cubicBezTo>
                    <a:pt x="753" y="0"/>
                    <a:pt x="693" y="29"/>
                    <a:pt x="656" y="81"/>
                  </a:cubicBezTo>
                  <a:cubicBezTo>
                    <a:pt x="596" y="152"/>
                    <a:pt x="620" y="271"/>
                    <a:pt x="703" y="331"/>
                  </a:cubicBezTo>
                  <a:cubicBezTo>
                    <a:pt x="846" y="438"/>
                    <a:pt x="775" y="664"/>
                    <a:pt x="596" y="664"/>
                  </a:cubicBezTo>
                  <a:cubicBezTo>
                    <a:pt x="489" y="664"/>
                    <a:pt x="406" y="557"/>
                    <a:pt x="417" y="450"/>
                  </a:cubicBezTo>
                  <a:cubicBezTo>
                    <a:pt x="429" y="355"/>
                    <a:pt x="370" y="259"/>
                    <a:pt x="275" y="247"/>
                  </a:cubicBezTo>
                  <a:cubicBezTo>
                    <a:pt x="265" y="246"/>
                    <a:pt x="256" y="246"/>
                    <a:pt x="248" y="246"/>
                  </a:cubicBezTo>
                  <a:cubicBezTo>
                    <a:pt x="152" y="246"/>
                    <a:pt x="71" y="303"/>
                    <a:pt x="60" y="390"/>
                  </a:cubicBezTo>
                  <a:cubicBezTo>
                    <a:pt x="1" y="736"/>
                    <a:pt x="251" y="1033"/>
                    <a:pt x="584" y="1033"/>
                  </a:cubicBezTo>
                  <a:cubicBezTo>
                    <a:pt x="1120" y="1009"/>
                    <a:pt x="1334" y="331"/>
                    <a:pt x="918" y="33"/>
                  </a:cubicBezTo>
                  <a:cubicBezTo>
                    <a:pt x="886" y="11"/>
                    <a:pt x="849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4054519" y="4384561"/>
              <a:ext cx="192961" cy="192516"/>
            </a:xfrm>
            <a:custGeom>
              <a:avLst/>
              <a:gdLst/>
              <a:ahLst/>
              <a:cxnLst/>
              <a:rect l="l" t="t" r="r" b="b"/>
              <a:pathLst>
                <a:path w="6067" h="6053" extrusionOk="0">
                  <a:moveTo>
                    <a:pt x="3013" y="1"/>
                  </a:moveTo>
                  <a:cubicBezTo>
                    <a:pt x="2380" y="1"/>
                    <a:pt x="1733" y="201"/>
                    <a:pt x="1168" y="647"/>
                  </a:cubicBezTo>
                  <a:cubicBezTo>
                    <a:pt x="1096" y="706"/>
                    <a:pt x="1073" y="825"/>
                    <a:pt x="1132" y="909"/>
                  </a:cubicBezTo>
                  <a:cubicBezTo>
                    <a:pt x="1166" y="949"/>
                    <a:pt x="1219" y="971"/>
                    <a:pt x="1274" y="971"/>
                  </a:cubicBezTo>
                  <a:cubicBezTo>
                    <a:pt x="1315" y="971"/>
                    <a:pt x="1358" y="958"/>
                    <a:pt x="1394" y="933"/>
                  </a:cubicBezTo>
                  <a:cubicBezTo>
                    <a:pt x="1895" y="538"/>
                    <a:pt x="2466" y="360"/>
                    <a:pt x="3024" y="360"/>
                  </a:cubicBezTo>
                  <a:cubicBezTo>
                    <a:pt x="4402" y="360"/>
                    <a:pt x="5704" y="1444"/>
                    <a:pt x="5704" y="3028"/>
                  </a:cubicBezTo>
                  <a:cubicBezTo>
                    <a:pt x="5704" y="3659"/>
                    <a:pt x="5478" y="4266"/>
                    <a:pt x="5085" y="4743"/>
                  </a:cubicBezTo>
                  <a:cubicBezTo>
                    <a:pt x="4573" y="5350"/>
                    <a:pt x="3835" y="5707"/>
                    <a:pt x="3025" y="5707"/>
                  </a:cubicBezTo>
                  <a:cubicBezTo>
                    <a:pt x="1549" y="5707"/>
                    <a:pt x="358" y="4516"/>
                    <a:pt x="358" y="3052"/>
                  </a:cubicBezTo>
                  <a:cubicBezTo>
                    <a:pt x="358" y="2457"/>
                    <a:pt x="561" y="1897"/>
                    <a:pt x="918" y="1421"/>
                  </a:cubicBezTo>
                  <a:cubicBezTo>
                    <a:pt x="977" y="1349"/>
                    <a:pt x="953" y="1230"/>
                    <a:pt x="882" y="1171"/>
                  </a:cubicBezTo>
                  <a:cubicBezTo>
                    <a:pt x="852" y="1146"/>
                    <a:pt x="814" y="1134"/>
                    <a:pt x="776" y="1134"/>
                  </a:cubicBezTo>
                  <a:cubicBezTo>
                    <a:pt x="722" y="1134"/>
                    <a:pt x="667" y="1158"/>
                    <a:pt x="632" y="1206"/>
                  </a:cubicBezTo>
                  <a:cubicBezTo>
                    <a:pt x="227" y="1742"/>
                    <a:pt x="1" y="2361"/>
                    <a:pt x="1" y="3028"/>
                  </a:cubicBezTo>
                  <a:cubicBezTo>
                    <a:pt x="1" y="4695"/>
                    <a:pt x="1358" y="6052"/>
                    <a:pt x="3025" y="6052"/>
                  </a:cubicBezTo>
                  <a:cubicBezTo>
                    <a:pt x="3930" y="6052"/>
                    <a:pt x="4775" y="5648"/>
                    <a:pt x="5347" y="4969"/>
                  </a:cubicBezTo>
                  <a:cubicBezTo>
                    <a:pt x="5787" y="4433"/>
                    <a:pt x="6049" y="3731"/>
                    <a:pt x="6049" y="3028"/>
                  </a:cubicBezTo>
                  <a:cubicBezTo>
                    <a:pt x="6066" y="1230"/>
                    <a:pt x="4580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4085593" y="4420278"/>
              <a:ext cx="145826" cy="120923"/>
            </a:xfrm>
            <a:custGeom>
              <a:avLst/>
              <a:gdLst/>
              <a:ahLst/>
              <a:cxnLst/>
              <a:rect l="l" t="t" r="r" b="b"/>
              <a:pathLst>
                <a:path w="4585" h="3802" extrusionOk="0">
                  <a:moveTo>
                    <a:pt x="2060" y="0"/>
                  </a:moveTo>
                  <a:cubicBezTo>
                    <a:pt x="893" y="0"/>
                    <a:pt x="0" y="1060"/>
                    <a:pt x="191" y="2203"/>
                  </a:cubicBezTo>
                  <a:cubicBezTo>
                    <a:pt x="202" y="2301"/>
                    <a:pt x="282" y="2359"/>
                    <a:pt x="369" y="2359"/>
                  </a:cubicBezTo>
                  <a:cubicBezTo>
                    <a:pt x="377" y="2359"/>
                    <a:pt x="385" y="2359"/>
                    <a:pt x="393" y="2358"/>
                  </a:cubicBezTo>
                  <a:cubicBezTo>
                    <a:pt x="500" y="2346"/>
                    <a:pt x="560" y="2250"/>
                    <a:pt x="548" y="2143"/>
                  </a:cubicBezTo>
                  <a:cubicBezTo>
                    <a:pt x="377" y="1146"/>
                    <a:pt x="1184" y="350"/>
                    <a:pt x="2075" y="350"/>
                  </a:cubicBezTo>
                  <a:cubicBezTo>
                    <a:pt x="2428" y="350"/>
                    <a:pt x="2795" y="475"/>
                    <a:pt x="3120" y="762"/>
                  </a:cubicBezTo>
                  <a:cubicBezTo>
                    <a:pt x="3727" y="1334"/>
                    <a:pt x="3786" y="2310"/>
                    <a:pt x="3191" y="2941"/>
                  </a:cubicBezTo>
                  <a:cubicBezTo>
                    <a:pt x="2884" y="3270"/>
                    <a:pt x="2472" y="3430"/>
                    <a:pt x="2064" y="3430"/>
                  </a:cubicBezTo>
                  <a:cubicBezTo>
                    <a:pt x="1569" y="3430"/>
                    <a:pt x="1079" y="3195"/>
                    <a:pt x="786" y="2739"/>
                  </a:cubicBezTo>
                  <a:cubicBezTo>
                    <a:pt x="751" y="2690"/>
                    <a:pt x="700" y="2666"/>
                    <a:pt x="645" y="2666"/>
                  </a:cubicBezTo>
                  <a:cubicBezTo>
                    <a:pt x="606" y="2666"/>
                    <a:pt x="564" y="2678"/>
                    <a:pt x="524" y="2703"/>
                  </a:cubicBezTo>
                  <a:cubicBezTo>
                    <a:pt x="441" y="2762"/>
                    <a:pt x="429" y="2858"/>
                    <a:pt x="488" y="2953"/>
                  </a:cubicBezTo>
                  <a:cubicBezTo>
                    <a:pt x="859" y="3512"/>
                    <a:pt x="1464" y="3801"/>
                    <a:pt x="2073" y="3801"/>
                  </a:cubicBezTo>
                  <a:cubicBezTo>
                    <a:pt x="2579" y="3801"/>
                    <a:pt x="3087" y="3602"/>
                    <a:pt x="3465" y="3191"/>
                  </a:cubicBezTo>
                  <a:cubicBezTo>
                    <a:pt x="4584" y="1988"/>
                    <a:pt x="3715" y="0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4131392" y="4449507"/>
              <a:ext cx="54577" cy="45767"/>
            </a:xfrm>
            <a:custGeom>
              <a:avLst/>
              <a:gdLst/>
              <a:ahLst/>
              <a:cxnLst/>
              <a:rect l="l" t="t" r="r" b="b"/>
              <a:pathLst>
                <a:path w="1716" h="1439" extrusionOk="0">
                  <a:moveTo>
                    <a:pt x="820" y="0"/>
                  </a:moveTo>
                  <a:cubicBezTo>
                    <a:pt x="805" y="0"/>
                    <a:pt x="790" y="3"/>
                    <a:pt x="775" y="10"/>
                  </a:cubicBezTo>
                  <a:cubicBezTo>
                    <a:pt x="203" y="129"/>
                    <a:pt x="1" y="831"/>
                    <a:pt x="394" y="1224"/>
                  </a:cubicBezTo>
                  <a:cubicBezTo>
                    <a:pt x="537" y="1367"/>
                    <a:pt x="724" y="1439"/>
                    <a:pt x="912" y="1439"/>
                  </a:cubicBezTo>
                  <a:cubicBezTo>
                    <a:pt x="1099" y="1439"/>
                    <a:pt x="1287" y="1367"/>
                    <a:pt x="1430" y="1224"/>
                  </a:cubicBezTo>
                  <a:cubicBezTo>
                    <a:pt x="1668" y="986"/>
                    <a:pt x="1715" y="665"/>
                    <a:pt x="1573" y="391"/>
                  </a:cubicBezTo>
                  <a:cubicBezTo>
                    <a:pt x="1546" y="329"/>
                    <a:pt x="1481" y="294"/>
                    <a:pt x="1410" y="294"/>
                  </a:cubicBezTo>
                  <a:cubicBezTo>
                    <a:pt x="1385" y="294"/>
                    <a:pt x="1359" y="298"/>
                    <a:pt x="1334" y="307"/>
                  </a:cubicBezTo>
                  <a:cubicBezTo>
                    <a:pt x="1251" y="343"/>
                    <a:pt x="1215" y="450"/>
                    <a:pt x="1251" y="546"/>
                  </a:cubicBezTo>
                  <a:cubicBezTo>
                    <a:pt x="1311" y="677"/>
                    <a:pt x="1287" y="843"/>
                    <a:pt x="1180" y="962"/>
                  </a:cubicBezTo>
                  <a:cubicBezTo>
                    <a:pt x="1102" y="1034"/>
                    <a:pt x="1007" y="1069"/>
                    <a:pt x="913" y="1069"/>
                  </a:cubicBezTo>
                  <a:cubicBezTo>
                    <a:pt x="820" y="1069"/>
                    <a:pt x="727" y="1034"/>
                    <a:pt x="656" y="962"/>
                  </a:cubicBezTo>
                  <a:cubicBezTo>
                    <a:pt x="441" y="748"/>
                    <a:pt x="561" y="391"/>
                    <a:pt x="846" y="343"/>
                  </a:cubicBezTo>
                  <a:cubicBezTo>
                    <a:pt x="953" y="331"/>
                    <a:pt x="1013" y="236"/>
                    <a:pt x="977" y="141"/>
                  </a:cubicBezTo>
                  <a:cubicBezTo>
                    <a:pt x="958" y="63"/>
                    <a:pt x="890" y="0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38"/>
          <p:cNvGrpSpPr/>
          <p:nvPr/>
        </p:nvGrpSpPr>
        <p:grpSpPr>
          <a:xfrm>
            <a:off x="819565" y="2979180"/>
            <a:ext cx="337069" cy="302593"/>
            <a:chOff x="3441065" y="4302505"/>
            <a:chExt cx="337069" cy="302593"/>
          </a:xfrm>
        </p:grpSpPr>
        <p:sp>
          <p:nvSpPr>
            <p:cNvPr id="295" name="Google Shape;295;p38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8"/>
          <p:cNvSpPr/>
          <p:nvPr/>
        </p:nvSpPr>
        <p:spPr>
          <a:xfrm>
            <a:off x="3403885" y="2974647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38"/>
          <p:cNvGrpSpPr/>
          <p:nvPr/>
        </p:nvGrpSpPr>
        <p:grpSpPr>
          <a:xfrm>
            <a:off x="6057877" y="2961961"/>
            <a:ext cx="337070" cy="337040"/>
            <a:chOff x="1305327" y="2894211"/>
            <a:chExt cx="357520" cy="357488"/>
          </a:xfrm>
        </p:grpSpPr>
        <p:sp>
          <p:nvSpPr>
            <p:cNvPr id="310" name="Google Shape;310;p38"/>
            <p:cNvSpPr/>
            <p:nvPr/>
          </p:nvSpPr>
          <p:spPr>
            <a:xfrm>
              <a:off x="1305709" y="2975600"/>
              <a:ext cx="281379" cy="275336"/>
            </a:xfrm>
            <a:custGeom>
              <a:avLst/>
              <a:gdLst/>
              <a:ahLst/>
              <a:cxnLst/>
              <a:rect l="l" t="t" r="r" b="b"/>
              <a:pathLst>
                <a:path w="8847" h="8657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8085"/>
                  </a:lnTo>
                  <a:cubicBezTo>
                    <a:pt x="1" y="8395"/>
                    <a:pt x="262" y="8657"/>
                    <a:pt x="572" y="8657"/>
                  </a:cubicBezTo>
                  <a:lnTo>
                    <a:pt x="8680" y="8657"/>
                  </a:lnTo>
                  <a:cubicBezTo>
                    <a:pt x="8775" y="8657"/>
                    <a:pt x="8847" y="8573"/>
                    <a:pt x="8847" y="8490"/>
                  </a:cubicBezTo>
                  <a:cubicBezTo>
                    <a:pt x="8835" y="8395"/>
                    <a:pt x="8764" y="8323"/>
                    <a:pt x="8668" y="8323"/>
                  </a:cubicBezTo>
                  <a:lnTo>
                    <a:pt x="560" y="8323"/>
                  </a:lnTo>
                  <a:cubicBezTo>
                    <a:pt x="429" y="8323"/>
                    <a:pt x="334" y="8216"/>
                    <a:pt x="334" y="8097"/>
                  </a:cubicBez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305327" y="2894211"/>
              <a:ext cx="357520" cy="357488"/>
            </a:xfrm>
            <a:custGeom>
              <a:avLst/>
              <a:gdLst/>
              <a:ahLst/>
              <a:cxnLst/>
              <a:rect l="l" t="t" r="r" b="b"/>
              <a:pathLst>
                <a:path w="11241" h="11240" extrusionOk="0">
                  <a:moveTo>
                    <a:pt x="572" y="0"/>
                  </a:moveTo>
                  <a:cubicBezTo>
                    <a:pt x="251" y="0"/>
                    <a:pt x="1" y="262"/>
                    <a:pt x="1" y="572"/>
                  </a:cubicBezTo>
                  <a:lnTo>
                    <a:pt x="1" y="2060"/>
                  </a:lnTo>
                  <a:cubicBezTo>
                    <a:pt x="1" y="2143"/>
                    <a:pt x="72" y="2215"/>
                    <a:pt x="167" y="2215"/>
                  </a:cubicBezTo>
                  <a:cubicBezTo>
                    <a:pt x="263" y="2215"/>
                    <a:pt x="334" y="2143"/>
                    <a:pt x="334" y="2060"/>
                  </a:cubicBezTo>
                  <a:lnTo>
                    <a:pt x="334" y="572"/>
                  </a:lnTo>
                  <a:cubicBezTo>
                    <a:pt x="334" y="417"/>
                    <a:pt x="453" y="333"/>
                    <a:pt x="572" y="333"/>
                  </a:cubicBezTo>
                  <a:cubicBezTo>
                    <a:pt x="620" y="333"/>
                    <a:pt x="679" y="345"/>
                    <a:pt x="739" y="405"/>
                  </a:cubicBezTo>
                  <a:lnTo>
                    <a:pt x="1048" y="714"/>
                  </a:lnTo>
                  <a:lnTo>
                    <a:pt x="596" y="1167"/>
                  </a:lnTo>
                  <a:cubicBezTo>
                    <a:pt x="501" y="1262"/>
                    <a:pt x="572" y="1441"/>
                    <a:pt x="715" y="1441"/>
                  </a:cubicBezTo>
                  <a:cubicBezTo>
                    <a:pt x="834" y="1441"/>
                    <a:pt x="858" y="1357"/>
                    <a:pt x="1286" y="953"/>
                  </a:cubicBezTo>
                  <a:lnTo>
                    <a:pt x="1822" y="1488"/>
                  </a:lnTo>
                  <a:lnTo>
                    <a:pt x="1644" y="1667"/>
                  </a:lnTo>
                  <a:cubicBezTo>
                    <a:pt x="1584" y="1726"/>
                    <a:pt x="1584" y="1834"/>
                    <a:pt x="1644" y="1905"/>
                  </a:cubicBezTo>
                  <a:cubicBezTo>
                    <a:pt x="1673" y="1935"/>
                    <a:pt x="1715" y="1950"/>
                    <a:pt x="1758" y="1950"/>
                  </a:cubicBezTo>
                  <a:cubicBezTo>
                    <a:pt x="1801" y="1950"/>
                    <a:pt x="1846" y="1935"/>
                    <a:pt x="1882" y="1905"/>
                  </a:cubicBezTo>
                  <a:lnTo>
                    <a:pt x="2060" y="1726"/>
                  </a:lnTo>
                  <a:lnTo>
                    <a:pt x="2596" y="2262"/>
                  </a:lnTo>
                  <a:lnTo>
                    <a:pt x="2144" y="2715"/>
                  </a:lnTo>
                  <a:cubicBezTo>
                    <a:pt x="2084" y="2774"/>
                    <a:pt x="2084" y="2881"/>
                    <a:pt x="2144" y="2953"/>
                  </a:cubicBezTo>
                  <a:cubicBezTo>
                    <a:pt x="2173" y="2983"/>
                    <a:pt x="2215" y="2997"/>
                    <a:pt x="2258" y="2997"/>
                  </a:cubicBezTo>
                  <a:cubicBezTo>
                    <a:pt x="2301" y="2997"/>
                    <a:pt x="2346" y="2983"/>
                    <a:pt x="2382" y="2953"/>
                  </a:cubicBezTo>
                  <a:lnTo>
                    <a:pt x="2834" y="2500"/>
                  </a:lnTo>
                  <a:lnTo>
                    <a:pt x="3370" y="3036"/>
                  </a:lnTo>
                  <a:lnTo>
                    <a:pt x="3191" y="3215"/>
                  </a:lnTo>
                  <a:cubicBezTo>
                    <a:pt x="3132" y="3274"/>
                    <a:pt x="3132" y="3381"/>
                    <a:pt x="3191" y="3453"/>
                  </a:cubicBezTo>
                  <a:cubicBezTo>
                    <a:pt x="3221" y="3483"/>
                    <a:pt x="3263" y="3498"/>
                    <a:pt x="3306" y="3498"/>
                  </a:cubicBezTo>
                  <a:cubicBezTo>
                    <a:pt x="3349" y="3498"/>
                    <a:pt x="3394" y="3483"/>
                    <a:pt x="3430" y="3453"/>
                  </a:cubicBezTo>
                  <a:lnTo>
                    <a:pt x="3608" y="3274"/>
                  </a:lnTo>
                  <a:lnTo>
                    <a:pt x="4144" y="3810"/>
                  </a:lnTo>
                  <a:lnTo>
                    <a:pt x="3692" y="4262"/>
                  </a:lnTo>
                  <a:cubicBezTo>
                    <a:pt x="3632" y="4322"/>
                    <a:pt x="3632" y="4429"/>
                    <a:pt x="3692" y="4501"/>
                  </a:cubicBezTo>
                  <a:cubicBezTo>
                    <a:pt x="3721" y="4530"/>
                    <a:pt x="3763" y="4545"/>
                    <a:pt x="3806" y="4545"/>
                  </a:cubicBezTo>
                  <a:cubicBezTo>
                    <a:pt x="3849" y="4545"/>
                    <a:pt x="3894" y="4530"/>
                    <a:pt x="3930" y="4501"/>
                  </a:cubicBezTo>
                  <a:lnTo>
                    <a:pt x="4382" y="4048"/>
                  </a:lnTo>
                  <a:lnTo>
                    <a:pt x="4918" y="4584"/>
                  </a:lnTo>
                  <a:lnTo>
                    <a:pt x="4739" y="4763"/>
                  </a:lnTo>
                  <a:cubicBezTo>
                    <a:pt x="4680" y="4822"/>
                    <a:pt x="4680" y="4929"/>
                    <a:pt x="4739" y="5001"/>
                  </a:cubicBezTo>
                  <a:cubicBezTo>
                    <a:pt x="4769" y="5030"/>
                    <a:pt x="4811" y="5045"/>
                    <a:pt x="4854" y="5045"/>
                  </a:cubicBezTo>
                  <a:cubicBezTo>
                    <a:pt x="4897" y="5045"/>
                    <a:pt x="4942" y="5030"/>
                    <a:pt x="4977" y="5001"/>
                  </a:cubicBezTo>
                  <a:lnTo>
                    <a:pt x="5156" y="4822"/>
                  </a:lnTo>
                  <a:lnTo>
                    <a:pt x="5692" y="5358"/>
                  </a:lnTo>
                  <a:lnTo>
                    <a:pt x="5239" y="5810"/>
                  </a:lnTo>
                  <a:cubicBezTo>
                    <a:pt x="5180" y="5870"/>
                    <a:pt x="5180" y="5977"/>
                    <a:pt x="5239" y="6048"/>
                  </a:cubicBezTo>
                  <a:cubicBezTo>
                    <a:pt x="5269" y="6078"/>
                    <a:pt x="5311" y="6093"/>
                    <a:pt x="5354" y="6093"/>
                  </a:cubicBezTo>
                  <a:cubicBezTo>
                    <a:pt x="5397" y="6093"/>
                    <a:pt x="5442" y="6078"/>
                    <a:pt x="5477" y="6048"/>
                  </a:cubicBezTo>
                  <a:lnTo>
                    <a:pt x="5930" y="5596"/>
                  </a:lnTo>
                  <a:lnTo>
                    <a:pt x="6466" y="6132"/>
                  </a:lnTo>
                  <a:lnTo>
                    <a:pt x="6287" y="6310"/>
                  </a:lnTo>
                  <a:cubicBezTo>
                    <a:pt x="6228" y="6370"/>
                    <a:pt x="6228" y="6477"/>
                    <a:pt x="6287" y="6548"/>
                  </a:cubicBezTo>
                  <a:cubicBezTo>
                    <a:pt x="6317" y="6578"/>
                    <a:pt x="6359" y="6593"/>
                    <a:pt x="6402" y="6593"/>
                  </a:cubicBezTo>
                  <a:cubicBezTo>
                    <a:pt x="6445" y="6593"/>
                    <a:pt x="6490" y="6578"/>
                    <a:pt x="6525" y="6548"/>
                  </a:cubicBezTo>
                  <a:lnTo>
                    <a:pt x="6704" y="6370"/>
                  </a:lnTo>
                  <a:lnTo>
                    <a:pt x="7240" y="6906"/>
                  </a:lnTo>
                  <a:lnTo>
                    <a:pt x="6787" y="7358"/>
                  </a:lnTo>
                  <a:cubicBezTo>
                    <a:pt x="6728" y="7418"/>
                    <a:pt x="6728" y="7525"/>
                    <a:pt x="6787" y="7596"/>
                  </a:cubicBezTo>
                  <a:cubicBezTo>
                    <a:pt x="6817" y="7626"/>
                    <a:pt x="6859" y="7641"/>
                    <a:pt x="6902" y="7641"/>
                  </a:cubicBezTo>
                  <a:cubicBezTo>
                    <a:pt x="6945" y="7641"/>
                    <a:pt x="6990" y="7626"/>
                    <a:pt x="7025" y="7596"/>
                  </a:cubicBezTo>
                  <a:lnTo>
                    <a:pt x="7478" y="7144"/>
                  </a:lnTo>
                  <a:lnTo>
                    <a:pt x="8014" y="7680"/>
                  </a:lnTo>
                  <a:lnTo>
                    <a:pt x="7763" y="7787"/>
                  </a:lnTo>
                  <a:cubicBezTo>
                    <a:pt x="7704" y="7846"/>
                    <a:pt x="7704" y="7953"/>
                    <a:pt x="7763" y="8025"/>
                  </a:cubicBezTo>
                  <a:cubicBezTo>
                    <a:pt x="7787" y="8055"/>
                    <a:pt x="7826" y="8069"/>
                    <a:pt x="7869" y="8069"/>
                  </a:cubicBezTo>
                  <a:cubicBezTo>
                    <a:pt x="7912" y="8069"/>
                    <a:pt x="7960" y="8055"/>
                    <a:pt x="8002" y="8025"/>
                  </a:cubicBezTo>
                  <a:lnTo>
                    <a:pt x="8180" y="7846"/>
                  </a:lnTo>
                  <a:lnTo>
                    <a:pt x="8716" y="8382"/>
                  </a:lnTo>
                  <a:lnTo>
                    <a:pt x="8264" y="8834"/>
                  </a:lnTo>
                  <a:cubicBezTo>
                    <a:pt x="8204" y="8894"/>
                    <a:pt x="8204" y="8989"/>
                    <a:pt x="8264" y="9073"/>
                  </a:cubicBezTo>
                  <a:cubicBezTo>
                    <a:pt x="8293" y="9102"/>
                    <a:pt x="8335" y="9117"/>
                    <a:pt x="8378" y="9117"/>
                  </a:cubicBezTo>
                  <a:cubicBezTo>
                    <a:pt x="8421" y="9117"/>
                    <a:pt x="8466" y="9102"/>
                    <a:pt x="8502" y="9073"/>
                  </a:cubicBezTo>
                  <a:lnTo>
                    <a:pt x="8954" y="8620"/>
                  </a:lnTo>
                  <a:lnTo>
                    <a:pt x="9490" y="9156"/>
                  </a:lnTo>
                  <a:lnTo>
                    <a:pt x="9311" y="9335"/>
                  </a:lnTo>
                  <a:cubicBezTo>
                    <a:pt x="9252" y="9394"/>
                    <a:pt x="9252" y="9501"/>
                    <a:pt x="9311" y="9573"/>
                  </a:cubicBezTo>
                  <a:cubicBezTo>
                    <a:pt x="9335" y="9608"/>
                    <a:pt x="9383" y="9620"/>
                    <a:pt x="9430" y="9620"/>
                  </a:cubicBezTo>
                  <a:cubicBezTo>
                    <a:pt x="9466" y="9620"/>
                    <a:pt x="9514" y="9608"/>
                    <a:pt x="9549" y="9573"/>
                  </a:cubicBezTo>
                  <a:lnTo>
                    <a:pt x="9728" y="9394"/>
                  </a:lnTo>
                  <a:lnTo>
                    <a:pt x="10264" y="9930"/>
                  </a:lnTo>
                  <a:lnTo>
                    <a:pt x="9811" y="10382"/>
                  </a:lnTo>
                  <a:cubicBezTo>
                    <a:pt x="9752" y="10442"/>
                    <a:pt x="9752" y="10537"/>
                    <a:pt x="9811" y="10620"/>
                  </a:cubicBezTo>
                  <a:cubicBezTo>
                    <a:pt x="9847" y="10644"/>
                    <a:pt x="9883" y="10656"/>
                    <a:pt x="9930" y="10656"/>
                  </a:cubicBezTo>
                  <a:cubicBezTo>
                    <a:pt x="9978" y="10656"/>
                    <a:pt x="10026" y="10644"/>
                    <a:pt x="10049" y="10620"/>
                  </a:cubicBezTo>
                  <a:lnTo>
                    <a:pt x="10502" y="10168"/>
                  </a:lnTo>
                  <a:lnTo>
                    <a:pt x="10835" y="10513"/>
                  </a:lnTo>
                  <a:cubicBezTo>
                    <a:pt x="10895" y="10573"/>
                    <a:pt x="10919" y="10632"/>
                    <a:pt x="10919" y="10680"/>
                  </a:cubicBezTo>
                  <a:cubicBezTo>
                    <a:pt x="10919" y="10799"/>
                    <a:pt x="10823" y="10918"/>
                    <a:pt x="10681" y="10918"/>
                  </a:cubicBezTo>
                  <a:lnTo>
                    <a:pt x="9395" y="10918"/>
                  </a:lnTo>
                  <a:cubicBezTo>
                    <a:pt x="9311" y="10918"/>
                    <a:pt x="9228" y="10989"/>
                    <a:pt x="9228" y="11073"/>
                  </a:cubicBezTo>
                  <a:cubicBezTo>
                    <a:pt x="9228" y="11168"/>
                    <a:pt x="9311" y="11240"/>
                    <a:pt x="9395" y="11240"/>
                  </a:cubicBezTo>
                  <a:lnTo>
                    <a:pt x="10681" y="11240"/>
                  </a:lnTo>
                  <a:cubicBezTo>
                    <a:pt x="10990" y="11240"/>
                    <a:pt x="11240" y="10989"/>
                    <a:pt x="11240" y="10680"/>
                  </a:cubicBezTo>
                  <a:cubicBezTo>
                    <a:pt x="11192" y="10501"/>
                    <a:pt x="11133" y="10358"/>
                    <a:pt x="11038" y="10239"/>
                  </a:cubicBezTo>
                  <a:lnTo>
                    <a:pt x="965" y="167"/>
                  </a:lnTo>
                  <a:cubicBezTo>
                    <a:pt x="870" y="60"/>
                    <a:pt x="715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366679" y="3029191"/>
              <a:ext cx="57981" cy="70289"/>
            </a:xfrm>
            <a:custGeom>
              <a:avLst/>
              <a:gdLst/>
              <a:ahLst/>
              <a:cxnLst/>
              <a:rect l="l" t="t" r="r" b="b"/>
              <a:pathLst>
                <a:path w="1823" h="2210" extrusionOk="0">
                  <a:moveTo>
                    <a:pt x="164" y="1"/>
                  </a:moveTo>
                  <a:cubicBezTo>
                    <a:pt x="140" y="1"/>
                    <a:pt x="116" y="6"/>
                    <a:pt x="96" y="18"/>
                  </a:cubicBezTo>
                  <a:cubicBezTo>
                    <a:pt x="36" y="42"/>
                    <a:pt x="0" y="102"/>
                    <a:pt x="0" y="161"/>
                  </a:cubicBezTo>
                  <a:lnTo>
                    <a:pt x="0" y="2043"/>
                  </a:lnTo>
                  <a:cubicBezTo>
                    <a:pt x="0" y="2126"/>
                    <a:pt x="72" y="2209"/>
                    <a:pt x="155" y="2209"/>
                  </a:cubicBezTo>
                  <a:cubicBezTo>
                    <a:pt x="250" y="2209"/>
                    <a:pt x="322" y="2126"/>
                    <a:pt x="322" y="2043"/>
                  </a:cubicBezTo>
                  <a:lnTo>
                    <a:pt x="322" y="566"/>
                  </a:lnTo>
                  <a:lnTo>
                    <a:pt x="1513" y="1757"/>
                  </a:lnTo>
                  <a:cubicBezTo>
                    <a:pt x="1542" y="1787"/>
                    <a:pt x="1584" y="1801"/>
                    <a:pt x="1627" y="1801"/>
                  </a:cubicBezTo>
                  <a:cubicBezTo>
                    <a:pt x="1670" y="1801"/>
                    <a:pt x="1715" y="1787"/>
                    <a:pt x="1751" y="1757"/>
                  </a:cubicBezTo>
                  <a:cubicBezTo>
                    <a:pt x="1822" y="1697"/>
                    <a:pt x="1810" y="1590"/>
                    <a:pt x="1751" y="1519"/>
                  </a:cubicBezTo>
                  <a:lnTo>
                    <a:pt x="274" y="42"/>
                  </a:lnTo>
                  <a:cubicBezTo>
                    <a:pt x="251" y="19"/>
                    <a:pt x="20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1428031" y="3091211"/>
              <a:ext cx="100377" cy="99518"/>
            </a:xfrm>
            <a:custGeom>
              <a:avLst/>
              <a:gdLst/>
              <a:ahLst/>
              <a:cxnLst/>
              <a:rect l="l" t="t" r="r" b="b"/>
              <a:pathLst>
                <a:path w="3156" h="3129" extrusionOk="0">
                  <a:moveTo>
                    <a:pt x="183" y="0"/>
                  </a:moveTo>
                  <a:cubicBezTo>
                    <a:pt x="140" y="0"/>
                    <a:pt x="95" y="15"/>
                    <a:pt x="60" y="45"/>
                  </a:cubicBezTo>
                  <a:cubicBezTo>
                    <a:pt x="0" y="104"/>
                    <a:pt x="0" y="212"/>
                    <a:pt x="60" y="283"/>
                  </a:cubicBezTo>
                  <a:lnTo>
                    <a:pt x="2572" y="2795"/>
                  </a:lnTo>
                  <a:lnTo>
                    <a:pt x="655" y="2795"/>
                  </a:lnTo>
                  <a:cubicBezTo>
                    <a:pt x="560" y="2795"/>
                    <a:pt x="488" y="2879"/>
                    <a:pt x="488" y="2962"/>
                  </a:cubicBezTo>
                  <a:cubicBezTo>
                    <a:pt x="488" y="3057"/>
                    <a:pt x="560" y="3129"/>
                    <a:pt x="655" y="3129"/>
                  </a:cubicBezTo>
                  <a:lnTo>
                    <a:pt x="2977" y="3129"/>
                  </a:lnTo>
                  <a:cubicBezTo>
                    <a:pt x="3048" y="3129"/>
                    <a:pt x="3108" y="3081"/>
                    <a:pt x="3132" y="3021"/>
                  </a:cubicBezTo>
                  <a:cubicBezTo>
                    <a:pt x="3155" y="2962"/>
                    <a:pt x="3143" y="2902"/>
                    <a:pt x="3096" y="2843"/>
                  </a:cubicBezTo>
                  <a:lnTo>
                    <a:pt x="298" y="45"/>
                  </a:lnTo>
                  <a:cubicBezTo>
                    <a:pt x="268" y="15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1366297" y="3110040"/>
              <a:ext cx="66663" cy="80689"/>
            </a:xfrm>
            <a:custGeom>
              <a:avLst/>
              <a:gdLst/>
              <a:ahLst/>
              <a:cxnLst/>
              <a:rect l="l" t="t" r="r" b="b"/>
              <a:pathLst>
                <a:path w="2096" h="2537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2370"/>
                  </a:lnTo>
                  <a:cubicBezTo>
                    <a:pt x="1" y="2418"/>
                    <a:pt x="24" y="2453"/>
                    <a:pt x="48" y="2489"/>
                  </a:cubicBezTo>
                  <a:cubicBezTo>
                    <a:pt x="84" y="2513"/>
                    <a:pt x="120" y="2537"/>
                    <a:pt x="167" y="2537"/>
                  </a:cubicBezTo>
                  <a:lnTo>
                    <a:pt x="1929" y="2537"/>
                  </a:lnTo>
                  <a:cubicBezTo>
                    <a:pt x="2013" y="2537"/>
                    <a:pt x="2096" y="2453"/>
                    <a:pt x="2096" y="2370"/>
                  </a:cubicBezTo>
                  <a:cubicBezTo>
                    <a:pt x="2096" y="2287"/>
                    <a:pt x="2013" y="2203"/>
                    <a:pt x="1929" y="2203"/>
                  </a:cubicBezTo>
                  <a:lnTo>
                    <a:pt x="334" y="2203"/>
                  </a:ln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Picture 8" descr="prog-apoderados – Ingeniosa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6" b="36288"/>
          <a:stretch/>
        </p:blipFill>
        <p:spPr bwMode="auto">
          <a:xfrm>
            <a:off x="6475750" y="4518012"/>
            <a:ext cx="256200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2860" y="820916"/>
            <a:ext cx="1979987" cy="644700"/>
          </a:xfrm>
        </p:spPr>
        <p:txBody>
          <a:bodyPr/>
          <a:lstStyle/>
          <a:p>
            <a:r>
              <a:rPr lang="es-CL" dirty="0" smtClean="0"/>
              <a:t>FALTA DE ORGANIZACIÓN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6223" y="1386655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Alta.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Interno.</a:t>
            </a:r>
            <a:endParaRPr lang="en-US" dirty="0"/>
          </a:p>
        </p:txBody>
      </p:sp>
      <p:sp>
        <p:nvSpPr>
          <p:cNvPr id="91" name="Google Shape;264;p38"/>
          <p:cNvSpPr/>
          <p:nvPr/>
        </p:nvSpPr>
        <p:spPr>
          <a:xfrm>
            <a:off x="4804653" y="281334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Título 1"/>
          <p:cNvSpPr>
            <a:spLocks noGrp="1"/>
          </p:cNvSpPr>
          <p:nvPr>
            <p:ph type="ctrTitle"/>
          </p:nvPr>
        </p:nvSpPr>
        <p:spPr>
          <a:xfrm>
            <a:off x="4699040" y="755124"/>
            <a:ext cx="2199994" cy="644700"/>
          </a:xfrm>
        </p:spPr>
        <p:txBody>
          <a:bodyPr/>
          <a:lstStyle/>
          <a:p>
            <a:r>
              <a:rPr lang="es-CL" dirty="0" smtClean="0"/>
              <a:t>FALLA DE EQUIPO TÉCNOLÓGICO</a:t>
            </a:r>
            <a:endParaRPr lang="en-US" dirty="0"/>
          </a:p>
        </p:txBody>
      </p:sp>
      <p:sp>
        <p:nvSpPr>
          <p:cNvPr id="93" name="Subtítulo 2"/>
          <p:cNvSpPr>
            <a:spLocks noGrp="1"/>
          </p:cNvSpPr>
          <p:nvPr>
            <p:ph type="subTitle" idx="1"/>
          </p:nvPr>
        </p:nvSpPr>
        <p:spPr>
          <a:xfrm>
            <a:off x="4702595" y="1313225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Muy Alto.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Técnico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4" name="Google Shape;264;p38"/>
          <p:cNvSpPr/>
          <p:nvPr/>
        </p:nvSpPr>
        <p:spPr>
          <a:xfrm>
            <a:off x="1242363" y="2568103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Título 1"/>
          <p:cNvSpPr>
            <a:spLocks noGrp="1"/>
          </p:cNvSpPr>
          <p:nvPr>
            <p:ph type="ctrTitle"/>
          </p:nvPr>
        </p:nvSpPr>
        <p:spPr>
          <a:xfrm>
            <a:off x="1119151" y="3304655"/>
            <a:ext cx="2354599" cy="644700"/>
          </a:xfrm>
        </p:spPr>
        <p:txBody>
          <a:bodyPr/>
          <a:lstStyle/>
          <a:p>
            <a:r>
              <a:rPr lang="es-CL" dirty="0" smtClean="0"/>
              <a:t>PROBLEMA DE RENDIMIENTO DEL EQUIPO</a:t>
            </a:r>
            <a:endParaRPr lang="en-US" dirty="0"/>
          </a:p>
        </p:txBody>
      </p:sp>
      <p:sp>
        <p:nvSpPr>
          <p:cNvPr id="96" name="Subtítulo 2"/>
          <p:cNvSpPr>
            <a:spLocks noGrp="1"/>
          </p:cNvSpPr>
          <p:nvPr>
            <p:ph type="subTitle" idx="1"/>
          </p:nvPr>
        </p:nvSpPr>
        <p:spPr>
          <a:xfrm>
            <a:off x="1150275" y="3844314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Medio.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Interno.</a:t>
            </a:r>
            <a:endParaRPr lang="en-US" dirty="0"/>
          </a:p>
        </p:txBody>
      </p:sp>
      <p:sp>
        <p:nvSpPr>
          <p:cNvPr id="97" name="Google Shape;264;p38"/>
          <p:cNvSpPr/>
          <p:nvPr/>
        </p:nvSpPr>
        <p:spPr>
          <a:xfrm>
            <a:off x="4831288" y="2568103"/>
            <a:ext cx="459000" cy="45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Título 1"/>
          <p:cNvSpPr>
            <a:spLocks noGrp="1"/>
          </p:cNvSpPr>
          <p:nvPr>
            <p:ph type="ctrTitle"/>
          </p:nvPr>
        </p:nvSpPr>
        <p:spPr>
          <a:xfrm>
            <a:off x="4708076" y="3304655"/>
            <a:ext cx="2354599" cy="644700"/>
          </a:xfrm>
        </p:spPr>
        <p:txBody>
          <a:bodyPr/>
          <a:lstStyle/>
          <a:p>
            <a:r>
              <a:rPr lang="es-CL" dirty="0" smtClean="0"/>
              <a:t>FALLA DESARROLLO PROGRAMACIÓN</a:t>
            </a:r>
            <a:endParaRPr lang="en-US" dirty="0"/>
          </a:p>
        </p:txBody>
      </p:sp>
      <p:sp>
        <p:nvSpPr>
          <p:cNvPr id="99" name="Subtítulo 2"/>
          <p:cNvSpPr>
            <a:spLocks noGrp="1"/>
          </p:cNvSpPr>
          <p:nvPr>
            <p:ph type="subTitle" idx="1"/>
          </p:nvPr>
        </p:nvSpPr>
        <p:spPr>
          <a:xfrm>
            <a:off x="4739200" y="3844314"/>
            <a:ext cx="1563900" cy="1112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Amenaza.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Alta.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Interno.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D16138"/>
      </a:accent1>
      <a:accent2>
        <a:srgbClr val="212121"/>
      </a:accent2>
      <a:accent3>
        <a:srgbClr val="DF957A"/>
      </a:accent3>
      <a:accent4>
        <a:srgbClr val="CE5123"/>
      </a:accent4>
      <a:accent5>
        <a:srgbClr val="EB845F"/>
      </a:accent5>
      <a:accent6>
        <a:srgbClr val="99634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191</Words>
  <Application>Microsoft Office PowerPoint</Application>
  <PresentationFormat>Presentación en pantalla (16:9)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Fira Sans Extra Condensed Medium</vt:lpstr>
      <vt:lpstr>Arial</vt:lpstr>
      <vt:lpstr>Livvic</vt:lpstr>
      <vt:lpstr>Catamaran Light</vt:lpstr>
      <vt:lpstr>Roboto</vt:lpstr>
      <vt:lpstr>Engineering Project Proposal by Slidesgo</vt:lpstr>
      <vt:lpstr>Hostal  Doña Clarita</vt:lpstr>
      <vt:lpstr>AGENDA</vt:lpstr>
      <vt:lpstr>INTRODUCCIÓN/CONTEXTO</vt:lpstr>
      <vt:lpstr>PROBLEMÁTICA / SOLUCIÓN</vt:lpstr>
      <vt:lpstr>REQUERIMIENTOS</vt:lpstr>
      <vt:lpstr>CASOS DE USO</vt:lpstr>
      <vt:lpstr>IMPLEMENTACIÓN CLOUD</vt:lpstr>
      <vt:lpstr>BASE DE DATOS</vt:lpstr>
      <vt:lpstr>RIESGOS DEL PROYECTO</vt:lpstr>
      <vt:lpstr>PRESUPUESTO DEL PROYECTO</vt:lpstr>
      <vt:lpstr>DEMO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Hostal  Doña Clarita</dc:title>
  <cp:lastModifiedBy>Alissoul Ñeñe</cp:lastModifiedBy>
  <cp:revision>21</cp:revision>
  <dcterms:modified xsi:type="dcterms:W3CDTF">2022-09-07T20:23:55Z</dcterms:modified>
</cp:coreProperties>
</file>