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77419" autoAdjust="0"/>
  </p:normalViewPr>
  <p:slideViewPr>
    <p:cSldViewPr>
      <p:cViewPr varScale="1">
        <p:scale>
          <a:sx n="88" d="100"/>
          <a:sy n="88" d="100"/>
        </p:scale>
        <p:origin x="22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8D659-A4C3-4A97-A4C4-71726DBEC0B2}" type="doc">
      <dgm:prSet loTypeId="urn:microsoft.com/office/officeart/2005/8/layout/pyramid1" loCatId="pyramid" qsTypeId="urn:microsoft.com/office/officeart/2005/8/quickstyle/3d3" qsCatId="3D" csTypeId="urn:microsoft.com/office/officeart/2005/8/colors/accent1_2" csCatId="accent1" phldr="1"/>
      <dgm:spPr/>
    </dgm:pt>
    <dgm:pt modelId="{1EEE63C2-78F7-4588-A6FA-C3557A5EFAEB}">
      <dgm:prSet phldrT="[Texto]"/>
      <dgm:spPr/>
      <dgm:t>
        <a:bodyPr/>
        <a:lstStyle/>
        <a:p>
          <a:r>
            <a:rPr lang="es-CL" dirty="0">
              <a:latin typeface="Arial Narrow" panose="020B0606020202030204" pitchFamily="34" charset="0"/>
            </a:rPr>
            <a:t>Conocimiento</a:t>
          </a:r>
        </a:p>
      </dgm:t>
    </dgm:pt>
    <dgm:pt modelId="{75FCFC84-8D00-46E6-B266-C5DAD6A28B5F}" type="parTrans" cxnId="{05D56E55-7029-4641-A28A-23B1C0E1778D}">
      <dgm:prSet/>
      <dgm:spPr/>
      <dgm:t>
        <a:bodyPr/>
        <a:lstStyle/>
        <a:p>
          <a:endParaRPr lang="es-CL">
            <a:latin typeface="Arial Narrow" panose="020B0606020202030204" pitchFamily="34" charset="0"/>
          </a:endParaRPr>
        </a:p>
      </dgm:t>
    </dgm:pt>
    <dgm:pt modelId="{0DE843B9-E5BA-4FEF-961E-8DE6CE0037C1}" type="sibTrans" cxnId="{05D56E55-7029-4641-A28A-23B1C0E1778D}">
      <dgm:prSet/>
      <dgm:spPr/>
      <dgm:t>
        <a:bodyPr/>
        <a:lstStyle/>
        <a:p>
          <a:endParaRPr lang="es-CL">
            <a:latin typeface="Arial Narrow" panose="020B0606020202030204" pitchFamily="34" charset="0"/>
          </a:endParaRPr>
        </a:p>
      </dgm:t>
    </dgm:pt>
    <dgm:pt modelId="{7B63BE39-9BC8-4EE5-909A-3EBA935847F1}">
      <dgm:prSet phldrT="[Texto]"/>
      <dgm:spPr/>
      <dgm:t>
        <a:bodyPr/>
        <a:lstStyle/>
        <a:p>
          <a:r>
            <a:rPr lang="es-CL" dirty="0" err="1">
              <a:latin typeface="Arial Narrow" panose="020B0606020202030204" pitchFamily="34" charset="0"/>
            </a:rPr>
            <a:t>Reportabilidad</a:t>
          </a:r>
          <a:r>
            <a:rPr lang="es-CL" dirty="0">
              <a:latin typeface="Arial Narrow" panose="020B0606020202030204" pitchFamily="34" charset="0"/>
            </a:rPr>
            <a:t>, gestión</a:t>
          </a:r>
        </a:p>
      </dgm:t>
    </dgm:pt>
    <dgm:pt modelId="{BCB1A339-6710-409C-84AF-A1355CFB5148}" type="parTrans" cxnId="{397D5ACF-5C3F-4FAA-82E2-34A3C482C004}">
      <dgm:prSet/>
      <dgm:spPr/>
      <dgm:t>
        <a:bodyPr/>
        <a:lstStyle/>
        <a:p>
          <a:endParaRPr lang="es-CL">
            <a:latin typeface="Arial Narrow" panose="020B0606020202030204" pitchFamily="34" charset="0"/>
          </a:endParaRPr>
        </a:p>
      </dgm:t>
    </dgm:pt>
    <dgm:pt modelId="{21FF0016-B56A-4ADD-8123-CCE954D2600B}" type="sibTrans" cxnId="{397D5ACF-5C3F-4FAA-82E2-34A3C482C004}">
      <dgm:prSet/>
      <dgm:spPr/>
      <dgm:t>
        <a:bodyPr/>
        <a:lstStyle/>
        <a:p>
          <a:endParaRPr lang="es-CL">
            <a:latin typeface="Arial Narrow" panose="020B0606020202030204" pitchFamily="34" charset="0"/>
          </a:endParaRPr>
        </a:p>
      </dgm:t>
    </dgm:pt>
    <dgm:pt modelId="{F8980F19-8632-4E5F-B7CC-3CFA3F6353DD}">
      <dgm:prSet phldrT="[Texto]"/>
      <dgm:spPr/>
      <dgm:t>
        <a:bodyPr/>
        <a:lstStyle/>
        <a:p>
          <a:r>
            <a:rPr lang="es-CL" dirty="0">
              <a:latin typeface="Arial Narrow" panose="020B0606020202030204" pitchFamily="34" charset="0"/>
            </a:rPr>
            <a:t>Registro de datos en sistemas transaccionales</a:t>
          </a:r>
        </a:p>
      </dgm:t>
    </dgm:pt>
    <dgm:pt modelId="{1CD7D79E-4556-452E-A279-E3EE0E414E5A}" type="parTrans" cxnId="{185A78FB-F3DB-488D-A315-08CD329CE036}">
      <dgm:prSet/>
      <dgm:spPr/>
      <dgm:t>
        <a:bodyPr/>
        <a:lstStyle/>
        <a:p>
          <a:endParaRPr lang="es-CL">
            <a:latin typeface="Arial Narrow" panose="020B0606020202030204" pitchFamily="34" charset="0"/>
          </a:endParaRPr>
        </a:p>
      </dgm:t>
    </dgm:pt>
    <dgm:pt modelId="{AD74E76F-E6BE-43AE-B8A8-B2F64F53839A}" type="sibTrans" cxnId="{185A78FB-F3DB-488D-A315-08CD329CE036}">
      <dgm:prSet/>
      <dgm:spPr/>
      <dgm:t>
        <a:bodyPr/>
        <a:lstStyle/>
        <a:p>
          <a:endParaRPr lang="es-CL">
            <a:latin typeface="Arial Narrow" panose="020B0606020202030204" pitchFamily="34" charset="0"/>
          </a:endParaRPr>
        </a:p>
      </dgm:t>
    </dgm:pt>
    <dgm:pt modelId="{6F8381D5-8C0F-401D-8BDD-AF0B6D7C7042}" type="pres">
      <dgm:prSet presAssocID="{2BA8D659-A4C3-4A97-A4C4-71726DBEC0B2}" presName="Name0" presStyleCnt="0">
        <dgm:presLayoutVars>
          <dgm:dir/>
          <dgm:animLvl val="lvl"/>
          <dgm:resizeHandles val="exact"/>
        </dgm:presLayoutVars>
      </dgm:prSet>
      <dgm:spPr/>
    </dgm:pt>
    <dgm:pt modelId="{9E35A30D-6F11-46D3-BA06-AFD12C7774C5}" type="pres">
      <dgm:prSet presAssocID="{1EEE63C2-78F7-4588-A6FA-C3557A5EFAEB}" presName="Name8" presStyleCnt="0"/>
      <dgm:spPr/>
    </dgm:pt>
    <dgm:pt modelId="{BCA46221-8113-43A5-A88B-175A8E70D951}" type="pres">
      <dgm:prSet presAssocID="{1EEE63C2-78F7-4588-A6FA-C3557A5EFAE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50357C8-10FC-4B0E-A93F-394446D0EB31}" type="pres">
      <dgm:prSet presAssocID="{1EEE63C2-78F7-4588-A6FA-C3557A5EFAE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F371F0E-4543-49AC-8A04-C3B724A0D347}" type="pres">
      <dgm:prSet presAssocID="{7B63BE39-9BC8-4EE5-909A-3EBA935847F1}" presName="Name8" presStyleCnt="0"/>
      <dgm:spPr/>
    </dgm:pt>
    <dgm:pt modelId="{FC85CD41-E108-4046-987C-1BFF24257968}" type="pres">
      <dgm:prSet presAssocID="{7B63BE39-9BC8-4EE5-909A-3EBA935847F1}" presName="level" presStyleLbl="node1" presStyleIdx="1" presStyleCnt="3">
        <dgm:presLayoutVars>
          <dgm:chMax val="1"/>
          <dgm:bulletEnabled val="1"/>
        </dgm:presLayoutVars>
      </dgm:prSet>
      <dgm:spPr/>
    </dgm:pt>
    <dgm:pt modelId="{56C63F07-C7FD-4A11-B892-F2FC9A057607}" type="pres">
      <dgm:prSet presAssocID="{7B63BE39-9BC8-4EE5-909A-3EBA935847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6668326-AF02-4479-90EA-8FCE70FD603D}" type="pres">
      <dgm:prSet presAssocID="{F8980F19-8632-4E5F-B7CC-3CFA3F6353DD}" presName="Name8" presStyleCnt="0"/>
      <dgm:spPr/>
    </dgm:pt>
    <dgm:pt modelId="{72858611-C099-49F6-B75B-D972D8BF61B4}" type="pres">
      <dgm:prSet presAssocID="{F8980F19-8632-4E5F-B7CC-3CFA3F6353DD}" presName="level" presStyleLbl="node1" presStyleIdx="2" presStyleCnt="3">
        <dgm:presLayoutVars>
          <dgm:chMax val="1"/>
          <dgm:bulletEnabled val="1"/>
        </dgm:presLayoutVars>
      </dgm:prSet>
      <dgm:spPr/>
    </dgm:pt>
    <dgm:pt modelId="{51D0C89D-2210-4EFD-90C6-1967C1245ABE}" type="pres">
      <dgm:prSet presAssocID="{F8980F19-8632-4E5F-B7CC-3CFA3F6353DD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240A15C-FF12-43E7-BC37-5E187A6AA56D}" type="presOf" srcId="{1EEE63C2-78F7-4588-A6FA-C3557A5EFAEB}" destId="{BCA46221-8113-43A5-A88B-175A8E70D951}" srcOrd="0" destOrd="0" presId="urn:microsoft.com/office/officeart/2005/8/layout/pyramid1"/>
    <dgm:cxn modelId="{9E640C49-85B1-4A82-A136-B068AD26EDE2}" type="presOf" srcId="{2BA8D659-A4C3-4A97-A4C4-71726DBEC0B2}" destId="{6F8381D5-8C0F-401D-8BDD-AF0B6D7C7042}" srcOrd="0" destOrd="0" presId="urn:microsoft.com/office/officeart/2005/8/layout/pyramid1"/>
    <dgm:cxn modelId="{05D56E55-7029-4641-A28A-23B1C0E1778D}" srcId="{2BA8D659-A4C3-4A97-A4C4-71726DBEC0B2}" destId="{1EEE63C2-78F7-4588-A6FA-C3557A5EFAEB}" srcOrd="0" destOrd="0" parTransId="{75FCFC84-8D00-46E6-B266-C5DAD6A28B5F}" sibTransId="{0DE843B9-E5BA-4FEF-961E-8DE6CE0037C1}"/>
    <dgm:cxn modelId="{AEBFD975-A19C-4052-822B-D74D1E298E1F}" type="presOf" srcId="{1EEE63C2-78F7-4588-A6FA-C3557A5EFAEB}" destId="{D50357C8-10FC-4B0E-A93F-394446D0EB31}" srcOrd="1" destOrd="0" presId="urn:microsoft.com/office/officeart/2005/8/layout/pyramid1"/>
    <dgm:cxn modelId="{B17EA5A7-380A-4F24-A375-76A3DF0B97B7}" type="presOf" srcId="{7B63BE39-9BC8-4EE5-909A-3EBA935847F1}" destId="{56C63F07-C7FD-4A11-B892-F2FC9A057607}" srcOrd="1" destOrd="0" presId="urn:microsoft.com/office/officeart/2005/8/layout/pyramid1"/>
    <dgm:cxn modelId="{307BB4A8-7003-401A-98EF-F7A35CC751AD}" type="presOf" srcId="{7B63BE39-9BC8-4EE5-909A-3EBA935847F1}" destId="{FC85CD41-E108-4046-987C-1BFF24257968}" srcOrd="0" destOrd="0" presId="urn:microsoft.com/office/officeart/2005/8/layout/pyramid1"/>
    <dgm:cxn modelId="{397D5ACF-5C3F-4FAA-82E2-34A3C482C004}" srcId="{2BA8D659-A4C3-4A97-A4C4-71726DBEC0B2}" destId="{7B63BE39-9BC8-4EE5-909A-3EBA935847F1}" srcOrd="1" destOrd="0" parTransId="{BCB1A339-6710-409C-84AF-A1355CFB5148}" sibTransId="{21FF0016-B56A-4ADD-8123-CCE954D2600B}"/>
    <dgm:cxn modelId="{65E138E8-5327-4805-A888-A99DA3A52720}" type="presOf" srcId="{F8980F19-8632-4E5F-B7CC-3CFA3F6353DD}" destId="{51D0C89D-2210-4EFD-90C6-1967C1245ABE}" srcOrd="1" destOrd="0" presId="urn:microsoft.com/office/officeart/2005/8/layout/pyramid1"/>
    <dgm:cxn modelId="{171DB8EE-954F-4F47-BDDE-291FD1EADEE1}" type="presOf" srcId="{F8980F19-8632-4E5F-B7CC-3CFA3F6353DD}" destId="{72858611-C099-49F6-B75B-D972D8BF61B4}" srcOrd="0" destOrd="0" presId="urn:microsoft.com/office/officeart/2005/8/layout/pyramid1"/>
    <dgm:cxn modelId="{185A78FB-F3DB-488D-A315-08CD329CE036}" srcId="{2BA8D659-A4C3-4A97-A4C4-71726DBEC0B2}" destId="{F8980F19-8632-4E5F-B7CC-3CFA3F6353DD}" srcOrd="2" destOrd="0" parTransId="{1CD7D79E-4556-452E-A279-E3EE0E414E5A}" sibTransId="{AD74E76F-E6BE-43AE-B8A8-B2F64F53839A}"/>
    <dgm:cxn modelId="{4F3851C9-F5E4-4570-AFCA-684D82CA0002}" type="presParOf" srcId="{6F8381D5-8C0F-401D-8BDD-AF0B6D7C7042}" destId="{9E35A30D-6F11-46D3-BA06-AFD12C7774C5}" srcOrd="0" destOrd="0" presId="urn:microsoft.com/office/officeart/2005/8/layout/pyramid1"/>
    <dgm:cxn modelId="{E35CA9BE-560E-445F-B0B2-FBDE3517F6A5}" type="presParOf" srcId="{9E35A30D-6F11-46D3-BA06-AFD12C7774C5}" destId="{BCA46221-8113-43A5-A88B-175A8E70D951}" srcOrd="0" destOrd="0" presId="urn:microsoft.com/office/officeart/2005/8/layout/pyramid1"/>
    <dgm:cxn modelId="{A6F0B5FD-2880-4B1A-9C4E-10F9CC1D7AE9}" type="presParOf" srcId="{9E35A30D-6F11-46D3-BA06-AFD12C7774C5}" destId="{D50357C8-10FC-4B0E-A93F-394446D0EB31}" srcOrd="1" destOrd="0" presId="urn:microsoft.com/office/officeart/2005/8/layout/pyramid1"/>
    <dgm:cxn modelId="{89FD14A1-64C9-4D37-8FE8-DAFEF5DDE1DD}" type="presParOf" srcId="{6F8381D5-8C0F-401D-8BDD-AF0B6D7C7042}" destId="{AF371F0E-4543-49AC-8A04-C3B724A0D347}" srcOrd="1" destOrd="0" presId="urn:microsoft.com/office/officeart/2005/8/layout/pyramid1"/>
    <dgm:cxn modelId="{B787C777-71F9-46CC-8F14-FB9784A0F927}" type="presParOf" srcId="{AF371F0E-4543-49AC-8A04-C3B724A0D347}" destId="{FC85CD41-E108-4046-987C-1BFF24257968}" srcOrd="0" destOrd="0" presId="urn:microsoft.com/office/officeart/2005/8/layout/pyramid1"/>
    <dgm:cxn modelId="{11DFE441-339B-449D-8520-22B24C364AA8}" type="presParOf" srcId="{AF371F0E-4543-49AC-8A04-C3B724A0D347}" destId="{56C63F07-C7FD-4A11-B892-F2FC9A057607}" srcOrd="1" destOrd="0" presId="urn:microsoft.com/office/officeart/2005/8/layout/pyramid1"/>
    <dgm:cxn modelId="{C15C327E-8CAA-4D68-88E4-9EA9389060A7}" type="presParOf" srcId="{6F8381D5-8C0F-401D-8BDD-AF0B6D7C7042}" destId="{46668326-AF02-4479-90EA-8FCE70FD603D}" srcOrd="2" destOrd="0" presId="urn:microsoft.com/office/officeart/2005/8/layout/pyramid1"/>
    <dgm:cxn modelId="{C5F33F28-618A-46C8-AEC4-7DD2E880A7B1}" type="presParOf" srcId="{46668326-AF02-4479-90EA-8FCE70FD603D}" destId="{72858611-C099-49F6-B75B-D972D8BF61B4}" srcOrd="0" destOrd="0" presId="urn:microsoft.com/office/officeart/2005/8/layout/pyramid1"/>
    <dgm:cxn modelId="{BBF72CFD-9585-4E95-B56B-9055D6DF6879}" type="presParOf" srcId="{46668326-AF02-4479-90EA-8FCE70FD603D}" destId="{51D0C89D-2210-4EFD-90C6-1967C1245AB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CD56AF-2A40-4C8C-B837-C99D2696F2A3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3C35DF20-AC66-45B9-8CF2-D3F0854B604A}">
      <dgm:prSet phldrT="[Texto]" custT="1"/>
      <dgm:spPr/>
      <dgm:t>
        <a:bodyPr/>
        <a:lstStyle/>
        <a:p>
          <a:r>
            <a:rPr lang="es-CL" sz="1600" dirty="0">
              <a:latin typeface="Arial Narrow" panose="020B0606020202030204" pitchFamily="34" charset="0"/>
            </a:rPr>
            <a:t>Hardware</a:t>
          </a:r>
        </a:p>
        <a:p>
          <a:r>
            <a:rPr lang="es-CL" sz="1600" dirty="0">
              <a:latin typeface="Arial Narrow" panose="020B0606020202030204" pitchFamily="34" charset="0"/>
            </a:rPr>
            <a:t>Orígenes de datos (OLTP)</a:t>
          </a:r>
        </a:p>
      </dgm:t>
    </dgm:pt>
    <dgm:pt modelId="{E3C394EC-5847-4C62-A396-6989EA340C31}" type="parTrans" cxnId="{7A82C85F-B353-4644-A9CA-FB53396F1F0C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752EC9FF-8E29-4A89-BED4-CAA8E53ADC6E}" type="sibTrans" cxnId="{7A82C85F-B353-4644-A9CA-FB53396F1F0C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60FD0F05-61A5-4387-B9F3-977E387DA385}">
      <dgm:prSet phldrT="[Texto]" custT="1"/>
      <dgm:spPr/>
      <dgm:t>
        <a:bodyPr/>
        <a:lstStyle/>
        <a:p>
          <a:r>
            <a:rPr lang="es-CL" sz="1600" dirty="0">
              <a:latin typeface="Arial Narrow" panose="020B0606020202030204" pitchFamily="34" charset="0"/>
            </a:rPr>
            <a:t>Procesos de transformación (ETL)</a:t>
          </a:r>
        </a:p>
      </dgm:t>
    </dgm:pt>
    <dgm:pt modelId="{75FB8A98-8010-452B-864A-DDAE0EC069BB}" type="parTrans" cxnId="{2133E897-57FB-4AE8-B6A0-37761D99B6E7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EC8641BF-30CF-49CE-90DC-B15B1D8DA8F3}" type="sibTrans" cxnId="{2133E897-57FB-4AE8-B6A0-37761D99B6E7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64B7C7D6-D2F6-4603-80E9-439BE876BCC5}">
      <dgm:prSet phldrT="[Texto]" custT="1"/>
      <dgm:spPr/>
      <dgm:t>
        <a:bodyPr/>
        <a:lstStyle/>
        <a:p>
          <a:r>
            <a:rPr lang="es-CL" sz="1600" dirty="0">
              <a:latin typeface="Arial Narrow" panose="020B0606020202030204" pitchFamily="34" charset="0"/>
            </a:rPr>
            <a:t>Almacenamiento temporal (</a:t>
          </a:r>
          <a:r>
            <a:rPr lang="es-CL" sz="1600" dirty="0" err="1">
              <a:latin typeface="Arial Narrow" panose="020B0606020202030204" pitchFamily="34" charset="0"/>
            </a:rPr>
            <a:t>Staging</a:t>
          </a:r>
          <a:r>
            <a:rPr lang="es-CL" sz="1600" dirty="0">
              <a:latin typeface="Arial Narrow" panose="020B0606020202030204" pitchFamily="34" charset="0"/>
            </a:rPr>
            <a:t> </a:t>
          </a:r>
          <a:r>
            <a:rPr lang="es-CL" sz="1600" dirty="0" err="1">
              <a:latin typeface="Arial Narrow" panose="020B0606020202030204" pitchFamily="34" charset="0"/>
            </a:rPr>
            <a:t>Area</a:t>
          </a:r>
          <a:r>
            <a:rPr lang="es-CL" sz="1600" dirty="0">
              <a:latin typeface="Arial Narrow" panose="020B0606020202030204" pitchFamily="34" charset="0"/>
            </a:rPr>
            <a:t>)</a:t>
          </a:r>
        </a:p>
      </dgm:t>
    </dgm:pt>
    <dgm:pt modelId="{BB64FA99-70EB-4ED7-9439-9A8AFA17A732}" type="parTrans" cxnId="{979001C4-B663-4CD9-AF50-2BAE7C31DFDD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45A8A4B3-000C-44EF-B70E-F1CC2B0663F6}" type="sibTrans" cxnId="{979001C4-B663-4CD9-AF50-2BAE7C31DFDD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9B9D6DB3-A03A-4BBF-8172-81C0249AC58C}">
      <dgm:prSet phldrT="[Texto]" custT="1"/>
      <dgm:spPr/>
      <dgm:t>
        <a:bodyPr/>
        <a:lstStyle/>
        <a:p>
          <a:r>
            <a:rPr lang="es-CL" sz="1600" dirty="0">
              <a:latin typeface="Arial Narrow" panose="020B0606020202030204" pitchFamily="34" charset="0"/>
            </a:rPr>
            <a:t>Data </a:t>
          </a:r>
          <a:r>
            <a:rPr lang="es-CL" sz="1600" dirty="0" err="1">
              <a:latin typeface="Arial Narrow" panose="020B0606020202030204" pitchFamily="34" charset="0"/>
            </a:rPr>
            <a:t>Warehouse</a:t>
          </a:r>
          <a:br>
            <a:rPr lang="es-CL" sz="1600" dirty="0">
              <a:latin typeface="Arial Narrow" panose="020B0606020202030204" pitchFamily="34" charset="0"/>
            </a:rPr>
          </a:br>
          <a:r>
            <a:rPr lang="es-CL" sz="1600" dirty="0">
              <a:latin typeface="Arial Narrow" panose="020B0606020202030204" pitchFamily="34" charset="0"/>
            </a:rPr>
            <a:t>Almacén </a:t>
          </a:r>
          <a:r>
            <a:rPr lang="es-CL" sz="1600" dirty="0" err="1">
              <a:latin typeface="Arial Narrow" panose="020B0606020202030204" pitchFamily="34" charset="0"/>
            </a:rPr>
            <a:t>Multi-dimensional</a:t>
          </a:r>
          <a:endParaRPr lang="es-CL" sz="1600" dirty="0">
            <a:latin typeface="Arial Narrow" panose="020B0606020202030204" pitchFamily="34" charset="0"/>
          </a:endParaRPr>
        </a:p>
      </dgm:t>
    </dgm:pt>
    <dgm:pt modelId="{44523F62-85A5-45FB-BBDB-84603DE77C6D}" type="parTrans" cxnId="{3F94DF58-0448-439F-874C-C42E31CA2D1B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7F3BFA36-725C-44C7-BE95-84685F06893C}" type="sibTrans" cxnId="{3F94DF58-0448-439F-874C-C42E31CA2D1B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034BADA6-1B75-4487-9DCE-DC7F76E1D331}">
      <dgm:prSet phldrT="[Texto]" custT="1"/>
      <dgm:spPr/>
      <dgm:t>
        <a:bodyPr/>
        <a:lstStyle/>
        <a:p>
          <a:r>
            <a:rPr lang="es-CL" sz="1600" dirty="0">
              <a:latin typeface="Arial Narrow" panose="020B0606020202030204" pitchFamily="34" charset="0"/>
            </a:rPr>
            <a:t>Front - </a:t>
          </a:r>
          <a:r>
            <a:rPr lang="es-CL" sz="1600" dirty="0" err="1">
              <a:latin typeface="Arial Narrow" panose="020B0606020202030204" pitchFamily="34" charset="0"/>
            </a:rPr>
            <a:t>End</a:t>
          </a:r>
          <a:endParaRPr lang="es-CL" sz="1600" dirty="0">
            <a:latin typeface="Arial Narrow" panose="020B0606020202030204" pitchFamily="34" charset="0"/>
          </a:endParaRPr>
        </a:p>
      </dgm:t>
    </dgm:pt>
    <dgm:pt modelId="{022E6A4C-02BF-46D1-9070-3E589F1937FA}" type="parTrans" cxnId="{D9D05DEA-F760-40A7-98BB-770F74A3EF9D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33036E29-98E0-4523-961E-3FE7BC545B52}" type="sibTrans" cxnId="{D9D05DEA-F760-40A7-98BB-770F74A3EF9D}">
      <dgm:prSet/>
      <dgm:spPr/>
      <dgm:t>
        <a:bodyPr/>
        <a:lstStyle/>
        <a:p>
          <a:endParaRPr lang="es-CL" sz="2800">
            <a:latin typeface="Arial Narrow" panose="020B0606020202030204" pitchFamily="34" charset="0"/>
          </a:endParaRPr>
        </a:p>
      </dgm:t>
    </dgm:pt>
    <dgm:pt modelId="{2E8FA1A1-7BD7-4598-B241-FD90D5B28ADC}" type="pres">
      <dgm:prSet presAssocID="{18CD56AF-2A40-4C8C-B837-C99D2696F2A3}" presName="CompostProcess" presStyleCnt="0">
        <dgm:presLayoutVars>
          <dgm:dir/>
          <dgm:resizeHandles val="exact"/>
        </dgm:presLayoutVars>
      </dgm:prSet>
      <dgm:spPr/>
    </dgm:pt>
    <dgm:pt modelId="{50FC0575-54EF-4782-B4A6-F9575BFE1C84}" type="pres">
      <dgm:prSet presAssocID="{18CD56AF-2A40-4C8C-B837-C99D2696F2A3}" presName="arrow" presStyleLbl="bgShp" presStyleIdx="0" presStyleCnt="1"/>
      <dgm:spPr/>
    </dgm:pt>
    <dgm:pt modelId="{8DC51A66-7175-4C80-AF0D-3287E963AE37}" type="pres">
      <dgm:prSet presAssocID="{18CD56AF-2A40-4C8C-B837-C99D2696F2A3}" presName="linearProcess" presStyleCnt="0"/>
      <dgm:spPr/>
    </dgm:pt>
    <dgm:pt modelId="{26E54C0C-A4A4-4291-A091-88C7D0782BF4}" type="pres">
      <dgm:prSet presAssocID="{3C35DF20-AC66-45B9-8CF2-D3F0854B604A}" presName="textNode" presStyleLbl="node1" presStyleIdx="0" presStyleCnt="5">
        <dgm:presLayoutVars>
          <dgm:bulletEnabled val="1"/>
        </dgm:presLayoutVars>
      </dgm:prSet>
      <dgm:spPr/>
    </dgm:pt>
    <dgm:pt modelId="{5F081C52-BF58-40C5-A4F9-318406D07066}" type="pres">
      <dgm:prSet presAssocID="{752EC9FF-8E29-4A89-BED4-CAA8E53ADC6E}" presName="sibTrans" presStyleCnt="0"/>
      <dgm:spPr/>
    </dgm:pt>
    <dgm:pt modelId="{1B823A0D-043A-492D-BC69-8301A8EEAE64}" type="pres">
      <dgm:prSet presAssocID="{60FD0F05-61A5-4387-B9F3-977E387DA385}" presName="textNode" presStyleLbl="node1" presStyleIdx="1" presStyleCnt="5">
        <dgm:presLayoutVars>
          <dgm:bulletEnabled val="1"/>
        </dgm:presLayoutVars>
      </dgm:prSet>
      <dgm:spPr/>
    </dgm:pt>
    <dgm:pt modelId="{46DF8A61-D7EC-423F-AEED-4AD33DE3BA8D}" type="pres">
      <dgm:prSet presAssocID="{EC8641BF-30CF-49CE-90DC-B15B1D8DA8F3}" presName="sibTrans" presStyleCnt="0"/>
      <dgm:spPr/>
    </dgm:pt>
    <dgm:pt modelId="{81FF0EF2-875C-4312-BA39-E7E0A437552C}" type="pres">
      <dgm:prSet presAssocID="{64B7C7D6-D2F6-4603-80E9-439BE876BCC5}" presName="textNode" presStyleLbl="node1" presStyleIdx="2" presStyleCnt="5" custScaleX="118750">
        <dgm:presLayoutVars>
          <dgm:bulletEnabled val="1"/>
        </dgm:presLayoutVars>
      </dgm:prSet>
      <dgm:spPr/>
    </dgm:pt>
    <dgm:pt modelId="{890A786A-E4FD-4E04-B024-2DAC2F1D48D9}" type="pres">
      <dgm:prSet presAssocID="{45A8A4B3-000C-44EF-B70E-F1CC2B0663F6}" presName="sibTrans" presStyleCnt="0"/>
      <dgm:spPr/>
    </dgm:pt>
    <dgm:pt modelId="{3B564500-034C-4999-AA8E-42CFB4EDDE92}" type="pres">
      <dgm:prSet presAssocID="{9B9D6DB3-A03A-4BBF-8172-81C0249AC58C}" presName="textNode" presStyleLbl="node1" presStyleIdx="3" presStyleCnt="5" custScaleX="130463">
        <dgm:presLayoutVars>
          <dgm:bulletEnabled val="1"/>
        </dgm:presLayoutVars>
      </dgm:prSet>
      <dgm:spPr/>
    </dgm:pt>
    <dgm:pt modelId="{F801181E-FA5F-4533-8C5B-5CFCE0192125}" type="pres">
      <dgm:prSet presAssocID="{7F3BFA36-725C-44C7-BE95-84685F06893C}" presName="sibTrans" presStyleCnt="0"/>
      <dgm:spPr/>
    </dgm:pt>
    <dgm:pt modelId="{91EA47D2-570A-4BA3-9030-BB8BE56750F8}" type="pres">
      <dgm:prSet presAssocID="{034BADA6-1B75-4487-9DCE-DC7F76E1D33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A2AE72F-63C3-494B-B068-B3569C088F66}" type="presOf" srcId="{3C35DF20-AC66-45B9-8CF2-D3F0854B604A}" destId="{26E54C0C-A4A4-4291-A091-88C7D0782BF4}" srcOrd="0" destOrd="0" presId="urn:microsoft.com/office/officeart/2005/8/layout/hProcess9"/>
    <dgm:cxn modelId="{FA26BF3E-CD20-4C57-BA80-CC2C3104DD39}" type="presOf" srcId="{9B9D6DB3-A03A-4BBF-8172-81C0249AC58C}" destId="{3B564500-034C-4999-AA8E-42CFB4EDDE92}" srcOrd="0" destOrd="0" presId="urn:microsoft.com/office/officeart/2005/8/layout/hProcess9"/>
    <dgm:cxn modelId="{7A82C85F-B353-4644-A9CA-FB53396F1F0C}" srcId="{18CD56AF-2A40-4C8C-B837-C99D2696F2A3}" destId="{3C35DF20-AC66-45B9-8CF2-D3F0854B604A}" srcOrd="0" destOrd="0" parTransId="{E3C394EC-5847-4C62-A396-6989EA340C31}" sibTransId="{752EC9FF-8E29-4A89-BED4-CAA8E53ADC6E}"/>
    <dgm:cxn modelId="{2481DB62-8CA3-4298-802A-8BC915DC37FB}" type="presOf" srcId="{60FD0F05-61A5-4387-B9F3-977E387DA385}" destId="{1B823A0D-043A-492D-BC69-8301A8EEAE64}" srcOrd="0" destOrd="0" presId="urn:microsoft.com/office/officeart/2005/8/layout/hProcess9"/>
    <dgm:cxn modelId="{E40B216E-7129-4B5B-9CCB-F0C8BCC5AF28}" type="presOf" srcId="{64B7C7D6-D2F6-4603-80E9-439BE876BCC5}" destId="{81FF0EF2-875C-4312-BA39-E7E0A437552C}" srcOrd="0" destOrd="0" presId="urn:microsoft.com/office/officeart/2005/8/layout/hProcess9"/>
    <dgm:cxn modelId="{3F94DF58-0448-439F-874C-C42E31CA2D1B}" srcId="{18CD56AF-2A40-4C8C-B837-C99D2696F2A3}" destId="{9B9D6DB3-A03A-4BBF-8172-81C0249AC58C}" srcOrd="3" destOrd="0" parTransId="{44523F62-85A5-45FB-BBDB-84603DE77C6D}" sibTransId="{7F3BFA36-725C-44C7-BE95-84685F06893C}"/>
    <dgm:cxn modelId="{2133E897-57FB-4AE8-B6A0-37761D99B6E7}" srcId="{18CD56AF-2A40-4C8C-B837-C99D2696F2A3}" destId="{60FD0F05-61A5-4387-B9F3-977E387DA385}" srcOrd="1" destOrd="0" parTransId="{75FB8A98-8010-452B-864A-DDAE0EC069BB}" sibTransId="{EC8641BF-30CF-49CE-90DC-B15B1D8DA8F3}"/>
    <dgm:cxn modelId="{CE18AAA9-25AE-4BFF-B1BC-6B29643CCA5C}" type="presOf" srcId="{18CD56AF-2A40-4C8C-B837-C99D2696F2A3}" destId="{2E8FA1A1-7BD7-4598-B241-FD90D5B28ADC}" srcOrd="0" destOrd="0" presId="urn:microsoft.com/office/officeart/2005/8/layout/hProcess9"/>
    <dgm:cxn modelId="{9B9DE9B7-9EA3-4703-8FF8-86CE2A33C69D}" type="presOf" srcId="{034BADA6-1B75-4487-9DCE-DC7F76E1D331}" destId="{91EA47D2-570A-4BA3-9030-BB8BE56750F8}" srcOrd="0" destOrd="0" presId="urn:microsoft.com/office/officeart/2005/8/layout/hProcess9"/>
    <dgm:cxn modelId="{979001C4-B663-4CD9-AF50-2BAE7C31DFDD}" srcId="{18CD56AF-2A40-4C8C-B837-C99D2696F2A3}" destId="{64B7C7D6-D2F6-4603-80E9-439BE876BCC5}" srcOrd="2" destOrd="0" parTransId="{BB64FA99-70EB-4ED7-9439-9A8AFA17A732}" sibTransId="{45A8A4B3-000C-44EF-B70E-F1CC2B0663F6}"/>
    <dgm:cxn modelId="{D9D05DEA-F760-40A7-98BB-770F74A3EF9D}" srcId="{18CD56AF-2A40-4C8C-B837-C99D2696F2A3}" destId="{034BADA6-1B75-4487-9DCE-DC7F76E1D331}" srcOrd="4" destOrd="0" parTransId="{022E6A4C-02BF-46D1-9070-3E589F1937FA}" sibTransId="{33036E29-98E0-4523-961E-3FE7BC545B52}"/>
    <dgm:cxn modelId="{9E56F368-C138-4611-986E-74C6CB071B23}" type="presParOf" srcId="{2E8FA1A1-7BD7-4598-B241-FD90D5B28ADC}" destId="{50FC0575-54EF-4782-B4A6-F9575BFE1C84}" srcOrd="0" destOrd="0" presId="urn:microsoft.com/office/officeart/2005/8/layout/hProcess9"/>
    <dgm:cxn modelId="{D34B7E5F-3170-45D9-BC5D-7E1EE46E85BB}" type="presParOf" srcId="{2E8FA1A1-7BD7-4598-B241-FD90D5B28ADC}" destId="{8DC51A66-7175-4C80-AF0D-3287E963AE37}" srcOrd="1" destOrd="0" presId="urn:microsoft.com/office/officeart/2005/8/layout/hProcess9"/>
    <dgm:cxn modelId="{5F0FEE44-8A4D-4D3D-BE28-842ED57B8AAC}" type="presParOf" srcId="{8DC51A66-7175-4C80-AF0D-3287E963AE37}" destId="{26E54C0C-A4A4-4291-A091-88C7D0782BF4}" srcOrd="0" destOrd="0" presId="urn:microsoft.com/office/officeart/2005/8/layout/hProcess9"/>
    <dgm:cxn modelId="{2B4B77C4-6734-4DC3-8A6A-8256AF6DB21F}" type="presParOf" srcId="{8DC51A66-7175-4C80-AF0D-3287E963AE37}" destId="{5F081C52-BF58-40C5-A4F9-318406D07066}" srcOrd="1" destOrd="0" presId="urn:microsoft.com/office/officeart/2005/8/layout/hProcess9"/>
    <dgm:cxn modelId="{496C3D30-5BAE-44F9-9623-0F1B3819F05F}" type="presParOf" srcId="{8DC51A66-7175-4C80-AF0D-3287E963AE37}" destId="{1B823A0D-043A-492D-BC69-8301A8EEAE64}" srcOrd="2" destOrd="0" presId="urn:microsoft.com/office/officeart/2005/8/layout/hProcess9"/>
    <dgm:cxn modelId="{B8CDF4B0-ED01-412D-B7D2-DC01ADEE3A41}" type="presParOf" srcId="{8DC51A66-7175-4C80-AF0D-3287E963AE37}" destId="{46DF8A61-D7EC-423F-AEED-4AD33DE3BA8D}" srcOrd="3" destOrd="0" presId="urn:microsoft.com/office/officeart/2005/8/layout/hProcess9"/>
    <dgm:cxn modelId="{1906063B-3B04-46F6-B9AE-A71290BD5AC3}" type="presParOf" srcId="{8DC51A66-7175-4C80-AF0D-3287E963AE37}" destId="{81FF0EF2-875C-4312-BA39-E7E0A437552C}" srcOrd="4" destOrd="0" presId="urn:microsoft.com/office/officeart/2005/8/layout/hProcess9"/>
    <dgm:cxn modelId="{DAEBFDC2-6516-4CA0-8491-36B4B386D490}" type="presParOf" srcId="{8DC51A66-7175-4C80-AF0D-3287E963AE37}" destId="{890A786A-E4FD-4E04-B024-2DAC2F1D48D9}" srcOrd="5" destOrd="0" presId="urn:microsoft.com/office/officeart/2005/8/layout/hProcess9"/>
    <dgm:cxn modelId="{F4644DC7-E9FF-4539-BCAC-53C32C4F00DC}" type="presParOf" srcId="{8DC51A66-7175-4C80-AF0D-3287E963AE37}" destId="{3B564500-034C-4999-AA8E-42CFB4EDDE92}" srcOrd="6" destOrd="0" presId="urn:microsoft.com/office/officeart/2005/8/layout/hProcess9"/>
    <dgm:cxn modelId="{3E08D195-16B6-4D59-9666-117247119EC5}" type="presParOf" srcId="{8DC51A66-7175-4C80-AF0D-3287E963AE37}" destId="{F801181E-FA5F-4533-8C5B-5CFCE0192125}" srcOrd="7" destOrd="0" presId="urn:microsoft.com/office/officeart/2005/8/layout/hProcess9"/>
    <dgm:cxn modelId="{50DFF509-D16F-49A4-BBB4-D3757B1B2FCB}" type="presParOf" srcId="{8DC51A66-7175-4C80-AF0D-3287E963AE37}" destId="{91EA47D2-570A-4BA3-9030-BB8BE56750F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3CFF04-18FD-4E65-BFCE-66C0E93993D6}" type="doc">
      <dgm:prSet loTypeId="urn:microsoft.com/office/officeart/2005/8/layout/cycle1" loCatId="cycle" qsTypeId="urn:microsoft.com/office/officeart/2005/8/quickstyle/simple5" qsCatId="simple" csTypeId="urn:microsoft.com/office/officeart/2005/8/colors/colorful1#3" csCatId="colorful" phldr="1"/>
      <dgm:spPr/>
      <dgm:t>
        <a:bodyPr/>
        <a:lstStyle/>
        <a:p>
          <a:endParaRPr lang="es-CL"/>
        </a:p>
      </dgm:t>
    </dgm:pt>
    <dgm:pt modelId="{32E48DA0-E48B-4C4B-82C2-6145FB3D1591}">
      <dgm:prSet phldrT="[Texto]" custT="1"/>
      <dgm:spPr/>
      <dgm:t>
        <a:bodyPr/>
        <a:lstStyle/>
        <a:p>
          <a:r>
            <a:rPr lang="es-CL" sz="1800" dirty="0">
              <a:latin typeface="Arial Narrow" panose="020B0606020202030204" pitchFamily="34" charset="0"/>
            </a:rPr>
            <a:t>Solicitar datos</a:t>
          </a:r>
        </a:p>
      </dgm:t>
    </dgm:pt>
    <dgm:pt modelId="{83E00DD7-3992-4B94-898C-DC2037538630}" type="parTrans" cxnId="{673A396E-0B96-4717-AE2A-D3B9E4E1FFBC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31DEA2D2-B841-4A8B-912B-3C23A9E3C2C5}" type="sibTrans" cxnId="{673A396E-0B96-4717-AE2A-D3B9E4E1FFBC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F43683C2-85C0-4048-981F-30793747C326}">
      <dgm:prSet phldrT="[Texto]" custT="1"/>
      <dgm:spPr/>
      <dgm:t>
        <a:bodyPr/>
        <a:lstStyle/>
        <a:p>
          <a:r>
            <a:rPr lang="es-CL" sz="1800" dirty="0">
              <a:latin typeface="Arial Narrow" panose="020B0606020202030204" pitchFamily="34" charset="0"/>
            </a:rPr>
            <a:t>Esperar…</a:t>
          </a:r>
        </a:p>
      </dgm:t>
    </dgm:pt>
    <dgm:pt modelId="{EBAD2B9B-865E-4B5F-A9B3-D7E205E7D200}" type="parTrans" cxnId="{CCFF333E-ADDD-4357-B3A1-FD98989F4F96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EC3EEC43-A81D-4BE3-8DF7-8F2875D91F71}" type="sibTrans" cxnId="{CCFF333E-ADDD-4357-B3A1-FD98989F4F96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570DFAAC-FE93-4453-96CC-B6753202108F}">
      <dgm:prSet phldrT="[Texto]" custT="1"/>
      <dgm:spPr/>
      <dgm:t>
        <a:bodyPr/>
        <a:lstStyle/>
        <a:p>
          <a:r>
            <a:rPr lang="es-CL" sz="1800" dirty="0">
              <a:latin typeface="Arial Narrow" panose="020B0606020202030204" pitchFamily="34" charset="0"/>
            </a:rPr>
            <a:t>Recibir los datos</a:t>
          </a:r>
        </a:p>
      </dgm:t>
    </dgm:pt>
    <dgm:pt modelId="{66C4D56F-92DF-4C62-B84D-FDF45899365B}" type="parTrans" cxnId="{081F23A1-BA20-46D7-99B0-86D2196F14F5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2948DA0D-9AB6-4326-92D9-5B1ADB622F32}" type="sibTrans" cxnId="{081F23A1-BA20-46D7-99B0-86D2196F14F5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EA9D81F1-33D5-4FCA-859B-6E3ED5F972D5}">
      <dgm:prSet phldrT="[Texto]" custT="1"/>
      <dgm:spPr/>
      <dgm:t>
        <a:bodyPr/>
        <a:lstStyle/>
        <a:p>
          <a:r>
            <a:rPr lang="es-CL" sz="1800" dirty="0">
              <a:latin typeface="Arial Narrow" panose="020B0606020202030204" pitchFamily="34" charset="0"/>
            </a:rPr>
            <a:t>Revisar, analizar resultados</a:t>
          </a:r>
        </a:p>
      </dgm:t>
    </dgm:pt>
    <dgm:pt modelId="{63DF32D9-CD6D-4C52-A79D-58F4DB35BF84}" type="parTrans" cxnId="{A0718BBF-F9B2-493F-B400-E738D1352A2C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FB1EC9AB-5C5F-473F-8992-0C0E2DC3AD07}" type="sibTrans" cxnId="{A0718BBF-F9B2-493F-B400-E738D1352A2C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07C7B9D8-A4F6-4652-822D-417857816318}" type="pres">
      <dgm:prSet presAssocID="{B83CFF04-18FD-4E65-BFCE-66C0E93993D6}" presName="cycle" presStyleCnt="0">
        <dgm:presLayoutVars>
          <dgm:dir/>
          <dgm:resizeHandles val="exact"/>
        </dgm:presLayoutVars>
      </dgm:prSet>
      <dgm:spPr/>
    </dgm:pt>
    <dgm:pt modelId="{13BFD4B3-0B3B-47E1-B40C-3BC1E355AC10}" type="pres">
      <dgm:prSet presAssocID="{32E48DA0-E48B-4C4B-82C2-6145FB3D1591}" presName="dummy" presStyleCnt="0"/>
      <dgm:spPr/>
    </dgm:pt>
    <dgm:pt modelId="{34695393-5C8E-46C6-B0E0-1A4F91966969}" type="pres">
      <dgm:prSet presAssocID="{32E48DA0-E48B-4C4B-82C2-6145FB3D1591}" presName="node" presStyleLbl="revTx" presStyleIdx="0" presStyleCnt="4">
        <dgm:presLayoutVars>
          <dgm:bulletEnabled val="1"/>
        </dgm:presLayoutVars>
      </dgm:prSet>
      <dgm:spPr/>
    </dgm:pt>
    <dgm:pt modelId="{4173CB6A-D584-4A19-A61E-AFFC645199ED}" type="pres">
      <dgm:prSet presAssocID="{31DEA2D2-B841-4A8B-912B-3C23A9E3C2C5}" presName="sibTrans" presStyleLbl="node1" presStyleIdx="0" presStyleCnt="4"/>
      <dgm:spPr/>
    </dgm:pt>
    <dgm:pt modelId="{DE2ADB87-BFC3-49B9-A014-A2062309709B}" type="pres">
      <dgm:prSet presAssocID="{F43683C2-85C0-4048-981F-30793747C326}" presName="dummy" presStyleCnt="0"/>
      <dgm:spPr/>
    </dgm:pt>
    <dgm:pt modelId="{23CAED85-110E-4B00-AC5F-55439CAD3D0B}" type="pres">
      <dgm:prSet presAssocID="{F43683C2-85C0-4048-981F-30793747C326}" presName="node" presStyleLbl="revTx" presStyleIdx="1" presStyleCnt="4">
        <dgm:presLayoutVars>
          <dgm:bulletEnabled val="1"/>
        </dgm:presLayoutVars>
      </dgm:prSet>
      <dgm:spPr/>
    </dgm:pt>
    <dgm:pt modelId="{3CA7CD20-0C11-4798-8D73-58F815270BCD}" type="pres">
      <dgm:prSet presAssocID="{EC3EEC43-A81D-4BE3-8DF7-8F2875D91F71}" presName="sibTrans" presStyleLbl="node1" presStyleIdx="1" presStyleCnt="4"/>
      <dgm:spPr/>
    </dgm:pt>
    <dgm:pt modelId="{5DEF8AB9-1360-4503-892A-274C064DB0AD}" type="pres">
      <dgm:prSet presAssocID="{570DFAAC-FE93-4453-96CC-B6753202108F}" presName="dummy" presStyleCnt="0"/>
      <dgm:spPr/>
    </dgm:pt>
    <dgm:pt modelId="{D00ABEC2-6DD7-46A9-B543-DF3D4F60D1D8}" type="pres">
      <dgm:prSet presAssocID="{570DFAAC-FE93-4453-96CC-B6753202108F}" presName="node" presStyleLbl="revTx" presStyleIdx="2" presStyleCnt="4">
        <dgm:presLayoutVars>
          <dgm:bulletEnabled val="1"/>
        </dgm:presLayoutVars>
      </dgm:prSet>
      <dgm:spPr/>
    </dgm:pt>
    <dgm:pt modelId="{037A8F30-208D-49C0-A3E8-4DBD7CF64DE4}" type="pres">
      <dgm:prSet presAssocID="{2948DA0D-9AB6-4326-92D9-5B1ADB622F32}" presName="sibTrans" presStyleLbl="node1" presStyleIdx="2" presStyleCnt="4"/>
      <dgm:spPr/>
    </dgm:pt>
    <dgm:pt modelId="{BFD29CCD-7D4A-4088-A37D-74645FC6F566}" type="pres">
      <dgm:prSet presAssocID="{EA9D81F1-33D5-4FCA-859B-6E3ED5F972D5}" presName="dummy" presStyleCnt="0"/>
      <dgm:spPr/>
    </dgm:pt>
    <dgm:pt modelId="{BA006A5F-56A6-40DF-9F97-71C5182D2CF6}" type="pres">
      <dgm:prSet presAssocID="{EA9D81F1-33D5-4FCA-859B-6E3ED5F972D5}" presName="node" presStyleLbl="revTx" presStyleIdx="3" presStyleCnt="4">
        <dgm:presLayoutVars>
          <dgm:bulletEnabled val="1"/>
        </dgm:presLayoutVars>
      </dgm:prSet>
      <dgm:spPr/>
    </dgm:pt>
    <dgm:pt modelId="{87D027D0-3897-42A8-BA9E-36D4D07B308F}" type="pres">
      <dgm:prSet presAssocID="{FB1EC9AB-5C5F-473F-8992-0C0E2DC3AD07}" presName="sibTrans" presStyleLbl="node1" presStyleIdx="3" presStyleCnt="4"/>
      <dgm:spPr/>
    </dgm:pt>
  </dgm:ptLst>
  <dgm:cxnLst>
    <dgm:cxn modelId="{8697600F-E9B6-49D6-A401-ED57E13D6615}" type="presOf" srcId="{FB1EC9AB-5C5F-473F-8992-0C0E2DC3AD07}" destId="{87D027D0-3897-42A8-BA9E-36D4D07B308F}" srcOrd="0" destOrd="0" presId="urn:microsoft.com/office/officeart/2005/8/layout/cycle1"/>
    <dgm:cxn modelId="{E184191B-898C-4A80-804A-F930CEC86E56}" type="presOf" srcId="{F43683C2-85C0-4048-981F-30793747C326}" destId="{23CAED85-110E-4B00-AC5F-55439CAD3D0B}" srcOrd="0" destOrd="0" presId="urn:microsoft.com/office/officeart/2005/8/layout/cycle1"/>
    <dgm:cxn modelId="{03771C28-23D0-4427-A4F7-961BE24198F4}" type="presOf" srcId="{32E48DA0-E48B-4C4B-82C2-6145FB3D1591}" destId="{34695393-5C8E-46C6-B0E0-1A4F91966969}" srcOrd="0" destOrd="0" presId="urn:microsoft.com/office/officeart/2005/8/layout/cycle1"/>
    <dgm:cxn modelId="{CCFF333E-ADDD-4357-B3A1-FD98989F4F96}" srcId="{B83CFF04-18FD-4E65-BFCE-66C0E93993D6}" destId="{F43683C2-85C0-4048-981F-30793747C326}" srcOrd="1" destOrd="0" parTransId="{EBAD2B9B-865E-4B5F-A9B3-D7E205E7D200}" sibTransId="{EC3EEC43-A81D-4BE3-8DF7-8F2875D91F71}"/>
    <dgm:cxn modelId="{901F9066-E3C3-4E1A-AD3B-DADE1A789942}" type="presOf" srcId="{2948DA0D-9AB6-4326-92D9-5B1ADB622F32}" destId="{037A8F30-208D-49C0-A3E8-4DBD7CF64DE4}" srcOrd="0" destOrd="0" presId="urn:microsoft.com/office/officeart/2005/8/layout/cycle1"/>
    <dgm:cxn modelId="{673A396E-0B96-4717-AE2A-D3B9E4E1FFBC}" srcId="{B83CFF04-18FD-4E65-BFCE-66C0E93993D6}" destId="{32E48DA0-E48B-4C4B-82C2-6145FB3D1591}" srcOrd="0" destOrd="0" parTransId="{83E00DD7-3992-4B94-898C-DC2037538630}" sibTransId="{31DEA2D2-B841-4A8B-912B-3C23A9E3C2C5}"/>
    <dgm:cxn modelId="{FAB2987A-E7D4-4E1E-A33E-D355AA341D4A}" type="presOf" srcId="{570DFAAC-FE93-4453-96CC-B6753202108F}" destId="{D00ABEC2-6DD7-46A9-B543-DF3D4F60D1D8}" srcOrd="0" destOrd="0" presId="urn:microsoft.com/office/officeart/2005/8/layout/cycle1"/>
    <dgm:cxn modelId="{FF5EF785-288D-4113-8E87-CAEE843C7595}" type="presOf" srcId="{B83CFF04-18FD-4E65-BFCE-66C0E93993D6}" destId="{07C7B9D8-A4F6-4652-822D-417857816318}" srcOrd="0" destOrd="0" presId="urn:microsoft.com/office/officeart/2005/8/layout/cycle1"/>
    <dgm:cxn modelId="{081F23A1-BA20-46D7-99B0-86D2196F14F5}" srcId="{B83CFF04-18FD-4E65-BFCE-66C0E93993D6}" destId="{570DFAAC-FE93-4453-96CC-B6753202108F}" srcOrd="2" destOrd="0" parTransId="{66C4D56F-92DF-4C62-B84D-FDF45899365B}" sibTransId="{2948DA0D-9AB6-4326-92D9-5B1ADB622F32}"/>
    <dgm:cxn modelId="{FD90AEAF-C3AD-4764-834F-5046071B589D}" type="presOf" srcId="{EA9D81F1-33D5-4FCA-859B-6E3ED5F972D5}" destId="{BA006A5F-56A6-40DF-9F97-71C5182D2CF6}" srcOrd="0" destOrd="0" presId="urn:microsoft.com/office/officeart/2005/8/layout/cycle1"/>
    <dgm:cxn modelId="{A0718BBF-F9B2-493F-B400-E738D1352A2C}" srcId="{B83CFF04-18FD-4E65-BFCE-66C0E93993D6}" destId="{EA9D81F1-33D5-4FCA-859B-6E3ED5F972D5}" srcOrd="3" destOrd="0" parTransId="{63DF32D9-CD6D-4C52-A79D-58F4DB35BF84}" sibTransId="{FB1EC9AB-5C5F-473F-8992-0C0E2DC3AD07}"/>
    <dgm:cxn modelId="{B936DFD0-8246-439B-A6BE-F3BF5A629DB3}" type="presOf" srcId="{31DEA2D2-B841-4A8B-912B-3C23A9E3C2C5}" destId="{4173CB6A-D584-4A19-A61E-AFFC645199ED}" srcOrd="0" destOrd="0" presId="urn:microsoft.com/office/officeart/2005/8/layout/cycle1"/>
    <dgm:cxn modelId="{AEEB13EE-CE63-4480-9261-61AD6B5888A8}" type="presOf" srcId="{EC3EEC43-A81D-4BE3-8DF7-8F2875D91F71}" destId="{3CA7CD20-0C11-4798-8D73-58F815270BCD}" srcOrd="0" destOrd="0" presId="urn:microsoft.com/office/officeart/2005/8/layout/cycle1"/>
    <dgm:cxn modelId="{EC0EF944-DA59-457E-B9FF-82F5528D1FDC}" type="presParOf" srcId="{07C7B9D8-A4F6-4652-822D-417857816318}" destId="{13BFD4B3-0B3B-47E1-B40C-3BC1E355AC10}" srcOrd="0" destOrd="0" presId="urn:microsoft.com/office/officeart/2005/8/layout/cycle1"/>
    <dgm:cxn modelId="{135AE0DE-06C2-42AC-9AC1-2013285C43BB}" type="presParOf" srcId="{07C7B9D8-A4F6-4652-822D-417857816318}" destId="{34695393-5C8E-46C6-B0E0-1A4F91966969}" srcOrd="1" destOrd="0" presId="urn:microsoft.com/office/officeart/2005/8/layout/cycle1"/>
    <dgm:cxn modelId="{76626761-5A6E-436D-B81E-1B881BBE1CEF}" type="presParOf" srcId="{07C7B9D8-A4F6-4652-822D-417857816318}" destId="{4173CB6A-D584-4A19-A61E-AFFC645199ED}" srcOrd="2" destOrd="0" presId="urn:microsoft.com/office/officeart/2005/8/layout/cycle1"/>
    <dgm:cxn modelId="{E4BEDCA6-0DFE-4B6E-8563-3E00565FC1CF}" type="presParOf" srcId="{07C7B9D8-A4F6-4652-822D-417857816318}" destId="{DE2ADB87-BFC3-49B9-A014-A2062309709B}" srcOrd="3" destOrd="0" presId="urn:microsoft.com/office/officeart/2005/8/layout/cycle1"/>
    <dgm:cxn modelId="{2A747AD1-64FD-4A8E-9E0E-4FB5A6F61C29}" type="presParOf" srcId="{07C7B9D8-A4F6-4652-822D-417857816318}" destId="{23CAED85-110E-4B00-AC5F-55439CAD3D0B}" srcOrd="4" destOrd="0" presId="urn:microsoft.com/office/officeart/2005/8/layout/cycle1"/>
    <dgm:cxn modelId="{98D36809-8BCD-46D1-A2CF-366C438C7870}" type="presParOf" srcId="{07C7B9D8-A4F6-4652-822D-417857816318}" destId="{3CA7CD20-0C11-4798-8D73-58F815270BCD}" srcOrd="5" destOrd="0" presId="urn:microsoft.com/office/officeart/2005/8/layout/cycle1"/>
    <dgm:cxn modelId="{90798B5E-C8A2-4779-853C-028BD3D39D5C}" type="presParOf" srcId="{07C7B9D8-A4F6-4652-822D-417857816318}" destId="{5DEF8AB9-1360-4503-892A-274C064DB0AD}" srcOrd="6" destOrd="0" presId="urn:microsoft.com/office/officeart/2005/8/layout/cycle1"/>
    <dgm:cxn modelId="{E37C42B6-11CF-4267-B126-9D5B3036769F}" type="presParOf" srcId="{07C7B9D8-A4F6-4652-822D-417857816318}" destId="{D00ABEC2-6DD7-46A9-B543-DF3D4F60D1D8}" srcOrd="7" destOrd="0" presId="urn:microsoft.com/office/officeart/2005/8/layout/cycle1"/>
    <dgm:cxn modelId="{D1B91F88-7114-420F-9792-E603FA748A99}" type="presParOf" srcId="{07C7B9D8-A4F6-4652-822D-417857816318}" destId="{037A8F30-208D-49C0-A3E8-4DBD7CF64DE4}" srcOrd="8" destOrd="0" presId="urn:microsoft.com/office/officeart/2005/8/layout/cycle1"/>
    <dgm:cxn modelId="{550DBB88-57F9-4045-BD06-4EC088C073D8}" type="presParOf" srcId="{07C7B9D8-A4F6-4652-822D-417857816318}" destId="{BFD29CCD-7D4A-4088-A37D-74645FC6F566}" srcOrd="9" destOrd="0" presId="urn:microsoft.com/office/officeart/2005/8/layout/cycle1"/>
    <dgm:cxn modelId="{4C69A08B-9645-4F79-8D20-E0ECAC8994A7}" type="presParOf" srcId="{07C7B9D8-A4F6-4652-822D-417857816318}" destId="{BA006A5F-56A6-40DF-9F97-71C5182D2CF6}" srcOrd="10" destOrd="0" presId="urn:microsoft.com/office/officeart/2005/8/layout/cycle1"/>
    <dgm:cxn modelId="{711D7EDE-E4C9-4C12-8985-F269220D65FA}" type="presParOf" srcId="{07C7B9D8-A4F6-4652-822D-417857816318}" destId="{87D027D0-3897-42A8-BA9E-36D4D07B308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3CFF04-18FD-4E65-BFCE-66C0E93993D6}" type="doc">
      <dgm:prSet loTypeId="urn:microsoft.com/office/officeart/2005/8/layout/cycle1" loCatId="cycle" qsTypeId="urn:microsoft.com/office/officeart/2005/8/quickstyle/simple5" qsCatId="simple" csTypeId="urn:microsoft.com/office/officeart/2005/8/colors/colorful1#2" csCatId="colorful" phldr="1"/>
      <dgm:spPr/>
      <dgm:t>
        <a:bodyPr/>
        <a:lstStyle/>
        <a:p>
          <a:endParaRPr lang="es-CL"/>
        </a:p>
      </dgm:t>
    </dgm:pt>
    <dgm:pt modelId="{32E48DA0-E48B-4C4B-82C2-6145FB3D1591}">
      <dgm:prSet phldrT="[Texto]" custT="1"/>
      <dgm:spPr/>
      <dgm:t>
        <a:bodyPr/>
        <a:lstStyle/>
        <a:p>
          <a:r>
            <a:rPr lang="es-CL" sz="1800" dirty="0">
              <a:latin typeface="Arial Narrow" panose="020B0606020202030204" pitchFamily="34" charset="0"/>
            </a:rPr>
            <a:t>Solicitar datos</a:t>
          </a:r>
        </a:p>
      </dgm:t>
    </dgm:pt>
    <dgm:pt modelId="{83E00DD7-3992-4B94-898C-DC2037538630}" type="parTrans" cxnId="{673A396E-0B96-4717-AE2A-D3B9E4E1FFBC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31DEA2D2-B841-4A8B-912B-3C23A9E3C2C5}" type="sibTrans" cxnId="{673A396E-0B96-4717-AE2A-D3B9E4E1FFBC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F43683C2-85C0-4048-981F-30793747C326}">
      <dgm:prSet phldrT="[Texto]" custT="1"/>
      <dgm:spPr/>
      <dgm:t>
        <a:bodyPr/>
        <a:lstStyle/>
        <a:p>
          <a:r>
            <a:rPr lang="es-CL" sz="1800" dirty="0">
              <a:latin typeface="Arial Narrow" panose="020B0606020202030204" pitchFamily="34" charset="0"/>
            </a:rPr>
            <a:t>Esperar…</a:t>
          </a:r>
        </a:p>
      </dgm:t>
    </dgm:pt>
    <dgm:pt modelId="{EBAD2B9B-865E-4B5F-A9B3-D7E205E7D200}" type="parTrans" cxnId="{CCFF333E-ADDD-4357-B3A1-FD98989F4F96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EC3EEC43-A81D-4BE3-8DF7-8F2875D91F71}" type="sibTrans" cxnId="{CCFF333E-ADDD-4357-B3A1-FD98989F4F96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570DFAAC-FE93-4453-96CC-B6753202108F}">
      <dgm:prSet phldrT="[Texto]" custT="1"/>
      <dgm:spPr/>
      <dgm:t>
        <a:bodyPr/>
        <a:lstStyle/>
        <a:p>
          <a:r>
            <a:rPr lang="es-CL" sz="1800" dirty="0">
              <a:latin typeface="Arial Narrow" panose="020B0606020202030204" pitchFamily="34" charset="0"/>
            </a:rPr>
            <a:t>Recibir los datos</a:t>
          </a:r>
        </a:p>
      </dgm:t>
    </dgm:pt>
    <dgm:pt modelId="{66C4D56F-92DF-4C62-B84D-FDF45899365B}" type="parTrans" cxnId="{081F23A1-BA20-46D7-99B0-86D2196F14F5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2948DA0D-9AB6-4326-92D9-5B1ADB622F32}" type="sibTrans" cxnId="{081F23A1-BA20-46D7-99B0-86D2196F14F5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EA9D81F1-33D5-4FCA-859B-6E3ED5F972D5}">
      <dgm:prSet phldrT="[Texto]" custT="1"/>
      <dgm:spPr/>
      <dgm:t>
        <a:bodyPr/>
        <a:lstStyle/>
        <a:p>
          <a:r>
            <a:rPr lang="es-CL" sz="1800" dirty="0">
              <a:latin typeface="Arial Narrow" panose="020B0606020202030204" pitchFamily="34" charset="0"/>
            </a:rPr>
            <a:t>Revisar, analizar resultados</a:t>
          </a:r>
        </a:p>
      </dgm:t>
    </dgm:pt>
    <dgm:pt modelId="{63DF32D9-CD6D-4C52-A79D-58F4DB35BF84}" type="parTrans" cxnId="{A0718BBF-F9B2-493F-B400-E738D1352A2C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FB1EC9AB-5C5F-473F-8992-0C0E2DC3AD07}" type="sibTrans" cxnId="{A0718BBF-F9B2-493F-B400-E738D1352A2C}">
      <dgm:prSet/>
      <dgm:spPr/>
      <dgm:t>
        <a:bodyPr/>
        <a:lstStyle/>
        <a:p>
          <a:endParaRPr lang="es-CL" sz="2000">
            <a:latin typeface="Arial Narrow" panose="020B0606020202030204" pitchFamily="34" charset="0"/>
          </a:endParaRPr>
        </a:p>
      </dgm:t>
    </dgm:pt>
    <dgm:pt modelId="{07C7B9D8-A4F6-4652-822D-417857816318}" type="pres">
      <dgm:prSet presAssocID="{B83CFF04-18FD-4E65-BFCE-66C0E93993D6}" presName="cycle" presStyleCnt="0">
        <dgm:presLayoutVars>
          <dgm:dir/>
          <dgm:resizeHandles val="exact"/>
        </dgm:presLayoutVars>
      </dgm:prSet>
      <dgm:spPr/>
    </dgm:pt>
    <dgm:pt modelId="{13BFD4B3-0B3B-47E1-B40C-3BC1E355AC10}" type="pres">
      <dgm:prSet presAssocID="{32E48DA0-E48B-4C4B-82C2-6145FB3D1591}" presName="dummy" presStyleCnt="0"/>
      <dgm:spPr/>
    </dgm:pt>
    <dgm:pt modelId="{34695393-5C8E-46C6-B0E0-1A4F91966969}" type="pres">
      <dgm:prSet presAssocID="{32E48DA0-E48B-4C4B-82C2-6145FB3D1591}" presName="node" presStyleLbl="revTx" presStyleIdx="0" presStyleCnt="4">
        <dgm:presLayoutVars>
          <dgm:bulletEnabled val="1"/>
        </dgm:presLayoutVars>
      </dgm:prSet>
      <dgm:spPr/>
    </dgm:pt>
    <dgm:pt modelId="{4173CB6A-D584-4A19-A61E-AFFC645199ED}" type="pres">
      <dgm:prSet presAssocID="{31DEA2D2-B841-4A8B-912B-3C23A9E3C2C5}" presName="sibTrans" presStyleLbl="node1" presStyleIdx="0" presStyleCnt="4"/>
      <dgm:spPr/>
    </dgm:pt>
    <dgm:pt modelId="{DE2ADB87-BFC3-49B9-A014-A2062309709B}" type="pres">
      <dgm:prSet presAssocID="{F43683C2-85C0-4048-981F-30793747C326}" presName="dummy" presStyleCnt="0"/>
      <dgm:spPr/>
    </dgm:pt>
    <dgm:pt modelId="{23CAED85-110E-4B00-AC5F-55439CAD3D0B}" type="pres">
      <dgm:prSet presAssocID="{F43683C2-85C0-4048-981F-30793747C326}" presName="node" presStyleLbl="revTx" presStyleIdx="1" presStyleCnt="4">
        <dgm:presLayoutVars>
          <dgm:bulletEnabled val="1"/>
        </dgm:presLayoutVars>
      </dgm:prSet>
      <dgm:spPr/>
    </dgm:pt>
    <dgm:pt modelId="{3CA7CD20-0C11-4798-8D73-58F815270BCD}" type="pres">
      <dgm:prSet presAssocID="{EC3EEC43-A81D-4BE3-8DF7-8F2875D91F71}" presName="sibTrans" presStyleLbl="node1" presStyleIdx="1" presStyleCnt="4"/>
      <dgm:spPr/>
    </dgm:pt>
    <dgm:pt modelId="{5DEF8AB9-1360-4503-892A-274C064DB0AD}" type="pres">
      <dgm:prSet presAssocID="{570DFAAC-FE93-4453-96CC-B6753202108F}" presName="dummy" presStyleCnt="0"/>
      <dgm:spPr/>
    </dgm:pt>
    <dgm:pt modelId="{D00ABEC2-6DD7-46A9-B543-DF3D4F60D1D8}" type="pres">
      <dgm:prSet presAssocID="{570DFAAC-FE93-4453-96CC-B6753202108F}" presName="node" presStyleLbl="revTx" presStyleIdx="2" presStyleCnt="4">
        <dgm:presLayoutVars>
          <dgm:bulletEnabled val="1"/>
        </dgm:presLayoutVars>
      </dgm:prSet>
      <dgm:spPr/>
    </dgm:pt>
    <dgm:pt modelId="{037A8F30-208D-49C0-A3E8-4DBD7CF64DE4}" type="pres">
      <dgm:prSet presAssocID="{2948DA0D-9AB6-4326-92D9-5B1ADB622F32}" presName="sibTrans" presStyleLbl="node1" presStyleIdx="2" presStyleCnt="4"/>
      <dgm:spPr/>
    </dgm:pt>
    <dgm:pt modelId="{BFD29CCD-7D4A-4088-A37D-74645FC6F566}" type="pres">
      <dgm:prSet presAssocID="{EA9D81F1-33D5-4FCA-859B-6E3ED5F972D5}" presName="dummy" presStyleCnt="0"/>
      <dgm:spPr/>
    </dgm:pt>
    <dgm:pt modelId="{BA006A5F-56A6-40DF-9F97-71C5182D2CF6}" type="pres">
      <dgm:prSet presAssocID="{EA9D81F1-33D5-4FCA-859B-6E3ED5F972D5}" presName="node" presStyleLbl="revTx" presStyleIdx="3" presStyleCnt="4">
        <dgm:presLayoutVars>
          <dgm:bulletEnabled val="1"/>
        </dgm:presLayoutVars>
      </dgm:prSet>
      <dgm:spPr/>
    </dgm:pt>
    <dgm:pt modelId="{87D027D0-3897-42A8-BA9E-36D4D07B308F}" type="pres">
      <dgm:prSet presAssocID="{FB1EC9AB-5C5F-473F-8992-0C0E2DC3AD07}" presName="sibTrans" presStyleLbl="node1" presStyleIdx="3" presStyleCnt="4"/>
      <dgm:spPr/>
    </dgm:pt>
  </dgm:ptLst>
  <dgm:cxnLst>
    <dgm:cxn modelId="{37CE8E0D-0E7C-4234-B5F4-C9BE2F0E38A2}" type="presOf" srcId="{EC3EEC43-A81D-4BE3-8DF7-8F2875D91F71}" destId="{3CA7CD20-0C11-4798-8D73-58F815270BCD}" srcOrd="0" destOrd="0" presId="urn:microsoft.com/office/officeart/2005/8/layout/cycle1"/>
    <dgm:cxn modelId="{ECE46E0E-508D-4A76-9D50-380D8C82020A}" type="presOf" srcId="{32E48DA0-E48B-4C4B-82C2-6145FB3D1591}" destId="{34695393-5C8E-46C6-B0E0-1A4F91966969}" srcOrd="0" destOrd="0" presId="urn:microsoft.com/office/officeart/2005/8/layout/cycle1"/>
    <dgm:cxn modelId="{A69D4228-C821-4F8F-ACE2-470CDFB16F68}" type="presOf" srcId="{B83CFF04-18FD-4E65-BFCE-66C0E93993D6}" destId="{07C7B9D8-A4F6-4652-822D-417857816318}" srcOrd="0" destOrd="0" presId="urn:microsoft.com/office/officeart/2005/8/layout/cycle1"/>
    <dgm:cxn modelId="{320E2A30-B2C0-4CF3-9C72-AC55031A635A}" type="presOf" srcId="{FB1EC9AB-5C5F-473F-8992-0C0E2DC3AD07}" destId="{87D027D0-3897-42A8-BA9E-36D4D07B308F}" srcOrd="0" destOrd="0" presId="urn:microsoft.com/office/officeart/2005/8/layout/cycle1"/>
    <dgm:cxn modelId="{CCFF333E-ADDD-4357-B3A1-FD98989F4F96}" srcId="{B83CFF04-18FD-4E65-BFCE-66C0E93993D6}" destId="{F43683C2-85C0-4048-981F-30793747C326}" srcOrd="1" destOrd="0" parTransId="{EBAD2B9B-865E-4B5F-A9B3-D7E205E7D200}" sibTransId="{EC3EEC43-A81D-4BE3-8DF7-8F2875D91F71}"/>
    <dgm:cxn modelId="{6832A442-D9D9-44E7-A283-A0513AF8A743}" type="presOf" srcId="{2948DA0D-9AB6-4326-92D9-5B1ADB622F32}" destId="{037A8F30-208D-49C0-A3E8-4DBD7CF64DE4}" srcOrd="0" destOrd="0" presId="urn:microsoft.com/office/officeart/2005/8/layout/cycle1"/>
    <dgm:cxn modelId="{2357D164-B629-499C-9E28-A369A6DA0C32}" type="presOf" srcId="{F43683C2-85C0-4048-981F-30793747C326}" destId="{23CAED85-110E-4B00-AC5F-55439CAD3D0B}" srcOrd="0" destOrd="0" presId="urn:microsoft.com/office/officeart/2005/8/layout/cycle1"/>
    <dgm:cxn modelId="{673A396E-0B96-4717-AE2A-D3B9E4E1FFBC}" srcId="{B83CFF04-18FD-4E65-BFCE-66C0E93993D6}" destId="{32E48DA0-E48B-4C4B-82C2-6145FB3D1591}" srcOrd="0" destOrd="0" parTransId="{83E00DD7-3992-4B94-898C-DC2037538630}" sibTransId="{31DEA2D2-B841-4A8B-912B-3C23A9E3C2C5}"/>
    <dgm:cxn modelId="{BA0DE77C-2172-4E1B-93C7-690A24B4150B}" type="presOf" srcId="{EA9D81F1-33D5-4FCA-859B-6E3ED5F972D5}" destId="{BA006A5F-56A6-40DF-9F97-71C5182D2CF6}" srcOrd="0" destOrd="0" presId="urn:microsoft.com/office/officeart/2005/8/layout/cycle1"/>
    <dgm:cxn modelId="{9FD3D996-B227-443D-B399-3DF6BBB8B0CA}" type="presOf" srcId="{31DEA2D2-B841-4A8B-912B-3C23A9E3C2C5}" destId="{4173CB6A-D584-4A19-A61E-AFFC645199ED}" srcOrd="0" destOrd="0" presId="urn:microsoft.com/office/officeart/2005/8/layout/cycle1"/>
    <dgm:cxn modelId="{081F23A1-BA20-46D7-99B0-86D2196F14F5}" srcId="{B83CFF04-18FD-4E65-BFCE-66C0E93993D6}" destId="{570DFAAC-FE93-4453-96CC-B6753202108F}" srcOrd="2" destOrd="0" parTransId="{66C4D56F-92DF-4C62-B84D-FDF45899365B}" sibTransId="{2948DA0D-9AB6-4326-92D9-5B1ADB622F32}"/>
    <dgm:cxn modelId="{654DDFB8-A7FA-4FB1-A156-211CC737BDBF}" type="presOf" srcId="{570DFAAC-FE93-4453-96CC-B6753202108F}" destId="{D00ABEC2-6DD7-46A9-B543-DF3D4F60D1D8}" srcOrd="0" destOrd="0" presId="urn:microsoft.com/office/officeart/2005/8/layout/cycle1"/>
    <dgm:cxn modelId="{A0718BBF-F9B2-493F-B400-E738D1352A2C}" srcId="{B83CFF04-18FD-4E65-BFCE-66C0E93993D6}" destId="{EA9D81F1-33D5-4FCA-859B-6E3ED5F972D5}" srcOrd="3" destOrd="0" parTransId="{63DF32D9-CD6D-4C52-A79D-58F4DB35BF84}" sibTransId="{FB1EC9AB-5C5F-473F-8992-0C0E2DC3AD07}"/>
    <dgm:cxn modelId="{30D341B8-6A49-426D-A26A-217781D2E177}" type="presParOf" srcId="{07C7B9D8-A4F6-4652-822D-417857816318}" destId="{13BFD4B3-0B3B-47E1-B40C-3BC1E355AC10}" srcOrd="0" destOrd="0" presId="urn:microsoft.com/office/officeart/2005/8/layout/cycle1"/>
    <dgm:cxn modelId="{F450509F-B6AA-42A5-B099-791D765BC6B6}" type="presParOf" srcId="{07C7B9D8-A4F6-4652-822D-417857816318}" destId="{34695393-5C8E-46C6-B0E0-1A4F91966969}" srcOrd="1" destOrd="0" presId="urn:microsoft.com/office/officeart/2005/8/layout/cycle1"/>
    <dgm:cxn modelId="{2F79A777-F402-48A5-AD6C-1960FBB6F7DB}" type="presParOf" srcId="{07C7B9D8-A4F6-4652-822D-417857816318}" destId="{4173CB6A-D584-4A19-A61E-AFFC645199ED}" srcOrd="2" destOrd="0" presId="urn:microsoft.com/office/officeart/2005/8/layout/cycle1"/>
    <dgm:cxn modelId="{30701EB7-CE81-49B6-8495-05207D1A9A7B}" type="presParOf" srcId="{07C7B9D8-A4F6-4652-822D-417857816318}" destId="{DE2ADB87-BFC3-49B9-A014-A2062309709B}" srcOrd="3" destOrd="0" presId="urn:microsoft.com/office/officeart/2005/8/layout/cycle1"/>
    <dgm:cxn modelId="{EB234B6A-883F-4141-AB4F-E7DE80F16808}" type="presParOf" srcId="{07C7B9D8-A4F6-4652-822D-417857816318}" destId="{23CAED85-110E-4B00-AC5F-55439CAD3D0B}" srcOrd="4" destOrd="0" presId="urn:microsoft.com/office/officeart/2005/8/layout/cycle1"/>
    <dgm:cxn modelId="{6E90D961-6A15-4C1C-A3FC-4A6CFE3322D8}" type="presParOf" srcId="{07C7B9D8-A4F6-4652-822D-417857816318}" destId="{3CA7CD20-0C11-4798-8D73-58F815270BCD}" srcOrd="5" destOrd="0" presId="urn:microsoft.com/office/officeart/2005/8/layout/cycle1"/>
    <dgm:cxn modelId="{0A21E404-5F41-4747-90F8-B67E7001ECB6}" type="presParOf" srcId="{07C7B9D8-A4F6-4652-822D-417857816318}" destId="{5DEF8AB9-1360-4503-892A-274C064DB0AD}" srcOrd="6" destOrd="0" presId="urn:microsoft.com/office/officeart/2005/8/layout/cycle1"/>
    <dgm:cxn modelId="{8D55FD94-9072-4DD5-BBAD-BB9A43D8303B}" type="presParOf" srcId="{07C7B9D8-A4F6-4652-822D-417857816318}" destId="{D00ABEC2-6DD7-46A9-B543-DF3D4F60D1D8}" srcOrd="7" destOrd="0" presId="urn:microsoft.com/office/officeart/2005/8/layout/cycle1"/>
    <dgm:cxn modelId="{64E72855-7574-4A30-B096-2544CC2C50CE}" type="presParOf" srcId="{07C7B9D8-A4F6-4652-822D-417857816318}" destId="{037A8F30-208D-49C0-A3E8-4DBD7CF64DE4}" srcOrd="8" destOrd="0" presId="urn:microsoft.com/office/officeart/2005/8/layout/cycle1"/>
    <dgm:cxn modelId="{D1DFF97C-5A6D-4143-AA8C-D5E097F32217}" type="presParOf" srcId="{07C7B9D8-A4F6-4652-822D-417857816318}" destId="{BFD29CCD-7D4A-4088-A37D-74645FC6F566}" srcOrd="9" destOrd="0" presId="urn:microsoft.com/office/officeart/2005/8/layout/cycle1"/>
    <dgm:cxn modelId="{6A954819-4F92-4AFA-BF60-132828AD84DA}" type="presParOf" srcId="{07C7B9D8-A4F6-4652-822D-417857816318}" destId="{BA006A5F-56A6-40DF-9F97-71C5182D2CF6}" srcOrd="10" destOrd="0" presId="urn:microsoft.com/office/officeart/2005/8/layout/cycle1"/>
    <dgm:cxn modelId="{338E53FE-4999-44C0-BBD4-FA9754A7344D}" type="presParOf" srcId="{07C7B9D8-A4F6-4652-822D-417857816318}" destId="{87D027D0-3897-42A8-BA9E-36D4D07B308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46221-8113-43A5-A88B-175A8E70D951}">
      <dsp:nvSpPr>
        <dsp:cNvPr id="0" name=""/>
        <dsp:cNvSpPr/>
      </dsp:nvSpPr>
      <dsp:spPr>
        <a:xfrm>
          <a:off x="1560173" y="0"/>
          <a:ext cx="1560173" cy="1440168"/>
        </a:xfrm>
        <a:prstGeom prst="trapezoid">
          <a:avLst>
            <a:gd name="adj" fmla="val 541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>
              <a:latin typeface="Arial Narrow" panose="020B0606020202030204" pitchFamily="34" charset="0"/>
            </a:rPr>
            <a:t>Conocimiento</a:t>
          </a:r>
        </a:p>
      </dsp:txBody>
      <dsp:txXfrm>
        <a:off x="1560173" y="0"/>
        <a:ext cx="1560173" cy="1440168"/>
      </dsp:txXfrm>
    </dsp:sp>
    <dsp:sp modelId="{FC85CD41-E108-4046-987C-1BFF24257968}">
      <dsp:nvSpPr>
        <dsp:cNvPr id="0" name=""/>
        <dsp:cNvSpPr/>
      </dsp:nvSpPr>
      <dsp:spPr>
        <a:xfrm>
          <a:off x="780086" y="1440168"/>
          <a:ext cx="3120346" cy="1440168"/>
        </a:xfrm>
        <a:prstGeom prst="trapezoid">
          <a:avLst>
            <a:gd name="adj" fmla="val 541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 err="1">
              <a:latin typeface="Arial Narrow" panose="020B0606020202030204" pitchFamily="34" charset="0"/>
            </a:rPr>
            <a:t>Reportabilidad</a:t>
          </a:r>
          <a:r>
            <a:rPr lang="es-CL" sz="2300" kern="1200" dirty="0">
              <a:latin typeface="Arial Narrow" panose="020B0606020202030204" pitchFamily="34" charset="0"/>
            </a:rPr>
            <a:t>, gestión</a:t>
          </a:r>
        </a:p>
      </dsp:txBody>
      <dsp:txXfrm>
        <a:off x="1326147" y="1440168"/>
        <a:ext cx="2028224" cy="1440168"/>
      </dsp:txXfrm>
    </dsp:sp>
    <dsp:sp modelId="{72858611-C099-49F6-B75B-D972D8BF61B4}">
      <dsp:nvSpPr>
        <dsp:cNvPr id="0" name=""/>
        <dsp:cNvSpPr/>
      </dsp:nvSpPr>
      <dsp:spPr>
        <a:xfrm>
          <a:off x="0" y="2880336"/>
          <a:ext cx="4680519" cy="1440168"/>
        </a:xfrm>
        <a:prstGeom prst="trapezoid">
          <a:avLst>
            <a:gd name="adj" fmla="val 541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dirty="0">
              <a:latin typeface="Arial Narrow" panose="020B0606020202030204" pitchFamily="34" charset="0"/>
            </a:rPr>
            <a:t>Registro de datos en sistemas transaccionales</a:t>
          </a:r>
        </a:p>
      </dsp:txBody>
      <dsp:txXfrm>
        <a:off x="819090" y="2880336"/>
        <a:ext cx="3042337" cy="14401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C0575-54EF-4782-B4A6-F9575BFE1C84}">
      <dsp:nvSpPr>
        <dsp:cNvPr id="0" name=""/>
        <dsp:cNvSpPr/>
      </dsp:nvSpPr>
      <dsp:spPr>
        <a:xfrm>
          <a:off x="642671" y="0"/>
          <a:ext cx="7283609" cy="28396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6E54C0C-A4A4-4291-A091-88C7D0782BF4}">
      <dsp:nvSpPr>
        <dsp:cNvPr id="0" name=""/>
        <dsp:cNvSpPr/>
      </dsp:nvSpPr>
      <dsp:spPr>
        <a:xfrm>
          <a:off x="1707" y="851884"/>
          <a:ext cx="1390781" cy="1135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latin typeface="Arial Narrow" panose="020B0606020202030204" pitchFamily="34" charset="0"/>
            </a:rPr>
            <a:t>Hardware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latin typeface="Arial Narrow" panose="020B0606020202030204" pitchFamily="34" charset="0"/>
            </a:rPr>
            <a:t>Orígenes de datos (OLTP)</a:t>
          </a:r>
        </a:p>
      </dsp:txBody>
      <dsp:txXfrm>
        <a:off x="57154" y="907331"/>
        <a:ext cx="1279887" cy="1024952"/>
      </dsp:txXfrm>
    </dsp:sp>
    <dsp:sp modelId="{1B823A0D-043A-492D-BC69-8301A8EEAE64}">
      <dsp:nvSpPr>
        <dsp:cNvPr id="0" name=""/>
        <dsp:cNvSpPr/>
      </dsp:nvSpPr>
      <dsp:spPr>
        <a:xfrm>
          <a:off x="1624284" y="851884"/>
          <a:ext cx="1390781" cy="1135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latin typeface="Arial Narrow" panose="020B0606020202030204" pitchFamily="34" charset="0"/>
            </a:rPr>
            <a:t>Procesos de transformación (ETL)</a:t>
          </a:r>
        </a:p>
      </dsp:txBody>
      <dsp:txXfrm>
        <a:off x="1679731" y="907331"/>
        <a:ext cx="1279887" cy="1024952"/>
      </dsp:txXfrm>
    </dsp:sp>
    <dsp:sp modelId="{81FF0EF2-875C-4312-BA39-E7E0A437552C}">
      <dsp:nvSpPr>
        <dsp:cNvPr id="0" name=""/>
        <dsp:cNvSpPr/>
      </dsp:nvSpPr>
      <dsp:spPr>
        <a:xfrm>
          <a:off x="3246862" y="851884"/>
          <a:ext cx="1651552" cy="1135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latin typeface="Arial Narrow" panose="020B0606020202030204" pitchFamily="34" charset="0"/>
            </a:rPr>
            <a:t>Almacenamiento temporal (</a:t>
          </a:r>
          <a:r>
            <a:rPr lang="es-CL" sz="1600" kern="1200" dirty="0" err="1">
              <a:latin typeface="Arial Narrow" panose="020B0606020202030204" pitchFamily="34" charset="0"/>
            </a:rPr>
            <a:t>Staging</a:t>
          </a:r>
          <a:r>
            <a:rPr lang="es-CL" sz="1600" kern="1200" dirty="0">
              <a:latin typeface="Arial Narrow" panose="020B0606020202030204" pitchFamily="34" charset="0"/>
            </a:rPr>
            <a:t> </a:t>
          </a:r>
          <a:r>
            <a:rPr lang="es-CL" sz="1600" kern="1200" dirty="0" err="1">
              <a:latin typeface="Arial Narrow" panose="020B0606020202030204" pitchFamily="34" charset="0"/>
            </a:rPr>
            <a:t>Area</a:t>
          </a:r>
          <a:r>
            <a:rPr lang="es-CL" sz="1600" kern="1200" dirty="0">
              <a:latin typeface="Arial Narrow" panose="020B0606020202030204" pitchFamily="34" charset="0"/>
            </a:rPr>
            <a:t>)</a:t>
          </a:r>
        </a:p>
      </dsp:txBody>
      <dsp:txXfrm>
        <a:off x="3302309" y="907331"/>
        <a:ext cx="1540658" cy="1024952"/>
      </dsp:txXfrm>
    </dsp:sp>
    <dsp:sp modelId="{3B564500-034C-4999-AA8E-42CFB4EDDE92}">
      <dsp:nvSpPr>
        <dsp:cNvPr id="0" name=""/>
        <dsp:cNvSpPr/>
      </dsp:nvSpPr>
      <dsp:spPr>
        <a:xfrm>
          <a:off x="5130212" y="851884"/>
          <a:ext cx="1814454" cy="1135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latin typeface="Arial Narrow" panose="020B0606020202030204" pitchFamily="34" charset="0"/>
            </a:rPr>
            <a:t>Data </a:t>
          </a:r>
          <a:r>
            <a:rPr lang="es-CL" sz="1600" kern="1200" dirty="0" err="1">
              <a:latin typeface="Arial Narrow" panose="020B0606020202030204" pitchFamily="34" charset="0"/>
            </a:rPr>
            <a:t>Warehouse</a:t>
          </a:r>
          <a:br>
            <a:rPr lang="es-CL" sz="1600" kern="1200" dirty="0">
              <a:latin typeface="Arial Narrow" panose="020B0606020202030204" pitchFamily="34" charset="0"/>
            </a:rPr>
          </a:br>
          <a:r>
            <a:rPr lang="es-CL" sz="1600" kern="1200" dirty="0">
              <a:latin typeface="Arial Narrow" panose="020B0606020202030204" pitchFamily="34" charset="0"/>
            </a:rPr>
            <a:t>Almacén </a:t>
          </a:r>
          <a:r>
            <a:rPr lang="es-CL" sz="1600" kern="1200" dirty="0" err="1">
              <a:latin typeface="Arial Narrow" panose="020B0606020202030204" pitchFamily="34" charset="0"/>
            </a:rPr>
            <a:t>Multi-dimensional</a:t>
          </a:r>
          <a:endParaRPr lang="es-CL" sz="1600" kern="1200" dirty="0">
            <a:latin typeface="Arial Narrow" panose="020B0606020202030204" pitchFamily="34" charset="0"/>
          </a:endParaRPr>
        </a:p>
      </dsp:txBody>
      <dsp:txXfrm>
        <a:off x="5185659" y="907331"/>
        <a:ext cx="1703560" cy="1024952"/>
      </dsp:txXfrm>
    </dsp:sp>
    <dsp:sp modelId="{91EA47D2-570A-4BA3-9030-BB8BE56750F8}">
      <dsp:nvSpPr>
        <dsp:cNvPr id="0" name=""/>
        <dsp:cNvSpPr/>
      </dsp:nvSpPr>
      <dsp:spPr>
        <a:xfrm>
          <a:off x="7176463" y="851884"/>
          <a:ext cx="1390781" cy="11358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latin typeface="Arial Narrow" panose="020B0606020202030204" pitchFamily="34" charset="0"/>
            </a:rPr>
            <a:t>Front - </a:t>
          </a:r>
          <a:r>
            <a:rPr lang="es-CL" sz="1600" kern="1200" dirty="0" err="1">
              <a:latin typeface="Arial Narrow" panose="020B0606020202030204" pitchFamily="34" charset="0"/>
            </a:rPr>
            <a:t>End</a:t>
          </a:r>
          <a:endParaRPr lang="es-CL" sz="1600" kern="1200" dirty="0">
            <a:latin typeface="Arial Narrow" panose="020B0606020202030204" pitchFamily="34" charset="0"/>
          </a:endParaRPr>
        </a:p>
      </dsp:txBody>
      <dsp:txXfrm>
        <a:off x="7231910" y="907331"/>
        <a:ext cx="1279887" cy="1024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95393-5C8E-46C6-B0E0-1A4F91966969}">
      <dsp:nvSpPr>
        <dsp:cNvPr id="0" name=""/>
        <dsp:cNvSpPr/>
      </dsp:nvSpPr>
      <dsp:spPr>
        <a:xfrm>
          <a:off x="1905041" y="50847"/>
          <a:ext cx="81641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arrow" panose="020B0606020202030204" pitchFamily="34" charset="0"/>
            </a:rPr>
            <a:t>Solicitar datos</a:t>
          </a:r>
        </a:p>
      </dsp:txBody>
      <dsp:txXfrm>
        <a:off x="1905041" y="50847"/>
        <a:ext cx="816418" cy="816418"/>
      </dsp:txXfrm>
    </dsp:sp>
    <dsp:sp modelId="{4173CB6A-D584-4A19-A61E-AFFC645199ED}">
      <dsp:nvSpPr>
        <dsp:cNvPr id="0" name=""/>
        <dsp:cNvSpPr/>
      </dsp:nvSpPr>
      <dsp:spPr>
        <a:xfrm>
          <a:off x="467560" y="-491"/>
          <a:ext cx="2305238" cy="2305238"/>
        </a:xfrm>
        <a:prstGeom prst="circularArrow">
          <a:avLst>
            <a:gd name="adj1" fmla="val 6906"/>
            <a:gd name="adj2" fmla="val 465671"/>
            <a:gd name="adj3" fmla="val 548072"/>
            <a:gd name="adj4" fmla="val 20586257"/>
            <a:gd name="adj5" fmla="val 8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CAED85-110E-4B00-AC5F-55439CAD3D0B}">
      <dsp:nvSpPr>
        <dsp:cNvPr id="0" name=""/>
        <dsp:cNvSpPr/>
      </dsp:nvSpPr>
      <dsp:spPr>
        <a:xfrm>
          <a:off x="1905041" y="1436989"/>
          <a:ext cx="81641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arrow" panose="020B0606020202030204" pitchFamily="34" charset="0"/>
            </a:rPr>
            <a:t>Esperar…</a:t>
          </a:r>
        </a:p>
      </dsp:txBody>
      <dsp:txXfrm>
        <a:off x="1905041" y="1436989"/>
        <a:ext cx="816418" cy="816418"/>
      </dsp:txXfrm>
    </dsp:sp>
    <dsp:sp modelId="{3CA7CD20-0C11-4798-8D73-58F815270BCD}">
      <dsp:nvSpPr>
        <dsp:cNvPr id="0" name=""/>
        <dsp:cNvSpPr/>
      </dsp:nvSpPr>
      <dsp:spPr>
        <a:xfrm>
          <a:off x="467560" y="-491"/>
          <a:ext cx="2305238" cy="2305238"/>
        </a:xfrm>
        <a:prstGeom prst="circularArrow">
          <a:avLst>
            <a:gd name="adj1" fmla="val 6906"/>
            <a:gd name="adj2" fmla="val 465671"/>
            <a:gd name="adj3" fmla="val 5948072"/>
            <a:gd name="adj4" fmla="val 4386257"/>
            <a:gd name="adj5" fmla="val 80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0ABEC2-6DD7-46A9-B543-DF3D4F60D1D8}">
      <dsp:nvSpPr>
        <dsp:cNvPr id="0" name=""/>
        <dsp:cNvSpPr/>
      </dsp:nvSpPr>
      <dsp:spPr>
        <a:xfrm>
          <a:off x="518899" y="1436989"/>
          <a:ext cx="81641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arrow" panose="020B0606020202030204" pitchFamily="34" charset="0"/>
            </a:rPr>
            <a:t>Recibir los datos</a:t>
          </a:r>
        </a:p>
      </dsp:txBody>
      <dsp:txXfrm>
        <a:off x="518899" y="1436989"/>
        <a:ext cx="816418" cy="816418"/>
      </dsp:txXfrm>
    </dsp:sp>
    <dsp:sp modelId="{037A8F30-208D-49C0-A3E8-4DBD7CF64DE4}">
      <dsp:nvSpPr>
        <dsp:cNvPr id="0" name=""/>
        <dsp:cNvSpPr/>
      </dsp:nvSpPr>
      <dsp:spPr>
        <a:xfrm>
          <a:off x="467560" y="-491"/>
          <a:ext cx="2305238" cy="2305238"/>
        </a:xfrm>
        <a:prstGeom prst="circularArrow">
          <a:avLst>
            <a:gd name="adj1" fmla="val 6906"/>
            <a:gd name="adj2" fmla="val 465671"/>
            <a:gd name="adj3" fmla="val 11348072"/>
            <a:gd name="adj4" fmla="val 9786257"/>
            <a:gd name="adj5" fmla="val 805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006A5F-56A6-40DF-9F97-71C5182D2CF6}">
      <dsp:nvSpPr>
        <dsp:cNvPr id="0" name=""/>
        <dsp:cNvSpPr/>
      </dsp:nvSpPr>
      <dsp:spPr>
        <a:xfrm>
          <a:off x="518899" y="50847"/>
          <a:ext cx="816418" cy="816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arrow" panose="020B0606020202030204" pitchFamily="34" charset="0"/>
            </a:rPr>
            <a:t>Revisar, analizar resultados</a:t>
          </a:r>
        </a:p>
      </dsp:txBody>
      <dsp:txXfrm>
        <a:off x="518899" y="50847"/>
        <a:ext cx="816418" cy="816418"/>
      </dsp:txXfrm>
    </dsp:sp>
    <dsp:sp modelId="{87D027D0-3897-42A8-BA9E-36D4D07B308F}">
      <dsp:nvSpPr>
        <dsp:cNvPr id="0" name=""/>
        <dsp:cNvSpPr/>
      </dsp:nvSpPr>
      <dsp:spPr>
        <a:xfrm>
          <a:off x="467560" y="-491"/>
          <a:ext cx="2305238" cy="2305238"/>
        </a:xfrm>
        <a:prstGeom prst="circularArrow">
          <a:avLst>
            <a:gd name="adj1" fmla="val 6906"/>
            <a:gd name="adj2" fmla="val 465671"/>
            <a:gd name="adj3" fmla="val 16748072"/>
            <a:gd name="adj4" fmla="val 15186257"/>
            <a:gd name="adj5" fmla="val 805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95393-5C8E-46C6-B0E0-1A4F91966969}">
      <dsp:nvSpPr>
        <dsp:cNvPr id="0" name=""/>
        <dsp:cNvSpPr/>
      </dsp:nvSpPr>
      <dsp:spPr>
        <a:xfrm>
          <a:off x="1830082" y="57827"/>
          <a:ext cx="906710" cy="90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arrow" panose="020B0606020202030204" pitchFamily="34" charset="0"/>
            </a:rPr>
            <a:t>Solicitar datos</a:t>
          </a:r>
        </a:p>
      </dsp:txBody>
      <dsp:txXfrm>
        <a:off x="1830082" y="57827"/>
        <a:ext cx="906710" cy="906710"/>
      </dsp:txXfrm>
    </dsp:sp>
    <dsp:sp modelId="{4173CB6A-D584-4A19-A61E-AFFC645199ED}">
      <dsp:nvSpPr>
        <dsp:cNvPr id="0" name=""/>
        <dsp:cNvSpPr/>
      </dsp:nvSpPr>
      <dsp:spPr>
        <a:xfrm>
          <a:off x="229886" y="170"/>
          <a:ext cx="2564563" cy="2564563"/>
        </a:xfrm>
        <a:prstGeom prst="circularArrow">
          <a:avLst>
            <a:gd name="adj1" fmla="val 6894"/>
            <a:gd name="adj2" fmla="val 464735"/>
            <a:gd name="adj3" fmla="val 552012"/>
            <a:gd name="adj4" fmla="val 20583253"/>
            <a:gd name="adj5" fmla="val 804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CAED85-110E-4B00-AC5F-55439CAD3D0B}">
      <dsp:nvSpPr>
        <dsp:cNvPr id="0" name=""/>
        <dsp:cNvSpPr/>
      </dsp:nvSpPr>
      <dsp:spPr>
        <a:xfrm>
          <a:off x="1830082" y="1600366"/>
          <a:ext cx="906710" cy="90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arrow" panose="020B0606020202030204" pitchFamily="34" charset="0"/>
            </a:rPr>
            <a:t>Esperar…</a:t>
          </a:r>
        </a:p>
      </dsp:txBody>
      <dsp:txXfrm>
        <a:off x="1830082" y="1600366"/>
        <a:ext cx="906710" cy="906710"/>
      </dsp:txXfrm>
    </dsp:sp>
    <dsp:sp modelId="{3CA7CD20-0C11-4798-8D73-58F815270BCD}">
      <dsp:nvSpPr>
        <dsp:cNvPr id="0" name=""/>
        <dsp:cNvSpPr/>
      </dsp:nvSpPr>
      <dsp:spPr>
        <a:xfrm>
          <a:off x="229886" y="170"/>
          <a:ext cx="2564563" cy="2564563"/>
        </a:xfrm>
        <a:prstGeom prst="circularArrow">
          <a:avLst>
            <a:gd name="adj1" fmla="val 6894"/>
            <a:gd name="adj2" fmla="val 464735"/>
            <a:gd name="adj3" fmla="val 5952012"/>
            <a:gd name="adj4" fmla="val 4383253"/>
            <a:gd name="adj5" fmla="val 804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0ABEC2-6DD7-46A9-B543-DF3D4F60D1D8}">
      <dsp:nvSpPr>
        <dsp:cNvPr id="0" name=""/>
        <dsp:cNvSpPr/>
      </dsp:nvSpPr>
      <dsp:spPr>
        <a:xfrm>
          <a:off x="287543" y="1600366"/>
          <a:ext cx="906710" cy="90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arrow" panose="020B0606020202030204" pitchFamily="34" charset="0"/>
            </a:rPr>
            <a:t>Recibir los datos</a:t>
          </a:r>
        </a:p>
      </dsp:txBody>
      <dsp:txXfrm>
        <a:off x="287543" y="1600366"/>
        <a:ext cx="906710" cy="906710"/>
      </dsp:txXfrm>
    </dsp:sp>
    <dsp:sp modelId="{037A8F30-208D-49C0-A3E8-4DBD7CF64DE4}">
      <dsp:nvSpPr>
        <dsp:cNvPr id="0" name=""/>
        <dsp:cNvSpPr/>
      </dsp:nvSpPr>
      <dsp:spPr>
        <a:xfrm>
          <a:off x="229886" y="170"/>
          <a:ext cx="2564563" cy="2564563"/>
        </a:xfrm>
        <a:prstGeom prst="circularArrow">
          <a:avLst>
            <a:gd name="adj1" fmla="val 6894"/>
            <a:gd name="adj2" fmla="val 464735"/>
            <a:gd name="adj3" fmla="val 11352012"/>
            <a:gd name="adj4" fmla="val 9783253"/>
            <a:gd name="adj5" fmla="val 80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006A5F-56A6-40DF-9F97-71C5182D2CF6}">
      <dsp:nvSpPr>
        <dsp:cNvPr id="0" name=""/>
        <dsp:cNvSpPr/>
      </dsp:nvSpPr>
      <dsp:spPr>
        <a:xfrm>
          <a:off x="287543" y="57827"/>
          <a:ext cx="906710" cy="90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>
              <a:latin typeface="Arial Narrow" panose="020B0606020202030204" pitchFamily="34" charset="0"/>
            </a:rPr>
            <a:t>Revisar, analizar resultados</a:t>
          </a:r>
        </a:p>
      </dsp:txBody>
      <dsp:txXfrm>
        <a:off x="287543" y="57827"/>
        <a:ext cx="906710" cy="906710"/>
      </dsp:txXfrm>
    </dsp:sp>
    <dsp:sp modelId="{87D027D0-3897-42A8-BA9E-36D4D07B308F}">
      <dsp:nvSpPr>
        <dsp:cNvPr id="0" name=""/>
        <dsp:cNvSpPr/>
      </dsp:nvSpPr>
      <dsp:spPr>
        <a:xfrm>
          <a:off x="229886" y="170"/>
          <a:ext cx="2564563" cy="2564563"/>
        </a:xfrm>
        <a:prstGeom prst="circularArrow">
          <a:avLst>
            <a:gd name="adj1" fmla="val 6894"/>
            <a:gd name="adj2" fmla="val 464735"/>
            <a:gd name="adj3" fmla="val 16752012"/>
            <a:gd name="adj4" fmla="val 15183253"/>
            <a:gd name="adj5" fmla="val 804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E1B6-C2DE-46BA-A6C3-47BDE9157119}" type="datetimeFigureOut">
              <a:rPr lang="es-CL" smtClean="0"/>
              <a:pPr/>
              <a:t>20-04-2021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EDB5E-2578-49FB-AF41-5F916BD99C3E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EDB5E-2578-49FB-AF41-5F916BD99C3E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10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4C051-3325-4474-A752-DD07E474D314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dirty="0"/>
              <a:t>Haga clic para modificar el estilo</a:t>
            </a:r>
            <a:endParaRPr kumimoji="0" lang="en-US" dirty="0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6014-18FB-4513-AE9F-DE6309B478D2}" type="datetimeFigureOut">
              <a:rPr lang="es-CL" smtClean="0"/>
              <a:pPr/>
              <a:t>20-04-2021</a:t>
            </a:fld>
            <a:endParaRPr lang="es-CL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C4C051-3325-4474-A752-DD07E474D314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97B6014-18FB-4513-AE9F-DE6309B478D2}" type="datetimeFigureOut">
              <a:rPr lang="es-CL" smtClean="0"/>
              <a:pPr/>
              <a:t>20-04-2021</a:t>
            </a:fld>
            <a:endParaRPr lang="es-CL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C4C051-3325-4474-A752-DD07E474D314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6014-18FB-4513-AE9F-DE6309B478D2}" type="datetimeFigureOut">
              <a:rPr lang="es-CL" smtClean="0"/>
              <a:pPr/>
              <a:t>20-04-2021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C4C051-3325-4474-A752-DD07E474D31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6014-18FB-4513-AE9F-DE6309B478D2}" type="datetimeFigureOut">
              <a:rPr lang="es-CL" smtClean="0"/>
              <a:pPr/>
              <a:t>20-04-2021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C4C051-3325-4474-A752-DD07E474D31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s-ES" dirty="0"/>
              <a:t>Haga clic para modificar el estilo</a:t>
            </a:r>
            <a:endParaRPr kumimoji="0" lang="en-US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fld id="{597B6014-18FB-4513-AE9F-DE6309B478D2}" type="datetimeFigureOut">
              <a:rPr lang="es-CL" smtClean="0"/>
              <a:pPr/>
              <a:t>20-04-2021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endParaRPr lang="es-CL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Georgia" panose="02040502050405020303" pitchFamily="18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Georgia" panose="02040502050405020303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Georgia" panose="02040502050405020303" pitchFamily="18" charset="0"/>
            </a:endParaRP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C7C4C051-3325-4474-A752-DD07E474D314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2" r:id="rId4"/>
    <p:sldLayoutId id="2147483703" r:id="rId5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l/url?sa=i&amp;rct=j&amp;q=&amp;esrc=s&amp;frm=1&amp;source=images&amp;cd=&amp;cad=rja&amp;docid=rSCrniTJqG2LGM&amp;tbnid=ikpo2HzPtWkqNM:&amp;ved=0CAUQjRw&amp;url=http://delfos.bligoo.com/content/view/195902/Data-Warehouse-Data-mart-y-Data-Mining.html&amp;ei=SUAtUo3NCa30igKlqoHoCA&amp;bvm=bv.51773540,d.cGE&amp;psig=AFQjCNEuaO5bcXcBZ68E-ZL277C1dI6QYA&amp;ust=1378783638567408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l/url?sa=i&amp;rct=j&amp;q=&amp;esrc=s&amp;frm=1&amp;source=images&amp;cd=&amp;cad=rja&amp;docid=HcV1Hjgn5ei0FM&amp;tbnid=9LZyf1v89vAqxM:&amp;ved=0CAUQjRw&amp;url=http://opensourceprogramming.blogspot.com/2012/07/microstrategy-93-unveiled.html&amp;ei=R9grUsToIOmKiAKitoCgDg&amp;bvm=bv.51773540,d.cGE&amp;psig=AFQjCNFTB0FyucMcNvbqI5eIPSF_CDSzzQ&amp;ust=137869151633859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m/url?sa=i&amp;rct=j&amp;q=&amp;esrc=s&amp;frm=1&amp;source=images&amp;cd=&amp;cad=rja&amp;docid=4vhCr19psg5MMM&amp;tbnid=QnRE1JTsM7eg-M:&amp;ved=0CAUQjRw&amp;url=http://trabajoenvenezuela.wikispaces.com/Desempleo+en+Venezuela&amp;ei=oLssUtC_I6LhiAKom4CADg&amp;bvm=bv.51773540,d.cGE&amp;psig=AFQjCNEm0phM6eZssXs9ymhCG6oWOq5FEg&amp;ust=137874968139337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67544" y="3086472"/>
            <a:ext cx="8496944" cy="990600"/>
          </a:xfrm>
        </p:spPr>
        <p:txBody>
          <a:bodyPr/>
          <a:lstStyle/>
          <a:p>
            <a:r>
              <a:rPr lang="es-CL" dirty="0"/>
              <a:t>Introducción a Business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200" dirty="0"/>
              <a:t>1.4 ¿Qué puede hacer Business Intelligence?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En un DW se pueden reunir los elementos de datos apropiados desde diversas fuentes de aplicación en un ambiente integral y centralizado, simplificando el problema de acceso a la información y en consecuencia, acelerando el proceso de consultas y análisis.</a:t>
            </a:r>
          </a:p>
          <a:p>
            <a:r>
              <a:rPr lang="es-CL" sz="2000" dirty="0"/>
              <a:t>Las aplicaciones para soporte de decisiones basadas en </a:t>
            </a:r>
            <a:r>
              <a:rPr lang="es-CL" sz="2000" dirty="0" err="1"/>
              <a:t>warehousing</a:t>
            </a:r>
            <a:r>
              <a:rPr lang="es-CL" sz="2000" dirty="0"/>
              <a:t>, pueden hacer más práctica y fácil la explotación de datos para una mayor eficacia del negocio tanto desde el punto de vista de la disponibilidad como de la confiabilidad.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468959732"/>
              </p:ext>
            </p:extLst>
          </p:nvPr>
        </p:nvGraphicFramePr>
        <p:xfrm>
          <a:off x="179512" y="4293096"/>
          <a:ext cx="324036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Flecha derecha"/>
          <p:cNvSpPr/>
          <p:nvPr/>
        </p:nvSpPr>
        <p:spPr>
          <a:xfrm>
            <a:off x="3275856" y="5039841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6626" name="Picture 2" descr="http://bligoo.com/media/users/1/87782/images/ETL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 l="3577" t="7585" r="6992" b="14035"/>
          <a:stretch>
            <a:fillRect/>
          </a:stretch>
        </p:blipFill>
        <p:spPr bwMode="auto">
          <a:xfrm>
            <a:off x="4211960" y="4437112"/>
            <a:ext cx="4355323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Autofit/>
          </a:bodyPr>
          <a:lstStyle/>
          <a:p>
            <a:r>
              <a:rPr lang="es-CL" sz="3200" dirty="0"/>
              <a:t>1.5 ¿Quién necesita soluciones Business Intelligence?</a:t>
            </a:r>
          </a:p>
        </p:txBody>
      </p:sp>
      <p:pic>
        <p:nvPicPr>
          <p:cNvPr id="29698" name="Picture 2" descr="Proceso%2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901" y="1793241"/>
            <a:ext cx="4211959" cy="306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4862035" y="1556792"/>
            <a:ext cx="4211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s-CL" dirty="0">
                <a:latin typeface="Georgia" panose="02040502050405020303" pitchFamily="18" charset="0"/>
              </a:rPr>
              <a:t>Obtención caótica de información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s-CL" dirty="0">
                <a:latin typeface="Georgia" panose="02040502050405020303" pitchFamily="18" charset="0"/>
              </a:rPr>
              <a:t>Varias aplicaciones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s-CL" dirty="0">
                <a:latin typeface="Georgia" panose="02040502050405020303" pitchFamily="18" charset="0"/>
              </a:rPr>
              <a:t>Varios desarrolladores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s-CL" dirty="0">
                <a:latin typeface="Georgia" panose="02040502050405020303" pitchFamily="18" charset="0"/>
              </a:rPr>
              <a:t>Diferentes herramientas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s-CL" dirty="0">
                <a:latin typeface="Georgia" panose="02040502050405020303" pitchFamily="18" charset="0"/>
              </a:rPr>
              <a:t>Partes del proceso con soporte manual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s-CL" dirty="0">
                <a:latin typeface="Georgia" panose="02040502050405020303" pitchFamily="18" charset="0"/>
              </a:rPr>
              <a:t>Datos históricos en informes impresos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1520" y="5048016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Georgia" panose="02040502050405020303" pitchFamily="18" charset="0"/>
              </a:rPr>
              <a:t>Se quiere saber cuánto debo producir en el segundo trimestre del año. </a:t>
            </a:r>
          </a:p>
          <a:p>
            <a:r>
              <a:rPr lang="es-CL" dirty="0">
                <a:latin typeface="Georgia" panose="02040502050405020303" pitchFamily="18" charset="0"/>
              </a:rPr>
              <a:t>Tal vez deba conocer la previsión de ventas y la tendencia de las ventas en el año actual y las ventas reales de los últimos 5 años.</a:t>
            </a: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:p14="http://schemas.microsoft.com/office/powerpoint/2010/main" val="494293093"/>
              </p:ext>
            </p:extLst>
          </p:nvPr>
        </p:nvGraphicFramePr>
        <p:xfrm>
          <a:off x="5724128" y="3900608"/>
          <a:ext cx="3024336" cy="2564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Rectángulo redondeado"/>
          <p:cNvSpPr/>
          <p:nvPr/>
        </p:nvSpPr>
        <p:spPr>
          <a:xfrm>
            <a:off x="6671084" y="4738290"/>
            <a:ext cx="1130424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>
                <a:latin typeface="Arial Narrow" panose="020B0606020202030204" pitchFamily="34" charset="0"/>
              </a:rPr>
              <a:t>Killer</a:t>
            </a:r>
            <a:r>
              <a:rPr lang="es-CL" b="1" dirty="0">
                <a:latin typeface="Arial Narrow" panose="020B0606020202030204" pitchFamily="34" charset="0"/>
              </a:rPr>
              <a:t> </a:t>
            </a:r>
            <a:r>
              <a:rPr lang="es-CL" b="1" dirty="0" err="1">
                <a:latin typeface="Arial Narrow" panose="020B0606020202030204" pitchFamily="34" charset="0"/>
              </a:rPr>
              <a:t>Queries</a:t>
            </a:r>
            <a:endParaRPr lang="es-CL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Autofit/>
          </a:bodyPr>
          <a:lstStyle/>
          <a:p>
            <a:r>
              <a:rPr lang="es-CL" sz="3200" dirty="0"/>
              <a:t>1.5 ¿Quién necesita soluciones Business Intelligence?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1"/>
          </p:nvPr>
        </p:nvSpPr>
        <p:spPr>
          <a:xfrm>
            <a:off x="305616" y="1628800"/>
            <a:ext cx="8730880" cy="2736304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El éxito de una organización y de la gestión de la empresa se centra en el uso que se hace de la información. </a:t>
            </a:r>
          </a:p>
          <a:p>
            <a:r>
              <a:rPr lang="es-CL" dirty="0"/>
              <a:t>No se puede gestionar lo que no se controla. </a:t>
            </a:r>
          </a:p>
          <a:p>
            <a:r>
              <a:rPr lang="es-CL" dirty="0"/>
              <a:t>No se puede controlar lo que no se mide.</a:t>
            </a:r>
          </a:p>
          <a:p>
            <a:r>
              <a:rPr lang="es-CL" dirty="0"/>
              <a:t>Si no se tiene información para controlar los procesos ocurrirá el caos.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0744" y="4365216"/>
            <a:ext cx="63705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12648" y="5674022"/>
            <a:ext cx="7919792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CL" sz="2000" dirty="0">
                <a:latin typeface="Georgia" panose="02040502050405020303" pitchFamily="18" charset="0"/>
              </a:rPr>
              <a:t>Tomar decisiones sin la información adecuada, sobre todo cuando ésta se encuentra disponible en la organización, es un riesgo que ninguna empresa debería correr.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1.6 ¿Primeros pasos?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/>
              <a:t>La creación de un sistema de BI puede verse como una obra de muy largo aliento y provocar temores. </a:t>
            </a:r>
          </a:p>
          <a:p>
            <a:r>
              <a:rPr lang="es-CL" dirty="0"/>
              <a:t>Lo importante, al principio es crear la base sobre la que podamos obtener los primeros resultados para, con el tiempo, seguir creciendo. Lo esencial es:</a:t>
            </a:r>
          </a:p>
          <a:p>
            <a:pPr lvl="1"/>
            <a:r>
              <a:rPr lang="es-CL" dirty="0"/>
              <a:t>Lograr la unificación de los datos que se usan en la toma de decisiones en un repositorio único.</a:t>
            </a:r>
          </a:p>
          <a:p>
            <a:pPr lvl="1"/>
            <a:r>
              <a:rPr lang="es-CL" dirty="0"/>
              <a:t>Implementar una capa semántica útil. Que todos entiendan con claridad el significado de la información.</a:t>
            </a:r>
          </a:p>
          <a:p>
            <a:r>
              <a:rPr lang="es-CL" dirty="0"/>
              <a:t>Una vez cumplidos estos objetivos básicos, el resto del camino dependerá de las necesidades propias de cada organización.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1.6 ¿Primeros pasos?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513440" cy="3600400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¿Está preparada la organización para trabajar con BI?</a:t>
            </a:r>
          </a:p>
          <a:p>
            <a:r>
              <a:rPr lang="es-CL" dirty="0"/>
              <a:t>¿Se cuenta con el compromiso de la alta gerencia para encarar un proyecto de creación de un sistema de BI?</a:t>
            </a:r>
          </a:p>
          <a:p>
            <a:r>
              <a:rPr lang="es-CL" dirty="0"/>
              <a:t>¿Tiene presente que deberá capacitar a los usuarios en la disciplina asociada a BI?</a:t>
            </a:r>
          </a:p>
          <a:p>
            <a:r>
              <a:rPr lang="es-CL" dirty="0"/>
              <a:t>¿Están claramente definidos los objetivos de negocio que se asocian al sistema de BI?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1.7 El futuro de Business </a:t>
            </a:r>
            <a:r>
              <a:rPr lang="es-CL" dirty="0" err="1"/>
              <a:t>Intelligence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513440" cy="4495800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Mining</a:t>
            </a:r>
            <a:endParaRPr lang="es-CL" dirty="0"/>
          </a:p>
          <a:p>
            <a:r>
              <a:rPr lang="es-CL" dirty="0"/>
              <a:t>Business </a:t>
            </a:r>
            <a:r>
              <a:rPr lang="es-CL" dirty="0" err="1"/>
              <a:t>Activity</a:t>
            </a:r>
            <a:r>
              <a:rPr lang="es-CL" dirty="0"/>
              <a:t> </a:t>
            </a:r>
            <a:r>
              <a:rPr lang="es-CL" dirty="0" err="1"/>
              <a:t>Monitoring</a:t>
            </a:r>
            <a:r>
              <a:rPr lang="es-CL" dirty="0"/>
              <a:t> (BAM) </a:t>
            </a:r>
          </a:p>
          <a:p>
            <a:pPr lvl="1"/>
            <a:r>
              <a:rPr lang="es-CL" dirty="0"/>
              <a:t>Indicadores operacionales, a muy corto plazo</a:t>
            </a:r>
          </a:p>
          <a:p>
            <a:r>
              <a:rPr lang="es-CL" dirty="0" err="1"/>
              <a:t>Corporate</a:t>
            </a:r>
            <a:r>
              <a:rPr lang="es-CL" dirty="0"/>
              <a:t> Performance Management  (CPM)</a:t>
            </a:r>
          </a:p>
          <a:p>
            <a:pPr lvl="1"/>
            <a:r>
              <a:rPr lang="es-CL" dirty="0"/>
              <a:t>Herramientas para crear y gestionar los KGI (Key </a:t>
            </a:r>
            <a:r>
              <a:rPr lang="es-CL" dirty="0" err="1"/>
              <a:t>Goal</a:t>
            </a:r>
            <a:r>
              <a:rPr lang="es-CL" dirty="0"/>
              <a:t> Indicador – Indicador Clave de Objetivo)</a:t>
            </a:r>
          </a:p>
          <a:p>
            <a:pPr lvl="1"/>
            <a:r>
              <a:rPr lang="es-CL" dirty="0"/>
              <a:t>Con CPM se pretende cerrar el círculo: se podrán definir las previsiones, los objetivos, la planificación, la consolidación presupuestaria,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52" y="1628800"/>
            <a:ext cx="3239272" cy="1976264"/>
          </a:xfrm>
        </p:spPr>
        <p:txBody>
          <a:bodyPr/>
          <a:lstStyle/>
          <a:p>
            <a:r>
              <a:rPr lang="es-CL" dirty="0"/>
              <a:t>Uso de herramientas</a:t>
            </a:r>
          </a:p>
        </p:txBody>
      </p:sp>
      <p:sp>
        <p:nvSpPr>
          <p:cNvPr id="1030" name="AutoShape 6" descr="data:image/jpeg;base64,/9j/4AAQSkZJRgABAQAAAQABAAD/2wCEAAkGBhQSEBUUERQVFRQUFBgYGBcUFRUVFhgdFxcWFhkVFRgZHCcfFxwkGRcVHy8hJScpLCwsFx8xNTAqNSYrLCkBCQoKDgwOGg8PGi8kHiUwKTIsLyo0LSo1KS01NCwsLC40KiwwLDUqKiwpKiwsLCwvKSwsLCwvLSwpLCksLCwsLP/AABEIAFoB5gMBIgACEQEDEQH/xAAcAAACAgMBAQAAAAAAAAAAAAAABwUGAQQIAwL/xABOEAACAQMCAwQFBwkGAwUJAAABAgMABBEFEgYhMQcTQWEiUXGBkRQXIzJUodJCUlNicoKSk8EWM6KxstEVQ2M1s8Lw8SQ0NnN0o+Hi4//EABsBAQADAQEBAQAAAAAAAAAAAAADBAUCAQYH/8QAMhEAAQMCBAMGBwACAwAAAAAAAQACAwQRBRIhMRNBUWFxgZGh0QYUIjKxwfAWUiPh8f/aAAwDAQACEQMRAD8AeNYzXxcTBEZj0UEn2AZNJ757bj9BD8ZPxVFJK2P7lepKCarvwhtvyTlzWM0mvnuuP0EPxk/FV07PeOG1AS94iI8ZXATOCGB58yfFT8RXLJ2PNgpqjCqmnjMjxoO1XKjNBpSar2zTRzyJFDEyI7KrEvkhTjPI454zXb5Gs+5V6WimqyREL2TbzWM0mvnuuP0EPxk/FVn4A7RJL+4eKWONNse8FC3PDKCOZPga4bUMcbBWZsIqoWGR40HaFeL24KRu4UuVUttXq2BnaPM4wKouq9otv8osZI5R3Ld8ZeuU9AKodRzByTyrd7RHc27bYJyY1LJPFIid2QOZJ3btvrGPD2GqRwVw7p09jLJdShZQWyTJsMYABVlX8rPvz0riV7s2VvqrFDSw8Ezy3PKzbHcEfu/LXkU2eH9bS7gE0YYIzMF3DBIViu7HgDipKkr2bT3LOG7qa5hh9FFWZUjjbruKMQGODyz09vRzwuSoJUqSOYJBI8sjlUsUmdt1SxCkFNMWNNx+P35gL7oooqVZ6KKKKIiiiiiIooooiKKKKIiiisE0RZozVe4k46tbLlK+ZP0cfpP7/BfeRVBv+2+Un6C3RR4GRmc/BdoHxNQvmYzQlaFPhlTUDMxunU6flN+ikrF213YPpRQEeQkB+O/+lWbQ+2W3lIW4jaAn8oHvE95ABHwNctqIzzU8uDVcYvlv3a+iYlFaVzrUEaLJJNGiP9VmdQrZGRtJODy51q/2vsvtVv8AzU/3qYuA5rNEMjtQ0+Sl6KjLbia1kcJHcQu7cgqyIWPjyAPOpOvQQdlw5jmGzhbvRRRRXq5RRRRREUUUURFFFFERRXzJIFBJOABkk+AHU1C/24sftUP8YrwuA3UjInv+1pPdqpyioP8AtxY/aof4xUxbXKyIroQysAVI6EHoRQOB2KPiezVzSO8L0ooor1RoooooiKKKKIiiiiiIooooiKKKKIiiiiiIooooiKKKKIoLje87rTrlv+iy/wAfof8AirnCnp2wXezTSv6SVF+GXP8AppF1mVZu8BfcfDseWnc7qfwsVdeyTUu61FVPSZGT3/XX71++qVW5pN8YJ45R1jkV/btIOPf099V2OyuBW1VQ8aF8fUFdFcV6r8msp5QcFYzt/aPor/iIrmo04e2TWh8khiQ579t/LoUQAj4llPuNJ2rFU677dFj/AA/Bw6cvO7j6DT83RVu7LLvZqkP64dPipI+8VUak+G7zuryCToEmjJ9m4Z+7NV2GzgVsVUfEgezqD+F0bq2nxzRMkyd4nUpz9LHMDAIz7KVcnZX9NbrIdhuO/aQRjKREKGjRPWASfbj31a+1DiWezgia3YKXkKnKq3IKT+UD40tz2qX+Qe9TI6HuYuWfV6NX53x5rOC+SwqmrOFngcADfcntHQ89fAJqcH8FJZojc1m2bJdjkxyYJwxU+PQgjB5mrVSf4I7Qr25v4YZZFMbltwEaL0Rj1AyOYFWrjXtKjsiYogJZ8cxn0E9W8jmT+qPiKkZLGGXGgVOroKt1SI3/AFPIvp07yrtRXPd72mahIc9+UHqjVVA+7J95r5te0nUEORcM3k6ow+8VH82zoVa/x2otfM2/j7LoailPf9ot2dLiuVZEla5aI7UBBVULdGzg59VVr519Q/Sr/Kj/AA12algUEWB1MgJBboSNzy8E/aKSnD3arc/KFN3KvcqGZgI0DNhTtVcDOS2K0Na7Vb2ZyYn7hM8ljAz+85GSfgPKvPmmWuuhgNSX5NO/W3dtun1RS/4e48WDSop72RnkdpAo5GR9rsMDpyAxz6CqhrHbFdyE9wEgXwwN7+9m5fACunVDGgEqCLB6mV7mtGgJFztp/dE76K5zPaBf/apfiP8AapXS+1u9iI7xkmXxEigH3MuDn259lcCrYVbf8PVIFw4Hz9k96onaZxybNBDAfp5Bnd+jXpu/aPPHsJ9VSvCXHcF+MJlJVGWjbr7VP5Q/8kCklxhqJnv7iQnrKwH7Knao+ApPNZl2ndcYVhpfUls7ft1IPp4KIklLEsxJJJJJOSSepJPU180Vbuz7WLG3dzex7ycbGKCRV67sqfHpzwelZzRmNibL7WeQxRlzWl1uQVRqe4L4cN7dpF+QDukPqRcZ95+qPbTVOn6PqI2x9xvPTusQyjzC4BPwIrwj0MaJp91NEwklJGGZcciwVFIz4biT6z7BVltPY3JuFhyYxnYY2tLZDYAHt0v4KH7bJwq2sK4AAdsDwA2ooHljd8KVVTPE3FEt9Isk+0MqbAEBAwCWzgk88t9wqGqGV4e8kLUw+ndT07Y3bi9/O6uXZLab9TjP6NHf/DtH+qn2K5s4X4plsZGkhVCzLt9MEgDIPLBHPlVg+eK+/wCj/LP4qsQTMjbYrFxXDKirnzstYADUp50UjPnivv8Ao/yz+KprT+1+RLV3nCSTs+2KNRsAAAJkk5nlk4A6nafbVgVMZWQ/A6pgvYHuKbNFIePtI1C4mRFm2d5IqgIiADcwGBkE+PiaZXGvaDHYDYo7ycjITOAo8GkPh7Op8utdNna4E8gopsJqInsj0LnX0HLv2Vuorny+7TL+Vs9+UH5sYVVH9T7zW/w92sXUMg+UN38WfSDAbwPEowxz8jkezrUYq2XsrTvh+pDMwIJ6fwT0opGap2r3nfydzKvdb22fRJ9XPo9RnpjrWr86+ofpV/lR/hr01bO1eN+H6oi92+Z9k4eNr3utOuW6HuWUe1xsH3sK5vNWbVu0S8ubdoJmRkfGcIqt6JDAZGPEDwqs1TqJRIQQvo8IoX0cbmyWuTy6f11lRk11BpNr3cEUf5kaL8FArmCKTawI8CDz8ufOm/2f8fXF1NMbp4khii3khQgBLAAlienWu6V4aSDzVXHqeSWNrm7Nvf0AsmXRSq4k7Z8EpZIDj/myg4PmqcviT7qps/aNqDnJuXHkoVR8AKsuqmN03WJBgVVK3M6ze/fyC6Horn2x7Tr+M57/AHj1SKrA/cD8CKZPBfafHeMIpgIpz055Rz6lJ5g+R9xNdMqGPNlFVYNU07c+jgOnJXmsGvO6uljRndgqICzMeQAHMk0nOK+12aRyln9FGOW8gGRvPn9Qff5+FdyStjGqq0dBNVutGNBuTsE581muak4vvA24XU2f/mNj4ZxVtXtXmewkRn2XSlNkigemu70sjGAwHxB9dQtq2ndacvw/Oy2Ug3IHd29ydFFc7fOLqH2p/gn+1bFjxvqUz7I7ly212xhOiI0hx6PXCmvPm29Cuj8PTtFy9vr7LoGiudvnF1D7U/wT8NHzi6h9qf4L/tT5tnQr3/Haj/Zvr7Lomio/Q70y2sMpPN4kYn2qCTSa4m7S7pruU207JCG2oFC4wvLdzHiQT76mkmawAnmsyjw6Wqkcxthl3unrRXO3zi6h9qf4J/tTA4O1G+a17+eZibiRYoe8A2qDnMxAxuJ2kKPE48DXDKlrzYAq3U4LLTszPe319kyaKoOn8YTxjfNukU4G07RICUSQMu1F9DDEdDzxg9QM1IJWqi7D5wdBfuUR24Xno20Q8TI59wVV/wBTUpqvnbJd7tQCfo4VHvYs/wDUVRKzKg3kK+5wiPh0bB1F/PVSNnpm+2nl/QtEP5hcdPcKjqZHZroXyjT79PGUIi/tIruv+JlpbkVy5lmtPVWIKgSSyx/6keRA/d1L8Qa4bhbYHP0FusR9qs3MfulR7q0NOszNNHEvWR1Qe1mA/rWtV47I9I73UBIR6MCF/wB4+iv+ZPuo0F7wEne2lp3OGwB/vNVHVLXu55Yx0SR1/hYr/StapnjSDZqFyP8ArOf4ju/rUNXDhYkKeF2eNruoCa3atd97p1lJ+kIb+KLJ+80qKvnEl33mhWB8VkdP4Qw/yxVDqWc3dfsCoYXHw4Czo5w9SpPh3WDa3CzgZZA+0frFGVSfIEg+6tCednYs5LMxJJPMknmSffXnRUVzay0QxocX89v7zWa3l0G4MXeiCYx4zv7t9mPXuxjHnWdA7v5VD3+O671N+em3cM58sdfLNdMJjAxjGOWOmPLyqxDCJL6rHxTFHURaA290hbr/ALCh/wDrn/7o1UabPasIPkSfJtm35Y27u8bd/dtu6cs9M4pTVxM3K6ys4bLxYjJa13ONvFZoxUjw7pBurqKAHHeOAT6h1Yjz2g05Nd4Fs4NPn7u3TckEhDsNz5VCd24+PjSOFzwSOS8rMSjpZGxuBJd05ckjHlJABJIUYAJ6DJOB6uZJ99fNBrFQrSWxBp0rqWSN2VfrMqMwHtIGBXhXSXCKRixt+5xs7pfq+sgbs+e7OfOkXx2kQ1G4EGNnefk4xnA3AY8N26rEsORoddY9DifzUz4slre9tVFaZqLwSpLEdrxsGU+zwPrB6Eeo1ucRWZWXvdpEdwDLGfAhzkqP2WJUjy86iaa3Z9q9nc2a2F2FLqW2iTkG3MWHdt+SwzjGQa4jbn+m6s1sppgJw3NyNt7dfA/lKqinLqPYrbMSYZpYs+DBZAPIdD8SaWnF3DDWFx3LOsnohgVyORLDDA9D6J9xFHwvYLlc0uJ09U7LGdehH9+VDK2KsU3G08tg1pMTIN6Mjk5YBSSUY9WHQj1Y+Fbqz9m8W7Uocjku9mzjACxvnOf/ADzrll72HNT1QYIzI9t8uo7xqqziiva8n3yO5/LZm/iJP9a8RXCtA6aoxRT24Otkg0RJHVTiGSU7lB6738fLFIk1LJHkAPVUKOt+ZfI0NsGm1+u/siiinFwP2XW/ydJrtO8kkUMEJIVAeYGAeZwQTn/8nyON0hsF1W10dGzPJz2A5pW6BfLBcxysM9028D1sgLIPe4Wta9vXmkaSRizuxZifEmr92r8K21oIXt0MZkLBgCSmFA5gHoefhS6o9pYchXtJNHUtFQwb6a9hP7RXvNp0qIHaN1RujMjBT7CRg1OdnljHNqUCTYK7icHoxVSyqfXzHTxxinF2iXUcemz97jDIUUHxduS48wfS/dqSOHOwuvsqlZiZp6hkDW3LrepsueqKDW3pFp3txFGP+ZKi/wATAf1quNVrOcGi5WoVrFX7tkuQb5I1wBHAowABzZmb/Ttqg109uVxaoKWbjwtlItfWyyFzXsl2yo0YJCsQWA8ducZ9eMnlV67IYwsl1OR/c25+87v8kqgyyFmLHqSSfaeZr0ts0HqvGTcSV8Vvttr2nX0XyKZPBnZbHcWwnuZXXvBlFjKAgdAzFgc5645cvuWwqRXh25IyLacg889zIc58c7a9jIBuRdcVjHvZlZJkPX+IX1xLoptLqSAtu2EYYeIYBlPkcEVHRyFSCpwQQQRyII5gipA8NXX2af8Akyfho/s1dfZp/wCTJ+GuSDfQKVkjA0BzwTzOmvgrRxvx611aW0Sn60YefHi6kqFPllS2PNfVVEr7kjKkhgQQcEEYII8CPCvkUe8vNyvKanjp2ZIxpqfNbFhpss77IY3kb1IpY+046DzrF7YSQuUmRo3HVXUqfgacPYxFF8jkZcd6ZSH6bgABsHr24yfaTVY7ZNSjku40jILRRkORg82bIQn1jmceG6pnQgR57rOjxJ8laaYM0F9f7kl7V77HrEPfsxGQkLn+Lan+RaqLTV7DrT/3mT9hB/iY/wBK5gF5ApsWk4dHIey3nol5xJpRtruaE/kSED9nqp/hIqNFMftq0jZcxTgcpU2t+0nQ+9SB+7S4rmVuR5CsUM/zFOyTqNe/Y+qbcnFXccOwkH6SVGgT1jDOjN7kX4kUpDUjf6uZLe3h5hYBJ72kkLE/DaPjUeoycDqa9kfnt2ALiipRTh55uc4+F9PRTvBfDLX10sXMIPSkb1KOvvPQe3yroKXS42h7lkHdbQoXoAFxtxjpjAwR0wKgez3hP5FagMPppcNJ5cuSfuj7yatVaNPFkbruV8Zi1eamf6D9Ldvf2UbY6BFExdVLOVC7nZnYKOiAseQ8hWKk6KnAA2WQ57nG7jdc58f3nealctnIEhUfuAJ/mDVfq4XvZzqUkjyG2OXdmP0kHViT+f514/NfqP2Y/wAyD8dY7mPJJsV+kQ1VNHG1nEboANwmH2MwbdPdvz52PwVF/pSz4/0n5PqM6D6rP3i+yT0v8yR7qc3Z5o0lrYJFMu2QM5ZcqcZYkc1JHTHjVd7VOC5ruSGW2j3uFZHG5F5A7kPpEeJcfCrkkZMI01C+do61jMRkJcMrri/LTY38PVJqnd2O6P3ViZSPSnfP7qeiv37z76XfzXaj9nP82H8dPbStPWCCOJfqxoqjzwMZ955++uKWIh1yFZx2ujfCI4nA3OtjfQd3akP2mwbdUuP1irfFFNVamn2j8C3dzfGW3hLo0aAnfGvMDBGGYHoBVX+a/Ufsx/mwfjqCSN2c2BWpRV1OKeMOkaDYcx0WrLebtJSPPOO8Y+54gR94aq9VwXs41IRlPkxwzK397D1UOB+X+ua8vmv1H7Mf5sH465LHnkVLHVUrL/8AI3Uk7jmoPRdJa5mEKfXYNt8yqMwX34x760mXBweRHLB6++mNwNwFe2+oQyzQFY0Lbm3xHGUYdFcnqR4VZ+NOy6O7YzW5EUx5sCPo3PrOOat5jr6vGuxTuLL21VWTGII6gMLgWkDUa2NzvbwSRrdXW5xH3YmlEeMbN7bcerGenlUzfdm9/EcG3Zx64yrg/A5+Irytez+/kbAtZB5uAg+LEVFkeORV81VM8Zi9pHeFKammOH7XzupD90g/pVJpta5wNdf8ItbaOMPLHKzOFdMAMJPFiAfrCqh81+o/Zj/Mg/HUskbriw5BUqKtpw115Gi7nbkbX0Xn2a/9qW37bf8AdvXQN1biRGRhlXUqR6wwII+BpP8AA/AN7b38Es0BWNGJZt8RxlGHRXJ6keFOWrlK0hhBC+cx2ZklQ10bgdORvzK5l4h0N7S5eGQHKHkcYDKfquPIj781G10dxVwfBfx7ZRh1+pIuNy+XmPWD93WlVq/ZDeRE90FnXwKsFb3qxH3E1Ulp3NP06hb1DjMMzAJTldzvse26qNtq80alI5ZEVuqq7KD7ga1KnDwPfA4+ST/wE/f0qW0vsovpT6aLCvrkYZ9yrk/HFRCN50sVpOq6aMFxe0eIVMrOaa972IDuh3Nwe9A9LvF9Bj+rjmv31UNQ7NL+HOYC4HjEQ+fYB6X3V66F7dwoYcUpZtGvHjp+VoWnGV7Eu1LmUL6t5OPZnpUVc3TyMXkYuzHJZiST7Sa3H4euQcG3nB9RikB/yqS07s+vpiNttIo9co7se308E+4GubPdpqp89NFd92jt0CruKY/CHD7W2m3d9KNrPbukIPUBxt3+9iuPIeYqd4U7IEhYSXjCVhgiNf7sH9Ynm/s5D21Ye0HTZp7B4bZN7uUG0FVwoYMT6RA/JFWo4HNBc7fksGtxaOaRsER+kkZnbC1/7Vc9GgCrV81+o/Zj/Ng/HWxp3Zffd9H3luQneJuPeQnC7huOA+TgZqtwn9Ctw19MBfiN8wmPxYfk2hsg5EW8cWP2tiMPgWpDU++0/TJ7izEVvGZGMqkgFRgKGPPJHjilT82+ofZn/ij/ABVYqWuLgAOSxsEniZA50jwCXE6kdigLK3MkiIOruqj94gf1rqOGMKAB0AAHsHIUkuEuz28S+t3mgZI0lV2YlMDZ6Q6NnqAKd4qakYWgkrP+IKhkr2NY4EAHbXf/AMS57bLAtawyAco5CG8g4wD8QPjSarqHVNNS4heGUZSRcEf1HqIPMH1ikhr3ZZeQOe6Qzx55NHgtj9ZOoPsyKjqYnF2YK5geIRNi4EhsRtfmqfHIVIKkgg5BBwQR4g+Fe97qks2O+keTHTexbHsyeVT2m9m9/M2O4aMeLS+go+PM+4Gp/X+yiaOKJLWMzyHc0sm5EAPIKiKzDl9Y58fuFYRPIvZbMlfStkDS8X7xp48kuas3ZvZ95qduCMhWLn9xWYf4gtenzX6j9mP82D8dW7sy4JurW8aW5iKKImVTujbJJXl6LHwBrqOJ2cXBUNdXQfLvySNJsbWIVK7RLvvNTuT6nCfwKE/8NVyrlqXZ1qMs0knyc+nIzf3kP5TE/n1r/NfqP2Y/zIPx1y5jy4mxUsFVTRxNZxG6ADce6uXY9pe6xuif+c5j+Ef/APSlVe2bRSNHIMMjFWB9YOK6A7PNEe1sEjlXZJudmGQcEscc1JH1QvjWjxt2cR3x7xG7qfGN2Mq+Ogcdc/rD7/C0+AujbbcLBp8VjirZS8/S47jXbQeBCQwpqT9sqi0CxRMLjYFydpjU4xuHi3rAIqq6j2Y38RP0PeD86Jg4PuyG+6tOPgW+Y4FrNz9abR8TgCq7eJHcALanFFWBrpHAgbarf+dTUf04/lQ/gqU4a4z1W9uFhimHM5Zu5hwijqx9D/1OBRovY3cyEG5ZYV8QCJH+A9EfGmpw7wxBZR7IExn6zHm7H1sf6dBU8UcrjdxICya6sw+JpbCxrndgFh4pG9oWmNBqM4PR27xT6w/pZ+OR7QarldA8c8FJqCABgk8YJRsA8j+S467c+PgaVVz2XagjYEG/9ZHjKn4sCPeBUU0DmuJAuFoYdikEkLWyODXAWN9PFVeC5ZDlGZSeXokj3HFeZNMXReySQfS6g6xQoNzKrAuQBkgsPRUYHUE1QdQnDyu6gKrOxCgYABPIAeQxULmOaPqWhBVRTvcIje25G3dfmvCnh2N2ezTy5/5kzt7lCoPvVqR4ro/gfT+5063Q8j3QYj1FyXP3sasUgu+6yfiGTLThnU/j+Cju1LSO/wBOkIHpQ4lHsXIb/AWPuFIGuge0XilbO0YDBlmBRFPPqMM5HqAPvJFc/Uq7Z9E+HuJ8ucw0vp+0UweyXhLv5/lMo+jhPoA9Gk6j3L19pFUvRdJe5njhiGWkbHkB1LHyAyfdXSGiaQltAkMQwqLjzJ6lj5k5PvrymizOzHYLrHK7gRcJh+p3oP8AvbzW8KzRRWovhEUUUURFFFFERRRRREUUUURFFFFEVU4545/4d8nAt3uHuJDGiRsA24YwByOSScVCDtfMUka3+n3VnHI20SyjKAn87kOXszy54rU7aXkE+lGBVaUXmY1Y4Vm+j2hj4AnFV7tGutQkS3GsW8cNgLhDK1qwkfxABy2VBBPQf0BIniDWc0o+0HjTdqcVm13LaWiwiWWW3V2lkL81RWjViq7cc8Y5nOeVa/BnGE63l1a2s81/CLV5bZrhHVxIi5ETF1ViCeXq6YxzoicdaF3r0EU8UDyKs02e7TmWbaCScAchgHmcCkVo3ELzxhn1m4ttT7znHdZjtcbvq42bAMeBwM8ttTfF3Dsr6/Yqby4V7iORt0b47khDuW3J+qhIPXwNETpqtcJcarfS3caxNH8km7oksG3nLjcMDl9T76sFnAUjRCzOVVVLNzZsADc3mcZPtpRcBTMn9oWQlWWaZlI5EELckEH1g0ROLNZpJaTpV7c6IdRk1O7E0cEskao+ExDvOJPF2bafSzyyOuKZvAGsSXemW08xBkkjyxAxkgld2B0zjPvoijeMu0I2NzDbR2ktzJOjMqxMAfRJyAMHPIE1pab2r5uora9srmza4O2JpRlGbIAXOB1JA5Z5kZxmoXtJlnXXtNNoiSTiGbYkjbUP1s5Ph6OTUVxJd3jalpza3CkFsk4MbW5V1MuVKiVixIXKjwHLPXwInbRml/ZavMeJpoDK5hWyVhFuOwMdnpBemeZ5+dfOmazOeI76DvHaKOzRkiLHYGKwnIXoCSTz8zREws1BazxI8F3bQLbSyrcEhpUB2RYIGZOR9eeo6Ul7DiSSdXNzq1zZ6mJTtjm3RWigMPRICkAYB6458sHqWBxDq9ymo6JGZv77ve/7liIpSqRHOByK5JI9tETFzRSnuIru94gvbQX1xBbRwxuVhbB5pF6MZOe7yzEkjr08a9OEeIrizuNVtrieS6isIe/RpTmTAQuULePLHvHLGaImpms5rnqLivv7R7qXV7uO/YO8cEUc4tlwTshwIypBwOe7AzzzzzOcUcb3clhpk0jzW1vPu+VzWyHvFKEKAPzA2GP++MEidOaxmlXwXfy5u20/URqEAt3aGG4ZjcpKF9AMGVSELAjwByKp+jcQPNGrNrNxb6n3npRXZaO1+sfQxs2AYxyOB4Yoi6Fqs8Pcard3t5aiIobNgpcsCHySMgY5dKsNuW2Lvxu2jdt+rnHPbnwz0pVcEORq2vEHBByCPAjvMEURNnNaer61DaxGW4kWONcZZjyyegHiSfUKUPB+iX1/pPyuXU7tHVZe5CPhfo2fnKeshLBh1GBio3i+9nvuGra9mnk3h+7eNSBHKRMyCR1A+sAgPLxJoifUcoYAg8iMj386+qUfGOqT6XYW1ul7Oz3s43XM2ZZII9kYcRhRnl1AAJ5tjng1G6XxYLbUbNLLULq9huJRFPHdJN6JkZVEqM8agc2zgernnNETK0rjRZ7+7sxEVNoFJcsCH3DPIY5VH6b2jmfS3v4bSVyshQQId8jYdVJGB+tnp4GoXhD/AOIdZ/Yi/wBIqs8PajJBwhcSwO0cizNtdCVYZnhU4I6ciR76InXpl4ZYY5GRozIisUb6ylgDtbzHStnNKziLX7qY6Vp9vO0Ml7Ask045y7VjDHafBjtc565A9ZrT12wu9O1LTYY7+6ltri6Xcssm58qyblLADcjA/Vx6/XRE4M1jNJbiHjJbnVLmC6vriytbXEaLarLvlf8AKd2jjfkCOh8MY8TX3w7xpcPpurR/KJJvkkbtb3TK8crKwfBYsA24bQcnnzPlRE5s0ZpLLpF+2iDUn1O7E6W/eoisBFsXmFdersyjJY9SeYNSescYXV1FpFtDL3E2ooHmmjADKqqC3d/mk+keXqxRE1qKoFjo95plxLIbmW505bZ5GFzIHmR0DN6BxzBx5fW6cs0urbi75TayXU+r3cN629ooIY5/k6bSdkZCxFW3bRz3cs88nNEXQua+XkABJOABkk+VL7RUm1Wwsrp8LKI51kyXjywEkSNtXl/eqr+XhXvp3BF4Ipo57snvLZIFYZYqqEY3A43MwMm5+p3D1V4dl0wAuAJsOvRLbiLjWaTUHuYJGTB2RlT+QvQEdCDzYg5GWNTun9tVyoxNFFLgdRujJ9uMj4AVpap2Q3sZ+jCTL60YK3vV8fcTUFNwTfKcG0n/AHY2b71zWVeZpJ1X34Zh1RG1t2kAWGtjb0KkeKe0e5vV7s7Y4vFEz6WOm9jzPs5DyqqVYrXs8v5DgW0g/b2xj/GRVv0HsWbIa8lAH6OLmT5FyOXuBrzhySG5Ck+boaJmVrgB0Gv4/arHZ/wg17cqWU9xGwMjeBxzEY9ZP3DJ9VPm8u0hiaSQhUjUknwAArGn6ZHBGscKKiL0VRy9vmfM1C8acLSX0SxLP3UecuNu4uR9UHmOQ649ePVV+OPhMNtSvkautFfUNMhysHoOe3MpIcWcSPe3LTNyX6qL+ag6D2+J8yahqanzGn7V/wDa/wD2rYsOxJVlRpLjeisCyCPbuA57c7uWapGCVxuQvqWYtQxMDWO0A0Fj7Ld7JOEu4h+VSj6SYegD1WPw97Yz7MUw6+UTAwOg9VfVaTGBjcoXxFVUOqZTK7n6diKKKK7VZFFFFERRRRREUUUURFFFFERRRRRFR+0nhS6vHs5LIwiS1nMv07MFJG0qMKCSMrz6VB69wfrWpotvfS2UNtvDSfJhKXbbzAw4/qOfXNNSiiJe69wVcwX8N/pgido4BBJBMxQOijClXA5NjA5/mjzFbGj6BqcstzPeXHyfvoWigggkZ0hJXAmOcAuCM8vWelXmiiJQ6nwbq93afIrqKzc7hm+dy0u0NnIG3duxyz6uXnUtxJwXeR3Om3FiI5zYwmErK/dlvQ2Bs9OYz7OXWmTRRF4WbuY0MoCyFV3hTlQ2BuAPiAc86ofDnAdxAurBzF/7c8jRbXY43iYDvPRG3669M+NMOsURUvQ+D5odBawcx9+baeIEMSmZRIF9LbnHpDPKpfgTRJLPTre3m2mSJCrFCSv1mPIkA9CPCp2s0RUDjnhO+m1G1vLA2+62jdcXDOAS+R0QcxgnxHOo2/4I1TUpoBqktoltBIJClqJCzkeBLjlyyM55ZPImmjRREveI+Fr2LVl1LT1ilLQ9zLDK5jzjoytjHgv8Pjnl88NcF3y6ndXt3JCDdW3djuGfMZ9AKF3KM7VX62eZHSmHWaIlFf8ACOsTWj2VxHZ3G4kLeyuTIF3bgdu3duHgfDpzxmp2Xs9lWbRzG6tHpyusjOSGbcqKCgwc81PIkY5UwKKIqdpHCc0Wt3l6xTubiGNEAYl8qIwdy7cAeifE+Fa1hwJJ/wAS1KafYbe+hEQCsd+NgRtwK4HLPiavVFESr07h7WrSzbT7cWzINyxXfesjojknOwDIcZOCOnLrjNS2r8N6lFHZtaXPyh7dStxFcOwS5z1YnnzBJwCfzfVzv1FESx0XgC7e9uL2buLJ5bZ4YktfSKMwAEzMAAWBAPLry6YqN1XgvVry0FldRWbEMM3zOXlKq2cgbd27HLPLI5edOCiiLV02y7mCOIEt3capk9TsULk+3FU7h7gmeC91SdzHsvc91tZiw+v9cFRj6w6E1e6KIqhwLwrLZ6QtnKUMqrMMoxKfSO7DmQD0YeFVyXsyuTw4un7ovlEblxhiY2+maTbuKgj0W9XX400azREt9Z4Uv76ztpJFgt7+ynWSIBy8ThAn1yPq7mXOOfQeutu00/Vrq8gkujHZ28BLNFbzM5nbkQHwMbMgcj4ZHPORfaKIqXoPCE0Oq6hduU7u6VBGAxLDaADvBUAe4moK07NbpeHptPJh7+STcCHbu8d7FJzbZnOEbw9VNGiiJT8f6SIRpTC5S2v4AsULOjtDIQsasjuF9AZPVuRDN7orXVvJda0kXc1vJKJtwhtAxSNEKs0jsxySwHwT21e+1myjk0uUyIjlCpXcobac4yuRyOCRkeuqv2GadEBNII4w4O0OEUMAeoDYzjkOVEUrPwvfWWo3F3p6QzxXmDLDLIYmVx+WrYwQSWP7xHnXra8I38mn36Xlwslxeq4SPe5ggDBgEQkchz54HgOtMCiiKoDhWb/gPyDKd98j7nO47N2zbndtzj3VBaj2d3QtdNe2eIXumoowxbupBgB03Yzzx1wORPTrTMooiomm6FqF1dtNqLLBB3DQrawTM6sXDK0kp5KThjj3dMc4bS+HdZsrRrC1Fs8eXWG6aRkeNXJOSmM7gSSMZwcdcU1KxRFHcO6a9vaxRTTNPIi4eVySzsSSTz54ycDyAqSxRRRFjFG2s0URYxRis0URFFFFERRRRREUUUURFFFFERRRRRF/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1163"/>
            <a:ext cx="4629150" cy="857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32" name="AutoShape 8" descr="data:image/jpeg;base64,/9j/4AAQSkZJRgABAQAAAQABAAD/2wCEAAkGBhQSEBUUERQVFRQUFBgYGBcUFRUVFhgdFxcWFhkVFRgZHCcfFxwkGRcVHy8hJScpLCwsFx8xNTAqNSYrLCkBCQoKDgwOGg8PGi8kHiUwKTIsLyo0LSo1KS01NCwsLC40KiwwLDUqKiwpKiwsLCwvKSwsLCwvLSwpLCksLCwsLP/AABEIAFoB5gMBIgACEQEDEQH/xAAcAAACAgMBAQAAAAAAAAAAAAAABwUGAQQIAwL/xABOEAACAQMCAwQFBwkGAwUJAAABAgMABBEFEgYhMQcTQWEiUXGBkRQXIzJUodJCUlNicoKSk8EWM6KxstEVQ2M1s8Lw8SQ0NnN0o+Hi4//EABsBAQADAQEBAQAAAAAAAAAAAAADBAUCAQYH/8QAMhEAAQMCBAMGBwACAwAAAAAAAQACAwQRBRIhMRNBUWFxgZGh0QYUIjKxwfAWUiPh8f/aAAwDAQACEQMRAD8AeNYzXxcTBEZj0UEn2AZNJ757bj9BD8ZPxVFJK2P7lepKCarvwhtvyTlzWM0mvnuuP0EPxk/FV07PeOG1AS94iI8ZXATOCGB58yfFT8RXLJ2PNgpqjCqmnjMjxoO1XKjNBpSar2zTRzyJFDEyI7KrEvkhTjPI454zXb5Gs+5V6WimqyREL2TbzWM0mvnuuP0EPxk/FVn4A7RJL+4eKWONNse8FC3PDKCOZPga4bUMcbBWZsIqoWGR40HaFeL24KRu4UuVUttXq2BnaPM4wKouq9otv8osZI5R3Ld8ZeuU9AKodRzByTyrd7RHc27bYJyY1LJPFIid2QOZJ3btvrGPD2GqRwVw7p09jLJdShZQWyTJsMYABVlX8rPvz0riV7s2VvqrFDSw8Ezy3PKzbHcEfu/LXkU2eH9bS7gE0YYIzMF3DBIViu7HgDipKkr2bT3LOG7qa5hh9FFWZUjjbruKMQGODyz09vRzwuSoJUqSOYJBI8sjlUsUmdt1SxCkFNMWNNx+P35gL7oooqVZ6KKKKIiiiiiIooooiKKKKIiiisE0RZozVe4k46tbLlK+ZP0cfpP7/BfeRVBv+2+Un6C3RR4GRmc/BdoHxNQvmYzQlaFPhlTUDMxunU6flN+ikrF213YPpRQEeQkB+O/+lWbQ+2W3lIW4jaAn8oHvE95ABHwNctqIzzU8uDVcYvlv3a+iYlFaVzrUEaLJJNGiP9VmdQrZGRtJODy51q/2vsvtVv8AzU/3qYuA5rNEMjtQ0+Sl6KjLbia1kcJHcQu7cgqyIWPjyAPOpOvQQdlw5jmGzhbvRRRRXq5RRRRREUUUURFFFFERRXzJIFBJOABkk+AHU1C/24sftUP8YrwuA3UjInv+1pPdqpyioP8AtxY/aof4xUxbXKyIroQysAVI6EHoRQOB2KPiezVzSO8L0ooor1RoooooiKKKKIiiiiiIooooiKKKKIiiiiiIooooiKKKKIoLje87rTrlv+iy/wAfof8AirnCnp2wXezTSv6SVF+GXP8AppF1mVZu8BfcfDseWnc7qfwsVdeyTUu61FVPSZGT3/XX71++qVW5pN8YJ45R1jkV/btIOPf099V2OyuBW1VQ8aF8fUFdFcV6r8msp5QcFYzt/aPor/iIrmo04e2TWh8khiQ579t/LoUQAj4llPuNJ2rFU677dFj/AA/Bw6cvO7j6DT83RVu7LLvZqkP64dPipI+8VUak+G7zuryCToEmjJ9m4Z+7NV2GzgVsVUfEgezqD+F0bq2nxzRMkyd4nUpz9LHMDAIz7KVcnZX9NbrIdhuO/aQRjKREKGjRPWASfbj31a+1DiWezgia3YKXkKnKq3IKT+UD40tz2qX+Qe9TI6HuYuWfV6NX53x5rOC+SwqmrOFngcADfcntHQ89fAJqcH8FJZojc1m2bJdjkxyYJwxU+PQgjB5mrVSf4I7Qr25v4YZZFMbltwEaL0Rj1AyOYFWrjXtKjsiYogJZ8cxn0E9W8jmT+qPiKkZLGGXGgVOroKt1SI3/AFPIvp07yrtRXPd72mahIc9+UHqjVVA+7J95r5te0nUEORcM3k6ow+8VH82zoVa/x2otfM2/j7LoailPf9ot2dLiuVZEla5aI7UBBVULdGzg59VVr519Q/Sr/Kj/AA12algUEWB1MgJBboSNzy8E/aKSnD3arc/KFN3KvcqGZgI0DNhTtVcDOS2K0Na7Vb2ZyYn7hM8ljAz+85GSfgPKvPmmWuuhgNSX5NO/W3dtun1RS/4e48WDSop72RnkdpAo5GR9rsMDpyAxz6CqhrHbFdyE9wEgXwwN7+9m5fACunVDGgEqCLB6mV7mtGgJFztp/dE76K5zPaBf/apfiP8AapXS+1u9iI7xkmXxEigH3MuDn259lcCrYVbf8PVIFw4Hz9k96onaZxybNBDAfp5Bnd+jXpu/aPPHsJ9VSvCXHcF+MJlJVGWjbr7VP5Q/8kCklxhqJnv7iQnrKwH7Knao+ApPNZl2ndcYVhpfUls7ft1IPp4KIklLEsxJJJJJOSSepJPU180Vbuz7WLG3dzex7ycbGKCRV67sqfHpzwelZzRmNibL7WeQxRlzWl1uQVRqe4L4cN7dpF+QDukPqRcZ95+qPbTVOn6PqI2x9xvPTusQyjzC4BPwIrwj0MaJp91NEwklJGGZcciwVFIz4biT6z7BVltPY3JuFhyYxnYY2tLZDYAHt0v4KH7bJwq2sK4AAdsDwA2ooHljd8KVVTPE3FEt9Isk+0MqbAEBAwCWzgk88t9wqGqGV4e8kLUw+ndT07Y3bi9/O6uXZLab9TjP6NHf/DtH+qn2K5s4X4plsZGkhVCzLt9MEgDIPLBHPlVg+eK+/wCj/LP4qsQTMjbYrFxXDKirnzstYADUp50UjPnivv8Ao/yz+KprT+1+RLV3nCSTs+2KNRsAAAJkk5nlk4A6nafbVgVMZWQ/A6pgvYHuKbNFIePtI1C4mRFm2d5IqgIiADcwGBkE+PiaZXGvaDHYDYo7ycjITOAo8GkPh7Op8utdNna4E8gopsJqInsj0LnX0HLv2Vuorny+7TL+Vs9+UH5sYVVH9T7zW/w92sXUMg+UN38WfSDAbwPEowxz8jkezrUYq2XsrTvh+pDMwIJ6fwT0opGap2r3nfydzKvdb22fRJ9XPo9RnpjrWr86+ofpV/lR/hr01bO1eN+H6oi92+Z9k4eNr3utOuW6HuWUe1xsH3sK5vNWbVu0S8ubdoJmRkfGcIqt6JDAZGPEDwqs1TqJRIQQvo8IoX0cbmyWuTy6f11lRk11BpNr3cEUf5kaL8FArmCKTawI8CDz8ufOm/2f8fXF1NMbp4khii3khQgBLAAlienWu6V4aSDzVXHqeSWNrm7Nvf0AsmXRSq4k7Z8EpZIDj/myg4PmqcviT7qps/aNqDnJuXHkoVR8AKsuqmN03WJBgVVK3M6ze/fyC6Horn2x7Tr+M57/AHj1SKrA/cD8CKZPBfafHeMIpgIpz055Rz6lJ5g+R9xNdMqGPNlFVYNU07c+jgOnJXmsGvO6uljRndgqICzMeQAHMk0nOK+12aRyln9FGOW8gGRvPn9Qff5+FdyStjGqq0dBNVutGNBuTsE581muak4vvA24XU2f/mNj4ZxVtXtXmewkRn2XSlNkigemu70sjGAwHxB9dQtq2ndacvw/Oy2Ug3IHd29ydFFc7fOLqH2p/gn+1bFjxvqUz7I7ly212xhOiI0hx6PXCmvPm29Cuj8PTtFy9vr7LoGiudvnF1D7U/wT8NHzi6h9qf4L/tT5tnQr3/Haj/Zvr7Lomio/Q70y2sMpPN4kYn2qCTSa4m7S7pruU207JCG2oFC4wvLdzHiQT76mkmawAnmsyjw6Wqkcxthl3unrRXO3zi6h9qf4J/tTA4O1G+a17+eZibiRYoe8A2qDnMxAxuJ2kKPE48DXDKlrzYAq3U4LLTszPe319kyaKoOn8YTxjfNukU4G07RICUSQMu1F9DDEdDzxg9QM1IJWqi7D5wdBfuUR24Xno20Q8TI59wVV/wBTUpqvnbJd7tQCfo4VHvYs/wDUVRKzKg3kK+5wiPh0bB1F/PVSNnpm+2nl/QtEP5hcdPcKjqZHZroXyjT79PGUIi/tIruv+JlpbkVy5lmtPVWIKgSSyx/6keRA/d1L8Qa4bhbYHP0FusR9qs3MfulR7q0NOszNNHEvWR1Qe1mA/rWtV47I9I73UBIR6MCF/wB4+iv+ZPuo0F7wEne2lp3OGwB/vNVHVLXu55Yx0SR1/hYr/StapnjSDZqFyP8ArOf4ju/rUNXDhYkKeF2eNruoCa3atd97p1lJ+kIb+KLJ+80qKvnEl33mhWB8VkdP4Qw/yxVDqWc3dfsCoYXHw4Czo5w9SpPh3WDa3CzgZZA+0frFGVSfIEg+6tCednYs5LMxJJPMknmSffXnRUVzay0QxocX89v7zWa3l0G4MXeiCYx4zv7t9mPXuxjHnWdA7v5VD3+O671N+em3cM58sdfLNdMJjAxjGOWOmPLyqxDCJL6rHxTFHURaA290hbr/ALCh/wDrn/7o1UabPasIPkSfJtm35Y27u8bd/dtu6cs9M4pTVxM3K6ys4bLxYjJa13ONvFZoxUjw7pBurqKAHHeOAT6h1Yjz2g05Nd4Fs4NPn7u3TckEhDsNz5VCd24+PjSOFzwSOS8rMSjpZGxuBJd05ckjHlJABJIUYAJ6DJOB6uZJ99fNBrFQrSWxBp0rqWSN2VfrMqMwHtIGBXhXSXCKRixt+5xs7pfq+sgbs+e7OfOkXx2kQ1G4EGNnefk4xnA3AY8N26rEsORoddY9DifzUz4slre9tVFaZqLwSpLEdrxsGU+zwPrB6Eeo1ucRWZWXvdpEdwDLGfAhzkqP2WJUjy86iaa3Z9q9nc2a2F2FLqW2iTkG3MWHdt+SwzjGQa4jbn+m6s1sppgJw3NyNt7dfA/lKqinLqPYrbMSYZpYs+DBZAPIdD8SaWnF3DDWFx3LOsnohgVyORLDDA9D6J9xFHwvYLlc0uJ09U7LGdehH9+VDK2KsU3G08tg1pMTIN6Mjk5YBSSUY9WHQj1Y+Fbqz9m8W7Uocjku9mzjACxvnOf/ADzrll72HNT1QYIzI9t8uo7xqqziiva8n3yO5/LZm/iJP9a8RXCtA6aoxRT24Otkg0RJHVTiGSU7lB6738fLFIk1LJHkAPVUKOt+ZfI0NsGm1+u/siiinFwP2XW/ydJrtO8kkUMEJIVAeYGAeZwQTn/8nyON0hsF1W10dGzPJz2A5pW6BfLBcxysM9028D1sgLIPe4Wta9vXmkaSRizuxZifEmr92r8K21oIXt0MZkLBgCSmFA5gHoefhS6o9pYchXtJNHUtFQwb6a9hP7RXvNp0qIHaN1RujMjBT7CRg1OdnljHNqUCTYK7icHoxVSyqfXzHTxxinF2iXUcemz97jDIUUHxduS48wfS/dqSOHOwuvsqlZiZp6hkDW3LrepsueqKDW3pFp3txFGP+ZKi/wATAf1quNVrOcGi5WoVrFX7tkuQb5I1wBHAowABzZmb/Ttqg109uVxaoKWbjwtlItfWyyFzXsl2yo0YJCsQWA8ducZ9eMnlV67IYwsl1OR/c25+87v8kqgyyFmLHqSSfaeZr0ts0HqvGTcSV8Vvttr2nX0XyKZPBnZbHcWwnuZXXvBlFjKAgdAzFgc5645cvuWwqRXh25IyLacg889zIc58c7a9jIBuRdcVjHvZlZJkPX+IX1xLoptLqSAtu2EYYeIYBlPkcEVHRyFSCpwQQQRyII5gipA8NXX2af8Akyfho/s1dfZp/wCTJ+GuSDfQKVkjA0BzwTzOmvgrRxvx611aW0Sn60YefHi6kqFPllS2PNfVVEr7kjKkhgQQcEEYII8CPCvkUe8vNyvKanjp2ZIxpqfNbFhpss77IY3kb1IpY+046DzrF7YSQuUmRo3HVXUqfgacPYxFF8jkZcd6ZSH6bgABsHr24yfaTVY7ZNSjku40jILRRkORg82bIQn1jmceG6pnQgR57rOjxJ8laaYM0F9f7kl7V77HrEPfsxGQkLn+Lan+RaqLTV7DrT/3mT9hB/iY/wBK5gF5ApsWk4dHIey3nol5xJpRtruaE/kSED9nqp/hIqNFMftq0jZcxTgcpU2t+0nQ+9SB+7S4rmVuR5CsUM/zFOyTqNe/Y+qbcnFXccOwkH6SVGgT1jDOjN7kX4kUpDUjf6uZLe3h5hYBJ72kkLE/DaPjUeoycDqa9kfnt2ALiipRTh55uc4+F9PRTvBfDLX10sXMIPSkb1KOvvPQe3yroKXS42h7lkHdbQoXoAFxtxjpjAwR0wKgez3hP5FagMPppcNJ5cuSfuj7yatVaNPFkbruV8Zi1eamf6D9Ldvf2UbY6BFExdVLOVC7nZnYKOiAseQ8hWKk6KnAA2WQ57nG7jdc58f3nealctnIEhUfuAJ/mDVfq4XvZzqUkjyG2OXdmP0kHViT+f514/NfqP2Y/wAyD8dY7mPJJsV+kQ1VNHG1nEboANwmH2MwbdPdvz52PwVF/pSz4/0n5PqM6D6rP3i+yT0v8yR7qc3Z5o0lrYJFMu2QM5ZcqcZYkc1JHTHjVd7VOC5ruSGW2j3uFZHG5F5A7kPpEeJcfCrkkZMI01C+do61jMRkJcMrri/LTY38PVJqnd2O6P3ViZSPSnfP7qeiv37z76XfzXaj9nP82H8dPbStPWCCOJfqxoqjzwMZ955++uKWIh1yFZx2ujfCI4nA3OtjfQd3akP2mwbdUuP1irfFFNVamn2j8C3dzfGW3hLo0aAnfGvMDBGGYHoBVX+a/Ufsx/mwfjqCSN2c2BWpRV1OKeMOkaDYcx0WrLebtJSPPOO8Y+54gR94aq9VwXs41IRlPkxwzK397D1UOB+X+ua8vmv1H7Mf5sH465LHnkVLHVUrL/8AI3Uk7jmoPRdJa5mEKfXYNt8yqMwX34x760mXBweRHLB6++mNwNwFe2+oQyzQFY0Lbm3xHGUYdFcnqR4VZ+NOy6O7YzW5EUx5sCPo3PrOOat5jr6vGuxTuLL21VWTGII6gMLgWkDUa2NzvbwSRrdXW5xH3YmlEeMbN7bcerGenlUzfdm9/EcG3Zx64yrg/A5+Irytez+/kbAtZB5uAg+LEVFkeORV81VM8Zi9pHeFKammOH7XzupD90g/pVJpta5wNdf8ItbaOMPLHKzOFdMAMJPFiAfrCqh81+o/Zj/Mg/HUskbriw5BUqKtpw115Gi7nbkbX0Xn2a/9qW37bf8AdvXQN1biRGRhlXUqR6wwII+BpP8AA/AN7b38Es0BWNGJZt8RxlGHRXJ6keFOWrlK0hhBC+cx2ZklQ10bgdORvzK5l4h0N7S5eGQHKHkcYDKfquPIj781G10dxVwfBfx7ZRh1+pIuNy+XmPWD93WlVq/ZDeRE90FnXwKsFb3qxH3E1Ulp3NP06hb1DjMMzAJTldzvse26qNtq80alI5ZEVuqq7KD7ga1KnDwPfA4+ST/wE/f0qW0vsovpT6aLCvrkYZ9yrk/HFRCN50sVpOq6aMFxe0eIVMrOaa972IDuh3Nwe9A9LvF9Bj+rjmv31UNQ7NL+HOYC4HjEQ+fYB6X3V66F7dwoYcUpZtGvHjp+VoWnGV7Eu1LmUL6t5OPZnpUVc3TyMXkYuzHJZiST7Sa3H4euQcG3nB9RikB/yqS07s+vpiNttIo9co7se308E+4GubPdpqp89NFd92jt0CruKY/CHD7W2m3d9KNrPbukIPUBxt3+9iuPIeYqd4U7IEhYSXjCVhgiNf7sH9Ynm/s5D21Ye0HTZp7B4bZN7uUG0FVwoYMT6RA/JFWo4HNBc7fksGtxaOaRsER+kkZnbC1/7Vc9GgCrV81+o/Zj/Ng/HWxp3Zffd9H3luQneJuPeQnC7huOA+TgZqtwn9Ctw19MBfiN8wmPxYfk2hsg5EW8cWP2tiMPgWpDU++0/TJ7izEVvGZGMqkgFRgKGPPJHjilT82+ofZn/ij/ABVYqWuLgAOSxsEniZA50jwCXE6kdigLK3MkiIOruqj94gf1rqOGMKAB0AAHsHIUkuEuz28S+t3mgZI0lV2YlMDZ6Q6NnqAKd4qakYWgkrP+IKhkr2NY4EAHbXf/AMS57bLAtawyAco5CG8g4wD8QPjSarqHVNNS4heGUZSRcEf1HqIPMH1ikhr3ZZeQOe6Qzx55NHgtj9ZOoPsyKjqYnF2YK5geIRNi4EhsRtfmqfHIVIKkgg5BBwQR4g+Fe97qks2O+keTHTexbHsyeVT2m9m9/M2O4aMeLS+go+PM+4Gp/X+yiaOKJLWMzyHc0sm5EAPIKiKzDl9Y58fuFYRPIvZbMlfStkDS8X7xp48kuas3ZvZ95qduCMhWLn9xWYf4gtenzX6j9mP82D8dW7sy4JurW8aW5iKKImVTujbJJXl6LHwBrqOJ2cXBUNdXQfLvySNJsbWIVK7RLvvNTuT6nCfwKE/8NVyrlqXZ1qMs0knyc+nIzf3kP5TE/n1r/NfqP2Y/zIPx1y5jy4mxUsFVTRxNZxG6ADce6uXY9pe6xuif+c5j+Ef/APSlVe2bRSNHIMMjFWB9YOK6A7PNEe1sEjlXZJudmGQcEscc1JH1QvjWjxt2cR3x7xG7qfGN2Mq+Ogcdc/rD7/C0+AujbbcLBp8VjirZS8/S47jXbQeBCQwpqT9sqi0CxRMLjYFydpjU4xuHi3rAIqq6j2Y38RP0PeD86Jg4PuyG+6tOPgW+Y4FrNz9abR8TgCq7eJHcALanFFWBrpHAgbarf+dTUf04/lQ/gqU4a4z1W9uFhimHM5Zu5hwijqx9D/1OBRovY3cyEG5ZYV8QCJH+A9EfGmpw7wxBZR7IExn6zHm7H1sf6dBU8UcrjdxICya6sw+JpbCxrndgFh4pG9oWmNBqM4PR27xT6w/pZ+OR7QarldA8c8FJqCABgk8YJRsA8j+S467c+PgaVVz2XagjYEG/9ZHjKn4sCPeBUU0DmuJAuFoYdikEkLWyODXAWN9PFVeC5ZDlGZSeXokj3HFeZNMXReySQfS6g6xQoNzKrAuQBkgsPRUYHUE1QdQnDyu6gKrOxCgYABPIAeQxULmOaPqWhBVRTvcIje25G3dfmvCnh2N2ezTy5/5kzt7lCoPvVqR4ro/gfT+5063Q8j3QYj1FyXP3sasUgu+6yfiGTLThnU/j+Cju1LSO/wBOkIHpQ4lHsXIb/AWPuFIGuge0XilbO0YDBlmBRFPPqMM5HqAPvJFc/Uq7Z9E+HuJ8ucw0vp+0UweyXhLv5/lMo+jhPoA9Gk6j3L19pFUvRdJe5njhiGWkbHkB1LHyAyfdXSGiaQltAkMQwqLjzJ6lj5k5PvrymizOzHYLrHK7gRcJh+p3oP8AvbzW8KzRRWovhEUUUURFFFFERRRRREUUUURFFFFEVU4545/4d8nAt3uHuJDGiRsA24YwByOSScVCDtfMUka3+n3VnHI20SyjKAn87kOXszy54rU7aXkE+lGBVaUXmY1Y4Vm+j2hj4AnFV7tGutQkS3GsW8cNgLhDK1qwkfxABy2VBBPQf0BIniDWc0o+0HjTdqcVm13LaWiwiWWW3V2lkL81RWjViq7cc8Y5nOeVa/BnGE63l1a2s81/CLV5bZrhHVxIi5ETF1ViCeXq6YxzoicdaF3r0EU8UDyKs02e7TmWbaCScAchgHmcCkVo3ELzxhn1m4ttT7znHdZjtcbvq42bAMeBwM8ttTfF3Dsr6/Yqby4V7iORt0b47khDuW3J+qhIPXwNETpqtcJcarfS3caxNH8km7oksG3nLjcMDl9T76sFnAUjRCzOVVVLNzZsADc3mcZPtpRcBTMn9oWQlWWaZlI5EELckEH1g0ROLNZpJaTpV7c6IdRk1O7E0cEskao+ExDvOJPF2bafSzyyOuKZvAGsSXemW08xBkkjyxAxkgld2B0zjPvoijeMu0I2NzDbR2ktzJOjMqxMAfRJyAMHPIE1pab2r5uora9srmza4O2JpRlGbIAXOB1JA5Z5kZxmoXtJlnXXtNNoiSTiGbYkjbUP1s5Ph6OTUVxJd3jalpza3CkFsk4MbW5V1MuVKiVixIXKjwHLPXwInbRml/ZavMeJpoDK5hWyVhFuOwMdnpBemeZ5+dfOmazOeI76DvHaKOzRkiLHYGKwnIXoCSTz8zREws1BazxI8F3bQLbSyrcEhpUB2RYIGZOR9eeo6Ul7DiSSdXNzq1zZ6mJTtjm3RWigMPRICkAYB6458sHqWBxDq9ymo6JGZv77ve/7liIpSqRHOByK5JI9tETFzRSnuIru94gvbQX1xBbRwxuVhbB5pF6MZOe7yzEkjr08a9OEeIrizuNVtrieS6isIe/RpTmTAQuULePLHvHLGaImpms5rnqLivv7R7qXV7uO/YO8cEUc4tlwTshwIypBwOe7AzzzzzOcUcb3clhpk0jzW1vPu+VzWyHvFKEKAPzA2GP++MEidOaxmlXwXfy5u20/URqEAt3aGG4ZjcpKF9AMGVSELAjwByKp+jcQPNGrNrNxb6n3npRXZaO1+sfQxs2AYxyOB4Yoi6Fqs8Pcard3t5aiIobNgpcsCHySMgY5dKsNuW2Lvxu2jdt+rnHPbnwz0pVcEORq2vEHBByCPAjvMEURNnNaer61DaxGW4kWONcZZjyyegHiSfUKUPB+iX1/pPyuXU7tHVZe5CPhfo2fnKeshLBh1GBio3i+9nvuGra9mnk3h+7eNSBHKRMyCR1A+sAgPLxJoifUcoYAg8iMj386+qUfGOqT6XYW1ul7Oz3s43XM2ZZII9kYcRhRnl1AAJ5tjng1G6XxYLbUbNLLULq9huJRFPHdJN6JkZVEqM8agc2zgernnNETK0rjRZ7+7sxEVNoFJcsCH3DPIY5VH6b2jmfS3v4bSVyshQQId8jYdVJGB+tnp4GoXhD/AOIdZ/Yi/wBIqs8PajJBwhcSwO0cizNtdCVYZnhU4I6ciR76InXpl4ZYY5GRozIisUb6ylgDtbzHStnNKziLX7qY6Vp9vO0Ml7Ask045y7VjDHafBjtc565A9ZrT12wu9O1LTYY7+6ltri6Xcssm58qyblLADcjA/Vx6/XRE4M1jNJbiHjJbnVLmC6vriytbXEaLarLvlf8AKd2jjfkCOh8MY8TX3w7xpcPpurR/KJJvkkbtb3TK8crKwfBYsA24bQcnnzPlRE5s0ZpLLpF+2iDUn1O7E6W/eoisBFsXmFdersyjJY9SeYNSescYXV1FpFtDL3E2ooHmmjADKqqC3d/mk+keXqxRE1qKoFjo95plxLIbmW505bZ5GFzIHmR0DN6BxzBx5fW6cs0urbi75TayXU+r3cN629ooIY5/k6bSdkZCxFW3bRz3cs88nNEXQua+XkABJOABkk+VL7RUm1Wwsrp8LKI51kyXjywEkSNtXl/eqr+XhXvp3BF4Ipo57snvLZIFYZYqqEY3A43MwMm5+p3D1V4dl0wAuAJsOvRLbiLjWaTUHuYJGTB2RlT+QvQEdCDzYg5GWNTun9tVyoxNFFLgdRujJ9uMj4AVpap2Q3sZ+jCTL60YK3vV8fcTUFNwTfKcG0n/AHY2b71zWVeZpJ1X34Zh1RG1t2kAWGtjb0KkeKe0e5vV7s7Y4vFEz6WOm9jzPs5DyqqVYrXs8v5DgW0g/b2xj/GRVv0HsWbIa8lAH6OLmT5FyOXuBrzhySG5Ck+boaJmVrgB0Gv4/arHZ/wg17cqWU9xGwMjeBxzEY9ZP3DJ9VPm8u0hiaSQhUjUknwAArGn6ZHBGscKKiL0VRy9vmfM1C8acLSX0SxLP3UecuNu4uR9UHmOQ649ePVV+OPhMNtSvkautFfUNMhysHoOe3MpIcWcSPe3LTNyX6qL+ag6D2+J8yahqanzGn7V/wDa/wD2rYsOxJVlRpLjeisCyCPbuA57c7uWapGCVxuQvqWYtQxMDWO0A0Fj7Ld7JOEu4h+VSj6SYegD1WPw97Yz7MUw6+UTAwOg9VfVaTGBjcoXxFVUOqZTK7n6diKKKK7VZFFFFERRRRREUUUURFFFFERRRRRFR+0nhS6vHs5LIwiS1nMv07MFJG0qMKCSMrz6VB69wfrWpotvfS2UNtvDSfJhKXbbzAw4/qOfXNNSiiJe69wVcwX8N/pgido4BBJBMxQOijClXA5NjA5/mjzFbGj6BqcstzPeXHyfvoWigggkZ0hJXAmOcAuCM8vWelXmiiJQ6nwbq93afIrqKzc7hm+dy0u0NnIG3duxyz6uXnUtxJwXeR3Om3FiI5zYwmErK/dlvQ2Bs9OYz7OXWmTRRF4WbuY0MoCyFV3hTlQ2BuAPiAc86ofDnAdxAurBzF/7c8jRbXY43iYDvPRG3669M+NMOsURUvQ+D5odBawcx9+baeIEMSmZRIF9LbnHpDPKpfgTRJLPTre3m2mSJCrFCSv1mPIkA9CPCp2s0RUDjnhO+m1G1vLA2+62jdcXDOAS+R0QcxgnxHOo2/4I1TUpoBqktoltBIJClqJCzkeBLjlyyM55ZPImmjRREveI+Fr2LVl1LT1ilLQ9zLDK5jzjoytjHgv8Pjnl88NcF3y6ndXt3JCDdW3djuGfMZ9AKF3KM7VX62eZHSmHWaIlFf8ACOsTWj2VxHZ3G4kLeyuTIF3bgdu3duHgfDpzxmp2Xs9lWbRzG6tHpyusjOSGbcqKCgwc81PIkY5UwKKIqdpHCc0Wt3l6xTubiGNEAYl8qIwdy7cAeifE+Fa1hwJJ/wAS1KafYbe+hEQCsd+NgRtwK4HLPiavVFESr07h7WrSzbT7cWzINyxXfesjojknOwDIcZOCOnLrjNS2r8N6lFHZtaXPyh7dStxFcOwS5z1YnnzBJwCfzfVzv1FESx0XgC7e9uL2buLJ5bZ4YktfSKMwAEzMAAWBAPLry6YqN1XgvVry0FldRWbEMM3zOXlKq2cgbd27HLPLI5edOCiiLV02y7mCOIEt3capk9TsULk+3FU7h7gmeC91SdzHsvc91tZiw+v9cFRj6w6E1e6KIqhwLwrLZ6QtnKUMqrMMoxKfSO7DmQD0YeFVyXsyuTw4un7ovlEblxhiY2+maTbuKgj0W9XX400azREt9Z4Uv76ztpJFgt7+ynWSIBy8ThAn1yPq7mXOOfQeutu00/Vrq8gkujHZ28BLNFbzM5nbkQHwMbMgcj4ZHPORfaKIqXoPCE0Oq6hduU7u6VBGAxLDaADvBUAe4moK07NbpeHptPJh7+STcCHbu8d7FJzbZnOEbw9VNGiiJT8f6SIRpTC5S2v4AsULOjtDIQsasjuF9AZPVuRDN7orXVvJda0kXc1vJKJtwhtAxSNEKs0jsxySwHwT21e+1myjk0uUyIjlCpXcobac4yuRyOCRkeuqv2GadEBNII4w4O0OEUMAeoDYzjkOVEUrPwvfWWo3F3p6QzxXmDLDLIYmVx+WrYwQSWP7xHnXra8I38mn36Xlwslxeq4SPe5ggDBgEQkchz54HgOtMCiiKoDhWb/gPyDKd98j7nO47N2zbndtzj3VBaj2d3QtdNe2eIXumoowxbupBgB03Yzzx1wORPTrTMooiomm6FqF1dtNqLLBB3DQrawTM6sXDK0kp5KThjj3dMc4bS+HdZsrRrC1Fs8eXWG6aRkeNXJOSmM7gSSMZwcdcU1KxRFHcO6a9vaxRTTNPIi4eVySzsSSTz54ycDyAqSxRRRFjFG2s0URYxRis0URFFFFERRRRREUUUURFFFFERRRRRF/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1163"/>
            <a:ext cx="4629150" cy="857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34" name="AutoShape 10" descr="data:image/jpeg;base64,/9j/4AAQSkZJRgABAQAAAQABAAD/2wCEAAkGBhQSEBUUERQVFRQUFBgYGBcUFRUVFhgdFxcWFhkVFRgZHCcfFxwkGRcVHy8hJScpLCwsFx8xNTAqNSYrLCkBCQoKDgwOGg8PGi8kHiUwKTIsLyo0LSo1KS01NCwsLC40KiwwLDUqKiwpKiwsLCwvKSwsLCwvLSwpLCksLCwsLP/AABEIAFoB5gMBIgACEQEDEQH/xAAcAAACAgMBAQAAAAAAAAAAAAAABwUGAQQIAwL/xABOEAACAQMCAwQFBwkGAwUJAAABAgMABBEFEgYhMQcTQWEiUXGBkRQXIzJUodJCUlNicoKSk8EWM6KxstEVQ2M1s8Lw8SQ0NnN0o+Hi4//EABsBAQADAQEBAQAAAAAAAAAAAAADBAUCAQYH/8QAMhEAAQMCBAMGBwACAwAAAAAAAQACAwQRBRIhMRNBUWFxgZGh0QYUIjKxwfAWUiPh8f/aAAwDAQACEQMRAD8AeNYzXxcTBEZj0UEn2AZNJ757bj9BD8ZPxVFJK2P7lepKCarvwhtvyTlzWM0mvnuuP0EPxk/FV07PeOG1AS94iI8ZXATOCGB58yfFT8RXLJ2PNgpqjCqmnjMjxoO1XKjNBpSar2zTRzyJFDEyI7KrEvkhTjPI454zXb5Gs+5V6WimqyREL2TbzWM0mvnuuP0EPxk/FVn4A7RJL+4eKWONNse8FC3PDKCOZPga4bUMcbBWZsIqoWGR40HaFeL24KRu4UuVUttXq2BnaPM4wKouq9otv8osZI5R3Ld8ZeuU9AKodRzByTyrd7RHc27bYJyY1LJPFIid2QOZJ3btvrGPD2GqRwVw7p09jLJdShZQWyTJsMYABVlX8rPvz0riV7s2VvqrFDSw8Ezy3PKzbHcEfu/LXkU2eH9bS7gE0YYIzMF3DBIViu7HgDipKkr2bT3LOG7qa5hh9FFWZUjjbruKMQGODyz09vRzwuSoJUqSOYJBI8sjlUsUmdt1SxCkFNMWNNx+P35gL7oooqVZ6KKKKIiiiiiIooooiKKKKIiiisE0RZozVe4k46tbLlK+ZP0cfpP7/BfeRVBv+2+Un6C3RR4GRmc/BdoHxNQvmYzQlaFPhlTUDMxunU6flN+ikrF213YPpRQEeQkB+O/+lWbQ+2W3lIW4jaAn8oHvE95ABHwNctqIzzU8uDVcYvlv3a+iYlFaVzrUEaLJJNGiP9VmdQrZGRtJODy51q/2vsvtVv8AzU/3qYuA5rNEMjtQ0+Sl6KjLbia1kcJHcQu7cgqyIWPjyAPOpOvQQdlw5jmGzhbvRRRRXq5RRRRREUUUURFFFFERRXzJIFBJOABkk+AHU1C/24sftUP8YrwuA3UjInv+1pPdqpyioP8AtxY/aof4xUxbXKyIroQysAVI6EHoRQOB2KPiezVzSO8L0ooor1RoooooiKKKKIiiiiiIooooiKKKKIiiiiiIooooiKKKKIoLje87rTrlv+iy/wAfof8AirnCnp2wXezTSv6SVF+GXP8AppF1mVZu8BfcfDseWnc7qfwsVdeyTUu61FVPSZGT3/XX71++qVW5pN8YJ45R1jkV/btIOPf099V2OyuBW1VQ8aF8fUFdFcV6r8msp5QcFYzt/aPor/iIrmo04e2TWh8khiQ579t/LoUQAj4llPuNJ2rFU677dFj/AA/Bw6cvO7j6DT83RVu7LLvZqkP64dPipI+8VUak+G7zuryCToEmjJ9m4Z+7NV2GzgVsVUfEgezqD+F0bq2nxzRMkyd4nUpz9LHMDAIz7KVcnZX9NbrIdhuO/aQRjKREKGjRPWASfbj31a+1DiWezgia3YKXkKnKq3IKT+UD40tz2qX+Qe9TI6HuYuWfV6NX53x5rOC+SwqmrOFngcADfcntHQ89fAJqcH8FJZojc1m2bJdjkxyYJwxU+PQgjB5mrVSf4I7Qr25v4YZZFMbltwEaL0Rj1AyOYFWrjXtKjsiYogJZ8cxn0E9W8jmT+qPiKkZLGGXGgVOroKt1SI3/AFPIvp07yrtRXPd72mahIc9+UHqjVVA+7J95r5te0nUEORcM3k6ow+8VH82zoVa/x2otfM2/j7LoailPf9ot2dLiuVZEla5aI7UBBVULdGzg59VVr519Q/Sr/Kj/AA12algUEWB1MgJBboSNzy8E/aKSnD3arc/KFN3KvcqGZgI0DNhTtVcDOS2K0Na7Vb2ZyYn7hM8ljAz+85GSfgPKvPmmWuuhgNSX5NO/W3dtun1RS/4e48WDSop72RnkdpAo5GR9rsMDpyAxz6CqhrHbFdyE9wEgXwwN7+9m5fACunVDGgEqCLB6mV7mtGgJFztp/dE76K5zPaBf/apfiP8AapXS+1u9iI7xkmXxEigH3MuDn259lcCrYVbf8PVIFw4Hz9k96onaZxybNBDAfp5Bnd+jXpu/aPPHsJ9VSvCXHcF+MJlJVGWjbr7VP5Q/8kCklxhqJnv7iQnrKwH7Knao+ApPNZl2ndcYVhpfUls7ft1IPp4KIklLEsxJJJJJOSSepJPU180Vbuz7WLG3dzex7ycbGKCRV67sqfHpzwelZzRmNibL7WeQxRlzWl1uQVRqe4L4cN7dpF+QDukPqRcZ95+qPbTVOn6PqI2x9xvPTusQyjzC4BPwIrwj0MaJp91NEwklJGGZcciwVFIz4biT6z7BVltPY3JuFhyYxnYY2tLZDYAHt0v4KH7bJwq2sK4AAdsDwA2ooHljd8KVVTPE3FEt9Isk+0MqbAEBAwCWzgk88t9wqGqGV4e8kLUw+ndT07Y3bi9/O6uXZLab9TjP6NHf/DtH+qn2K5s4X4plsZGkhVCzLt9MEgDIPLBHPlVg+eK+/wCj/LP4qsQTMjbYrFxXDKirnzstYADUp50UjPnivv8Ao/yz+KprT+1+RLV3nCSTs+2KNRsAAAJkk5nlk4A6nafbVgVMZWQ/A6pgvYHuKbNFIePtI1C4mRFm2d5IqgIiADcwGBkE+PiaZXGvaDHYDYo7ycjITOAo8GkPh7Op8utdNna4E8gopsJqInsj0LnX0HLv2Vuorny+7TL+Vs9+UH5sYVVH9T7zW/w92sXUMg+UN38WfSDAbwPEowxz8jkezrUYq2XsrTvh+pDMwIJ6fwT0opGap2r3nfydzKvdb22fRJ9XPo9RnpjrWr86+ofpV/lR/hr01bO1eN+H6oi92+Z9k4eNr3utOuW6HuWUe1xsH3sK5vNWbVu0S8ubdoJmRkfGcIqt6JDAZGPEDwqs1TqJRIQQvo8IoX0cbmyWuTy6f11lRk11BpNr3cEUf5kaL8FArmCKTawI8CDz8ufOm/2f8fXF1NMbp4khii3khQgBLAAlienWu6V4aSDzVXHqeSWNrm7Nvf0AsmXRSq4k7Z8EpZIDj/myg4PmqcviT7qps/aNqDnJuXHkoVR8AKsuqmN03WJBgVVK3M6ze/fyC6Horn2x7Tr+M57/AHj1SKrA/cD8CKZPBfafHeMIpgIpz055Rz6lJ5g+R9xNdMqGPNlFVYNU07c+jgOnJXmsGvO6uljRndgqICzMeQAHMk0nOK+12aRyln9FGOW8gGRvPn9Qff5+FdyStjGqq0dBNVutGNBuTsE581muak4vvA24XU2f/mNj4ZxVtXtXmewkRn2XSlNkigemu70sjGAwHxB9dQtq2ndacvw/Oy2Ug3IHd29ydFFc7fOLqH2p/gn+1bFjxvqUz7I7ly212xhOiI0hx6PXCmvPm29Cuj8PTtFy9vr7LoGiudvnF1D7U/wT8NHzi6h9qf4L/tT5tnQr3/Haj/Zvr7Lomio/Q70y2sMpPN4kYn2qCTSa4m7S7pruU207JCG2oFC4wvLdzHiQT76mkmawAnmsyjw6Wqkcxthl3unrRXO3zi6h9qf4J/tTA4O1G+a17+eZibiRYoe8A2qDnMxAxuJ2kKPE48DXDKlrzYAq3U4LLTszPe319kyaKoOn8YTxjfNukU4G07RICUSQMu1F9DDEdDzxg9QM1IJWqi7D5wdBfuUR24Xno20Q8TI59wVV/wBTUpqvnbJd7tQCfo4VHvYs/wDUVRKzKg3kK+5wiPh0bB1F/PVSNnpm+2nl/QtEP5hcdPcKjqZHZroXyjT79PGUIi/tIruv+JlpbkVy5lmtPVWIKgSSyx/6keRA/d1L8Qa4bhbYHP0FusR9qs3MfulR7q0NOszNNHEvWR1Qe1mA/rWtV47I9I73UBIR6MCF/wB4+iv+ZPuo0F7wEne2lp3OGwB/vNVHVLXu55Yx0SR1/hYr/StapnjSDZqFyP8ArOf4ju/rUNXDhYkKeF2eNruoCa3atd97p1lJ+kIb+KLJ+80qKvnEl33mhWB8VkdP4Qw/yxVDqWc3dfsCoYXHw4Czo5w9SpPh3WDa3CzgZZA+0frFGVSfIEg+6tCednYs5LMxJJPMknmSffXnRUVzay0QxocX89v7zWa3l0G4MXeiCYx4zv7t9mPXuxjHnWdA7v5VD3+O671N+em3cM58sdfLNdMJjAxjGOWOmPLyqxDCJL6rHxTFHURaA290hbr/ALCh/wDrn/7o1UabPasIPkSfJtm35Y27u8bd/dtu6cs9M4pTVxM3K6ys4bLxYjJa13ONvFZoxUjw7pBurqKAHHeOAT6h1Yjz2g05Nd4Fs4NPn7u3TckEhDsNz5VCd24+PjSOFzwSOS8rMSjpZGxuBJd05ckjHlJABJIUYAJ6DJOB6uZJ99fNBrFQrSWxBp0rqWSN2VfrMqMwHtIGBXhXSXCKRixt+5xs7pfq+sgbs+e7OfOkXx2kQ1G4EGNnefk4xnA3AY8N26rEsORoddY9DifzUz4slre9tVFaZqLwSpLEdrxsGU+zwPrB6Eeo1ucRWZWXvdpEdwDLGfAhzkqP2WJUjy86iaa3Z9q9nc2a2F2FLqW2iTkG3MWHdt+SwzjGQa4jbn+m6s1sppgJw3NyNt7dfA/lKqinLqPYrbMSYZpYs+DBZAPIdD8SaWnF3DDWFx3LOsnohgVyORLDDA9D6J9xFHwvYLlc0uJ09U7LGdehH9+VDK2KsU3G08tg1pMTIN6Mjk5YBSSUY9WHQj1Y+Fbqz9m8W7Uocjku9mzjACxvnOf/ADzrll72HNT1QYIzI9t8uo7xqqziiva8n3yO5/LZm/iJP9a8RXCtA6aoxRT24Otkg0RJHVTiGSU7lB6738fLFIk1LJHkAPVUKOt+ZfI0NsGm1+u/siiinFwP2XW/ydJrtO8kkUMEJIVAeYGAeZwQTn/8nyON0hsF1W10dGzPJz2A5pW6BfLBcxysM9028D1sgLIPe4Wta9vXmkaSRizuxZifEmr92r8K21oIXt0MZkLBgCSmFA5gHoefhS6o9pYchXtJNHUtFQwb6a9hP7RXvNp0qIHaN1RujMjBT7CRg1OdnljHNqUCTYK7icHoxVSyqfXzHTxxinF2iXUcemz97jDIUUHxduS48wfS/dqSOHOwuvsqlZiZp6hkDW3LrepsueqKDW3pFp3txFGP+ZKi/wATAf1quNVrOcGi5WoVrFX7tkuQb5I1wBHAowABzZmb/Ttqg109uVxaoKWbjwtlItfWyyFzXsl2yo0YJCsQWA8ducZ9eMnlV67IYwsl1OR/c25+87v8kqgyyFmLHqSSfaeZr0ts0HqvGTcSV8Vvttr2nX0XyKZPBnZbHcWwnuZXXvBlFjKAgdAzFgc5645cvuWwqRXh25IyLacg889zIc58c7a9jIBuRdcVjHvZlZJkPX+IX1xLoptLqSAtu2EYYeIYBlPkcEVHRyFSCpwQQQRyII5gipA8NXX2af8Akyfho/s1dfZp/wCTJ+GuSDfQKVkjA0BzwTzOmvgrRxvx611aW0Sn60YefHi6kqFPllS2PNfVVEr7kjKkhgQQcEEYII8CPCvkUe8vNyvKanjp2ZIxpqfNbFhpss77IY3kb1IpY+046DzrF7YSQuUmRo3HVXUqfgacPYxFF8jkZcd6ZSH6bgABsHr24yfaTVY7ZNSjku40jILRRkORg82bIQn1jmceG6pnQgR57rOjxJ8laaYM0F9f7kl7V77HrEPfsxGQkLn+Lan+RaqLTV7DrT/3mT9hB/iY/wBK5gF5ApsWk4dHIey3nol5xJpRtruaE/kSED9nqp/hIqNFMftq0jZcxTgcpU2t+0nQ+9SB+7S4rmVuR5CsUM/zFOyTqNe/Y+qbcnFXccOwkH6SVGgT1jDOjN7kX4kUpDUjf6uZLe3h5hYBJ72kkLE/DaPjUeoycDqa9kfnt2ALiipRTh55uc4+F9PRTvBfDLX10sXMIPSkb1KOvvPQe3yroKXS42h7lkHdbQoXoAFxtxjpjAwR0wKgez3hP5FagMPppcNJ5cuSfuj7yatVaNPFkbruV8Zi1eamf6D9Ldvf2UbY6BFExdVLOVC7nZnYKOiAseQ8hWKk6KnAA2WQ57nG7jdc58f3nealctnIEhUfuAJ/mDVfq4XvZzqUkjyG2OXdmP0kHViT+f514/NfqP2Y/wAyD8dY7mPJJsV+kQ1VNHG1nEboANwmH2MwbdPdvz52PwVF/pSz4/0n5PqM6D6rP3i+yT0v8yR7qc3Z5o0lrYJFMu2QM5ZcqcZYkc1JHTHjVd7VOC5ruSGW2j3uFZHG5F5A7kPpEeJcfCrkkZMI01C+do61jMRkJcMrri/LTY38PVJqnd2O6P3ViZSPSnfP7qeiv37z76XfzXaj9nP82H8dPbStPWCCOJfqxoqjzwMZ955++uKWIh1yFZx2ujfCI4nA3OtjfQd3akP2mwbdUuP1irfFFNVamn2j8C3dzfGW3hLo0aAnfGvMDBGGYHoBVX+a/Ufsx/mwfjqCSN2c2BWpRV1OKeMOkaDYcx0WrLebtJSPPOO8Y+54gR94aq9VwXs41IRlPkxwzK397D1UOB+X+ua8vmv1H7Mf5sH465LHnkVLHVUrL/8AI3Uk7jmoPRdJa5mEKfXYNt8yqMwX34x760mXBweRHLB6++mNwNwFe2+oQyzQFY0Lbm3xHGUYdFcnqR4VZ+NOy6O7YzW5EUx5sCPo3PrOOat5jr6vGuxTuLL21VWTGII6gMLgWkDUa2NzvbwSRrdXW5xH3YmlEeMbN7bcerGenlUzfdm9/EcG3Zx64yrg/A5+Irytez+/kbAtZB5uAg+LEVFkeORV81VM8Zi9pHeFKammOH7XzupD90g/pVJpta5wNdf8ItbaOMPLHKzOFdMAMJPFiAfrCqh81+o/Zj/Mg/HUskbriw5BUqKtpw115Gi7nbkbX0Xn2a/9qW37bf8AdvXQN1biRGRhlXUqR6wwII+BpP8AA/AN7b38Es0BWNGJZt8RxlGHRXJ6keFOWrlK0hhBC+cx2ZklQ10bgdORvzK5l4h0N7S5eGQHKHkcYDKfquPIj781G10dxVwfBfx7ZRh1+pIuNy+XmPWD93WlVq/ZDeRE90FnXwKsFb3qxH3E1Ulp3NP06hb1DjMMzAJTldzvse26qNtq80alI5ZEVuqq7KD7ga1KnDwPfA4+ST/wE/f0qW0vsovpT6aLCvrkYZ9yrk/HFRCN50sVpOq6aMFxe0eIVMrOaa972IDuh3Nwe9A9LvF9Bj+rjmv31UNQ7NL+HOYC4HjEQ+fYB6X3V66F7dwoYcUpZtGvHjp+VoWnGV7Eu1LmUL6t5OPZnpUVc3TyMXkYuzHJZiST7Sa3H4euQcG3nB9RikB/yqS07s+vpiNttIo9co7se308E+4GubPdpqp89NFd92jt0CruKY/CHD7W2m3d9KNrPbukIPUBxt3+9iuPIeYqd4U7IEhYSXjCVhgiNf7sH9Ynm/s5D21Ye0HTZp7B4bZN7uUG0FVwoYMT6RA/JFWo4HNBc7fksGtxaOaRsER+kkZnbC1/7Vc9GgCrV81+o/Zj/Ng/HWxp3Zffd9H3luQneJuPeQnC7huOA+TgZqtwn9Ctw19MBfiN8wmPxYfk2hsg5EW8cWP2tiMPgWpDU++0/TJ7izEVvGZGMqkgFRgKGPPJHjilT82+ofZn/ij/ABVYqWuLgAOSxsEniZA50jwCXE6kdigLK3MkiIOruqj94gf1rqOGMKAB0AAHsHIUkuEuz28S+t3mgZI0lV2YlMDZ6Q6NnqAKd4qakYWgkrP+IKhkr2NY4EAHbXf/AMS57bLAtawyAco5CG8g4wD8QPjSarqHVNNS4heGUZSRcEf1HqIPMH1ikhr3ZZeQOe6Qzx55NHgtj9ZOoPsyKjqYnF2YK5geIRNi4EhsRtfmqfHIVIKkgg5BBwQR4g+Fe97qks2O+keTHTexbHsyeVT2m9m9/M2O4aMeLS+go+PM+4Gp/X+yiaOKJLWMzyHc0sm5EAPIKiKzDl9Y58fuFYRPIvZbMlfStkDS8X7xp48kuas3ZvZ95qduCMhWLn9xWYf4gtenzX6j9mP82D8dW7sy4JurW8aW5iKKImVTujbJJXl6LHwBrqOJ2cXBUNdXQfLvySNJsbWIVK7RLvvNTuT6nCfwKE/8NVyrlqXZ1qMs0knyc+nIzf3kP5TE/n1r/NfqP2Y/zIPx1y5jy4mxUsFVTRxNZxG6ADce6uXY9pe6xuif+c5j+Ef/APSlVe2bRSNHIMMjFWB9YOK6A7PNEe1sEjlXZJudmGQcEscc1JH1QvjWjxt2cR3x7xG7qfGN2Mq+Ogcdc/rD7/C0+AujbbcLBp8VjirZS8/S47jXbQeBCQwpqT9sqi0CxRMLjYFydpjU4xuHi3rAIqq6j2Y38RP0PeD86Jg4PuyG+6tOPgW+Y4FrNz9abR8TgCq7eJHcALanFFWBrpHAgbarf+dTUf04/lQ/gqU4a4z1W9uFhimHM5Zu5hwijqx9D/1OBRovY3cyEG5ZYV8QCJH+A9EfGmpw7wxBZR7IExn6zHm7H1sf6dBU8UcrjdxICya6sw+JpbCxrndgFh4pG9oWmNBqM4PR27xT6w/pZ+OR7QarldA8c8FJqCABgk8YJRsA8j+S467c+PgaVVz2XagjYEG/9ZHjKn4sCPeBUU0DmuJAuFoYdikEkLWyODXAWN9PFVeC5ZDlGZSeXokj3HFeZNMXReySQfS6g6xQoNzKrAuQBkgsPRUYHUE1QdQnDyu6gKrOxCgYABPIAeQxULmOaPqWhBVRTvcIje25G3dfmvCnh2N2ezTy5/5kzt7lCoPvVqR4ro/gfT+5063Q8j3QYj1FyXP3sasUgu+6yfiGTLThnU/j+Cju1LSO/wBOkIHpQ4lHsXIb/AWPuFIGuge0XilbO0YDBlmBRFPPqMM5HqAPvJFc/Uq7Z9E+HuJ8ucw0vp+0UweyXhLv5/lMo+jhPoA9Gk6j3L19pFUvRdJe5njhiGWkbHkB1LHyAyfdXSGiaQltAkMQwqLjzJ6lj5k5PvrymizOzHYLrHK7gRcJh+p3oP8AvbzW8KzRRWovhEUUUURFFFFERRRRREUUUURFFFFEVU4545/4d8nAt3uHuJDGiRsA24YwByOSScVCDtfMUka3+n3VnHI20SyjKAn87kOXszy54rU7aXkE+lGBVaUXmY1Y4Vm+j2hj4AnFV7tGutQkS3GsW8cNgLhDK1qwkfxABy2VBBPQf0BIniDWc0o+0HjTdqcVm13LaWiwiWWW3V2lkL81RWjViq7cc8Y5nOeVa/BnGE63l1a2s81/CLV5bZrhHVxIi5ETF1ViCeXq6YxzoicdaF3r0EU8UDyKs02e7TmWbaCScAchgHmcCkVo3ELzxhn1m4ttT7znHdZjtcbvq42bAMeBwM8ttTfF3Dsr6/Yqby4V7iORt0b47khDuW3J+qhIPXwNETpqtcJcarfS3caxNH8km7oksG3nLjcMDl9T76sFnAUjRCzOVVVLNzZsADc3mcZPtpRcBTMn9oWQlWWaZlI5EELckEH1g0ROLNZpJaTpV7c6IdRk1O7E0cEskao+ExDvOJPF2bafSzyyOuKZvAGsSXemW08xBkkjyxAxkgld2B0zjPvoijeMu0I2NzDbR2ktzJOjMqxMAfRJyAMHPIE1pab2r5uora9srmza4O2JpRlGbIAXOB1JA5Z5kZxmoXtJlnXXtNNoiSTiGbYkjbUP1s5Ph6OTUVxJd3jalpza3CkFsk4MbW5V1MuVKiVixIXKjwHLPXwInbRml/ZavMeJpoDK5hWyVhFuOwMdnpBemeZ5+dfOmazOeI76DvHaKOzRkiLHYGKwnIXoCSTz8zREws1BazxI8F3bQLbSyrcEhpUB2RYIGZOR9eeo6Ul7DiSSdXNzq1zZ6mJTtjm3RWigMPRICkAYB6458sHqWBxDq9ymo6JGZv77ve/7liIpSqRHOByK5JI9tETFzRSnuIru94gvbQX1xBbRwxuVhbB5pF6MZOe7yzEkjr08a9OEeIrizuNVtrieS6isIe/RpTmTAQuULePLHvHLGaImpms5rnqLivv7R7qXV7uO/YO8cEUc4tlwTshwIypBwOe7AzzzzzOcUcb3clhpk0jzW1vPu+VzWyHvFKEKAPzA2GP++MEidOaxmlXwXfy5u20/URqEAt3aGG4ZjcpKF9AMGVSELAjwByKp+jcQPNGrNrNxb6n3npRXZaO1+sfQxs2AYxyOB4Yoi6Fqs8Pcard3t5aiIobNgpcsCHySMgY5dKsNuW2Lvxu2jdt+rnHPbnwz0pVcEORq2vEHBByCPAjvMEURNnNaer61DaxGW4kWONcZZjyyegHiSfUKUPB+iX1/pPyuXU7tHVZe5CPhfo2fnKeshLBh1GBio3i+9nvuGra9mnk3h+7eNSBHKRMyCR1A+sAgPLxJoifUcoYAg8iMj386+qUfGOqT6XYW1ul7Oz3s43XM2ZZII9kYcRhRnl1AAJ5tjng1G6XxYLbUbNLLULq9huJRFPHdJN6JkZVEqM8agc2zgernnNETK0rjRZ7+7sxEVNoFJcsCH3DPIY5VH6b2jmfS3v4bSVyshQQId8jYdVJGB+tnp4GoXhD/AOIdZ/Yi/wBIqs8PajJBwhcSwO0cizNtdCVYZnhU4I6ciR76InXpl4ZYY5GRozIisUb6ylgDtbzHStnNKziLX7qY6Vp9vO0Ml7Ask045y7VjDHafBjtc565A9ZrT12wu9O1LTYY7+6ltri6Xcssm58qyblLADcjA/Vx6/XRE4M1jNJbiHjJbnVLmC6vriytbXEaLarLvlf8AKd2jjfkCOh8MY8TX3w7xpcPpurR/KJJvkkbtb3TK8crKwfBYsA24bQcnnzPlRE5s0ZpLLpF+2iDUn1O7E6W/eoisBFsXmFdersyjJY9SeYNSescYXV1FpFtDL3E2ooHmmjADKqqC3d/mk+keXqxRE1qKoFjo95plxLIbmW505bZ5GFzIHmR0DN6BxzBx5fW6cs0urbi75TayXU+r3cN629ooIY5/k6bSdkZCxFW3bRz3cs88nNEXQua+XkABJOABkk+VL7RUm1Wwsrp8LKI51kyXjywEkSNtXl/eqr+XhXvp3BF4Ipo57snvLZIFYZYqqEY3A43MwMm5+p3D1V4dl0wAuAJsOvRLbiLjWaTUHuYJGTB2RlT+QvQEdCDzYg5GWNTun9tVyoxNFFLgdRujJ9uMj4AVpap2Q3sZ+jCTL60YK3vV8fcTUFNwTfKcG0n/AHY2b71zWVeZpJ1X34Zh1RG1t2kAWGtjb0KkeKe0e5vV7s7Y4vFEz6WOm9jzPs5DyqqVYrXs8v5DgW0g/b2xj/GRVv0HsWbIa8lAH6OLmT5FyOXuBrzhySG5Ck+boaJmVrgB0Gv4/arHZ/wg17cqWU9xGwMjeBxzEY9ZP3DJ9VPm8u0hiaSQhUjUknwAArGn6ZHBGscKKiL0VRy9vmfM1C8acLSX0SxLP3UecuNu4uR9UHmOQ649ePVV+OPhMNtSvkautFfUNMhysHoOe3MpIcWcSPe3LTNyX6qL+ag6D2+J8yahqanzGn7V/wDa/wD2rYsOxJVlRpLjeisCyCPbuA57c7uWapGCVxuQvqWYtQxMDWO0A0Fj7Ld7JOEu4h+VSj6SYegD1WPw97Yz7MUw6+UTAwOg9VfVaTGBjcoXxFVUOqZTK7n6diKKKK7VZFFFFERRRRREUUUURFFFFERRRRRFR+0nhS6vHs5LIwiS1nMv07MFJG0qMKCSMrz6VB69wfrWpotvfS2UNtvDSfJhKXbbzAw4/qOfXNNSiiJe69wVcwX8N/pgido4BBJBMxQOijClXA5NjA5/mjzFbGj6BqcstzPeXHyfvoWigggkZ0hJXAmOcAuCM8vWelXmiiJQ6nwbq93afIrqKzc7hm+dy0u0NnIG3duxyz6uXnUtxJwXeR3Om3FiI5zYwmErK/dlvQ2Bs9OYz7OXWmTRRF4WbuY0MoCyFV3hTlQ2BuAPiAc86ofDnAdxAurBzF/7c8jRbXY43iYDvPRG3669M+NMOsURUvQ+D5odBawcx9+baeIEMSmZRIF9LbnHpDPKpfgTRJLPTre3m2mSJCrFCSv1mPIkA9CPCp2s0RUDjnhO+m1G1vLA2+62jdcXDOAS+R0QcxgnxHOo2/4I1TUpoBqktoltBIJClqJCzkeBLjlyyM55ZPImmjRREveI+Fr2LVl1LT1ilLQ9zLDK5jzjoytjHgv8Pjnl88NcF3y6ndXt3JCDdW3djuGfMZ9AKF3KM7VX62eZHSmHWaIlFf8ACOsTWj2VxHZ3G4kLeyuTIF3bgdu3duHgfDpzxmp2Xs9lWbRzG6tHpyusjOSGbcqKCgwc81PIkY5UwKKIqdpHCc0Wt3l6xTubiGNEAYl8qIwdy7cAeifE+Fa1hwJJ/wAS1KafYbe+hEQCsd+NgRtwK4HLPiavVFESr07h7WrSzbT7cWzINyxXfesjojknOwDIcZOCOnLrjNS2r8N6lFHZtaXPyh7dStxFcOwS5z1YnnzBJwCfzfVzv1FESx0XgC7e9uL2buLJ5bZ4YktfSKMwAEzMAAWBAPLry6YqN1XgvVry0FldRWbEMM3zOXlKq2cgbd27HLPLI5edOCiiLV02y7mCOIEt3capk9TsULk+3FU7h7gmeC91SdzHsvc91tZiw+v9cFRj6w6E1e6KIqhwLwrLZ6QtnKUMqrMMoxKfSO7DmQD0YeFVyXsyuTw4un7ovlEblxhiY2+maTbuKgj0W9XX400azREt9Z4Uv76ztpJFgt7+ynWSIBy8ThAn1yPq7mXOOfQeutu00/Vrq8gkujHZ28BLNFbzM5nbkQHwMbMgcj4ZHPORfaKIqXoPCE0Oq6hduU7u6VBGAxLDaADvBUAe4moK07NbpeHptPJh7+STcCHbu8d7FJzbZnOEbw9VNGiiJT8f6SIRpTC5S2v4AsULOjtDIQsasjuF9AZPVuRDN7orXVvJda0kXc1vJKJtwhtAxSNEKs0jsxySwHwT21e+1myjk0uUyIjlCpXcobac4yuRyOCRkeuqv2GadEBNII4w4O0OEUMAeoDYzjkOVEUrPwvfWWo3F3p6QzxXmDLDLIYmVx+WrYwQSWP7xHnXra8I38mn36Xlwslxeq4SPe5ggDBgEQkchz54HgOtMCiiKoDhWb/gPyDKd98j7nO47N2zbndtzj3VBaj2d3QtdNe2eIXumoowxbupBgB03Yzzx1wORPTrTMooiomm6FqF1dtNqLLBB3DQrawTM6sXDK0kp5KThjj3dMc4bS+HdZsrRrC1Fs8eXWG6aRkeNXJOSmM7gSSMZwcdcU1KxRFHcO6a9vaxRTTNPIi4eVySzsSSTz54ycDyAqSxRRRFjFG2s0URYxRis0URFFFFERRRRREUUUURFFFFERRRRRF/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1163"/>
            <a:ext cx="4629150" cy="857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A6860-4DFF-45E0-B6CA-596585BD9C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85" y="466725"/>
            <a:ext cx="5287963" cy="5924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3600" b="1" dirty="0"/>
              <a:t>Unidad 1 ¿Qué es Business Intelligence?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1.1 Introducción </a:t>
            </a:r>
          </a:p>
          <a:p>
            <a:r>
              <a:rPr lang="es-CL" dirty="0"/>
              <a:t>1.2 ¿A qué empresas les interesa BI? </a:t>
            </a:r>
          </a:p>
          <a:p>
            <a:r>
              <a:rPr lang="es-CL" dirty="0"/>
              <a:t>1.3 ¿Qué es Business Intelligence? </a:t>
            </a:r>
          </a:p>
          <a:p>
            <a:r>
              <a:rPr lang="es-CL" dirty="0"/>
              <a:t>1.4 ¿Qué puede hacer Business Intelligence? </a:t>
            </a:r>
          </a:p>
          <a:p>
            <a:r>
              <a:rPr lang="es-CL" dirty="0"/>
              <a:t>1.5 ¿Quién necesita soluciones Business Intelligence? </a:t>
            </a:r>
          </a:p>
          <a:p>
            <a:pPr lvl="1"/>
            <a:r>
              <a:rPr lang="es-CL" dirty="0"/>
              <a:t>1.5.1 Obtención caótica de información </a:t>
            </a:r>
          </a:p>
          <a:p>
            <a:pPr lvl="1"/>
            <a:r>
              <a:rPr lang="es-CL" dirty="0"/>
              <a:t>1.5.2 ¿Quién necesita analizar la información? </a:t>
            </a:r>
          </a:p>
          <a:p>
            <a:r>
              <a:rPr lang="es-CL" dirty="0"/>
              <a:t>1.6 ¿Primeros pasos? </a:t>
            </a:r>
          </a:p>
          <a:p>
            <a:r>
              <a:rPr lang="es-CL" dirty="0"/>
              <a:t>1.7 El futuro de Business Intelligence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1.1 Introducción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153400" cy="2736304"/>
          </a:xfrm>
        </p:spPr>
        <p:txBody>
          <a:bodyPr>
            <a:normAutofit fontScale="92500"/>
          </a:bodyPr>
          <a:lstStyle/>
          <a:p>
            <a:r>
              <a:rPr lang="es-CL" dirty="0"/>
              <a:t>Se denomina inteligencia empresarial, inteligencia de negocios o BI (del inglés </a:t>
            </a:r>
            <a:r>
              <a:rPr lang="es-CL" dirty="0" err="1"/>
              <a:t>business</a:t>
            </a:r>
            <a:r>
              <a:rPr lang="es-CL" dirty="0"/>
              <a:t> </a:t>
            </a:r>
            <a:r>
              <a:rPr lang="es-CL" dirty="0" err="1"/>
              <a:t>intelligence</a:t>
            </a:r>
            <a:r>
              <a:rPr lang="es-CL" dirty="0"/>
              <a:t>) al conjunto de estrategias y herramientas enfocadas a la </a:t>
            </a:r>
            <a:r>
              <a:rPr lang="es-CL" b="1" dirty="0"/>
              <a:t>administración</a:t>
            </a:r>
            <a:r>
              <a:rPr lang="es-CL" dirty="0"/>
              <a:t> y </a:t>
            </a:r>
            <a:r>
              <a:rPr lang="es-CL" b="1" dirty="0"/>
              <a:t>creación de conocimiento </a:t>
            </a:r>
            <a:r>
              <a:rPr lang="es-CL" dirty="0"/>
              <a:t>mediante el análisis de datos existentes en una organización o empresa.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0EE730-5676-4BA3-A680-88F67C920D2E}"/>
              </a:ext>
            </a:extLst>
          </p:cNvPr>
          <p:cNvGrpSpPr/>
          <p:nvPr/>
        </p:nvGrpSpPr>
        <p:grpSpPr>
          <a:xfrm>
            <a:off x="617003" y="4399420"/>
            <a:ext cx="7966733" cy="1923891"/>
            <a:chOff x="1115616" y="4293096"/>
            <a:chExt cx="7966733" cy="1923891"/>
          </a:xfrm>
        </p:grpSpPr>
        <p:sp>
          <p:nvSpPr>
            <p:cNvPr id="4" name="3 CuadroTexto"/>
            <p:cNvSpPr txBox="1"/>
            <p:nvPr/>
          </p:nvSpPr>
          <p:spPr>
            <a:xfrm>
              <a:off x="1115616" y="4293096"/>
              <a:ext cx="1356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USD$10.000</a:t>
              </a:r>
            </a:p>
          </p:txBody>
        </p:sp>
        <p:sp>
          <p:nvSpPr>
            <p:cNvPr id="5" name="4 Flecha derecha"/>
            <p:cNvSpPr/>
            <p:nvPr/>
          </p:nvSpPr>
          <p:spPr>
            <a:xfrm>
              <a:off x="4129994" y="4365104"/>
              <a:ext cx="936104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5642162" y="4293096"/>
              <a:ext cx="2630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dato / número / cifra / valor</a:t>
              </a: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115616" y="4725144"/>
              <a:ext cx="3024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Las ventas del mes de mayo fueron de USD$10.000</a:t>
              </a:r>
            </a:p>
          </p:txBody>
        </p:sp>
        <p:sp>
          <p:nvSpPr>
            <p:cNvPr id="8" name="7 Flecha derecha"/>
            <p:cNvSpPr/>
            <p:nvPr/>
          </p:nvSpPr>
          <p:spPr>
            <a:xfrm>
              <a:off x="4129994" y="4941168"/>
              <a:ext cx="936104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642162" y="4869160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Información</a:t>
              </a: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115616" y="5385990"/>
              <a:ext cx="31683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Las ventas del mes de mayo fueron de USD$10 000. Mayo es el mes más bajo en ventas</a:t>
              </a:r>
            </a:p>
          </p:txBody>
        </p:sp>
        <p:sp>
          <p:nvSpPr>
            <p:cNvPr id="11" name="10 Flecha derecha"/>
            <p:cNvSpPr/>
            <p:nvPr/>
          </p:nvSpPr>
          <p:spPr>
            <a:xfrm>
              <a:off x="4129994" y="5733256"/>
              <a:ext cx="936104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642162" y="5651956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600" dirty="0">
                  <a:latin typeface="Arial" panose="020B0604020202020204" pitchFamily="34" charset="0"/>
                  <a:cs typeface="Arial" panose="020B0604020202020204" pitchFamily="34" charset="0"/>
                </a:rPr>
                <a:t>Conocimiento</a:t>
              </a:r>
            </a:p>
          </p:txBody>
        </p:sp>
        <p:pic>
          <p:nvPicPr>
            <p:cNvPr id="20482" name="Picture 2" descr="http://trabajoenvenezuela.wikispaces.com/file/view/grafica1.jpg/179480979/800x600/grafica1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-10000"/>
            </a:blip>
            <a:srcRect l="2800" t="11200" b="14134"/>
            <a:stretch>
              <a:fillRect/>
            </a:stretch>
          </p:blipFill>
          <p:spPr bwMode="auto">
            <a:xfrm>
              <a:off x="7082556" y="4869160"/>
              <a:ext cx="1999793" cy="115212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1.1 Introducción </a:t>
            </a:r>
          </a:p>
        </p:txBody>
      </p:sp>
      <p:graphicFrame>
        <p:nvGraphicFramePr>
          <p:cNvPr id="15" name="14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3073654"/>
              </p:ext>
            </p:extLst>
          </p:nvPr>
        </p:nvGraphicFramePr>
        <p:xfrm>
          <a:off x="323529" y="1628775"/>
          <a:ext cx="4680519" cy="4320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15 Rectángulo redondeado"/>
          <p:cNvSpPr/>
          <p:nvPr/>
        </p:nvSpPr>
        <p:spPr>
          <a:xfrm>
            <a:off x="5220072" y="4365104"/>
            <a:ext cx="3312368" cy="9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Arial Narrow" panose="020B0606020202030204" pitchFamily="34" charset="0"/>
              </a:rPr>
              <a:t>ERP, Mantenimiento, GIS, </a:t>
            </a:r>
            <a:r>
              <a:rPr lang="es-CL" dirty="0" err="1">
                <a:latin typeface="Arial Narrow" panose="020B0606020202030204" pitchFamily="34" charset="0"/>
              </a:rPr>
              <a:t>Dispatch</a:t>
            </a:r>
            <a:r>
              <a:rPr lang="es-CL" dirty="0">
                <a:latin typeface="Arial Narrow" panose="020B0606020202030204" pitchFamily="34" charset="0"/>
              </a:rPr>
              <a:t>, Operaciones, RRHH, I+D, Proyectos, etc.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220072" y="3212976"/>
            <a:ext cx="3312368" cy="9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latin typeface="Arial Narrow" panose="020B0606020202030204" pitchFamily="34" charset="0"/>
              </a:rPr>
              <a:t>Reportes de gestión, gráficos, agrupación de datos por procesos, etc.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5220072" y="2060848"/>
            <a:ext cx="3312368" cy="98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latin typeface="Arial Narrow" panose="020B0606020202030204" pitchFamily="34" charset="0"/>
              </a:rPr>
              <a:t>KPI’s</a:t>
            </a:r>
            <a:r>
              <a:rPr lang="es-CL" dirty="0">
                <a:latin typeface="Arial Narrow" panose="020B0606020202030204" pitchFamily="34" charset="0"/>
              </a:rPr>
              <a:t>, tableros de comandos, </a:t>
            </a:r>
            <a:r>
              <a:rPr lang="es-CL" dirty="0" err="1">
                <a:latin typeface="Arial Narrow" panose="020B0606020202030204" pitchFamily="34" charset="0"/>
              </a:rPr>
              <a:t>Balanced</a:t>
            </a:r>
            <a:r>
              <a:rPr lang="es-CL" dirty="0">
                <a:latin typeface="Arial Narrow" panose="020B0606020202030204" pitchFamily="34" charset="0"/>
              </a:rPr>
              <a:t> </a:t>
            </a:r>
            <a:r>
              <a:rPr lang="es-CL" dirty="0" err="1">
                <a:latin typeface="Arial Narrow" panose="020B0606020202030204" pitchFamily="34" charset="0"/>
              </a:rPr>
              <a:t>scorecard</a:t>
            </a:r>
            <a:endParaRPr lang="es-CL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1.2 ¿A qué empresas les interesa BI?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Estudio “Reporte Anual de Business Intelligence” Centro de Estudios de Tecnologías de la Información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2091" y="3140968"/>
            <a:ext cx="4910858" cy="35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08" y="2492896"/>
            <a:ext cx="429328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1.2 ¿A qué empresas les interesa BI?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09" y="1556792"/>
            <a:ext cx="436848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526" y="3777701"/>
            <a:ext cx="4680520" cy="304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1.2 ¿A qué empresas les interesa BI?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056784" cy="459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1.3 ¿Qué es Business Intelligence?</a:t>
            </a: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349327407"/>
              </p:ext>
            </p:extLst>
          </p:nvPr>
        </p:nvGraphicFramePr>
        <p:xfrm>
          <a:off x="404872" y="3459261"/>
          <a:ext cx="8568952" cy="2839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0176" y="1628800"/>
            <a:ext cx="8666792" cy="4495800"/>
          </a:xfrm>
        </p:spPr>
        <p:txBody>
          <a:bodyPr/>
          <a:lstStyle/>
          <a:p>
            <a:r>
              <a:rPr lang="es-CL" dirty="0"/>
              <a:t>Es una disciplina que, junto con sus correspondientes herramientas, hacen centro en el análisis de la información para dar soporte a  la correcta toma de decisiones, que le permita a la organización cumplir con los objetivos de negocio.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3055</TotalTime>
  <Words>862</Words>
  <Application>Microsoft Office PowerPoint</Application>
  <PresentationFormat>Presentación en pantalla (4:3)</PresentationFormat>
  <Paragraphs>85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Georgia</vt:lpstr>
      <vt:lpstr>Tw Cen MT</vt:lpstr>
      <vt:lpstr>Wingdings</vt:lpstr>
      <vt:lpstr>Wingdings 2</vt:lpstr>
      <vt:lpstr>Intermedio</vt:lpstr>
      <vt:lpstr>Introducción a Business Intelligence</vt:lpstr>
      <vt:lpstr>Uso de herramientas</vt:lpstr>
      <vt:lpstr>Unidad 1 ¿Qué es Business Intelligence? </vt:lpstr>
      <vt:lpstr>1.1 Introducción </vt:lpstr>
      <vt:lpstr>1.1 Introducción </vt:lpstr>
      <vt:lpstr>1.2 ¿A qué empresas les interesa BI?</vt:lpstr>
      <vt:lpstr>1.2 ¿A qué empresas les interesa BI?</vt:lpstr>
      <vt:lpstr>1.2 ¿A qué empresas les interesa BI?</vt:lpstr>
      <vt:lpstr>1.3 ¿Qué es Business Intelligence?</vt:lpstr>
      <vt:lpstr>1.4 ¿Qué puede hacer Business Intelligence?</vt:lpstr>
      <vt:lpstr>1.5 ¿Quién necesita soluciones Business Intelligence?</vt:lpstr>
      <vt:lpstr>1.5 ¿Quién necesita soluciones Business Intelligence?</vt:lpstr>
      <vt:lpstr>1.6 ¿Primeros pasos?</vt:lpstr>
      <vt:lpstr>1.6 ¿Primeros pasos?</vt:lpstr>
      <vt:lpstr>1.7 El futuro de Business Intelligence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 Business Intelligence</dc:title>
  <dc:creator>German Morales Loyola</dc:creator>
  <cp:lastModifiedBy>Mario Ortiz</cp:lastModifiedBy>
  <cp:revision>175</cp:revision>
  <dcterms:created xsi:type="dcterms:W3CDTF">2013-09-07T16:54:04Z</dcterms:created>
  <dcterms:modified xsi:type="dcterms:W3CDTF">2021-04-20T21:08:29Z</dcterms:modified>
</cp:coreProperties>
</file>