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62" r:id="rId5"/>
    <p:sldId id="258" r:id="rId6"/>
    <p:sldId id="263" r:id="rId7"/>
    <p:sldId id="266" r:id="rId8"/>
    <p:sldId id="259" r:id="rId9"/>
    <p:sldId id="264" r:id="rId10"/>
    <p:sldId id="265" r:id="rId11"/>
    <p:sldId id="267" r:id="rId12"/>
    <p:sldId id="26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58C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F3AD6-0F6F-4CFA-A39A-3B2730F12A3B}" type="datetimeFigureOut">
              <a:rPr lang="en-NZ" smtClean="0"/>
              <a:t>31/07/2021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15038-08A0-4401-B743-B20B49F6A7D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57383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F3AD6-0F6F-4CFA-A39A-3B2730F12A3B}" type="datetimeFigureOut">
              <a:rPr lang="en-NZ" smtClean="0"/>
              <a:t>31/07/2021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15038-08A0-4401-B743-B20B49F6A7D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00867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F3AD6-0F6F-4CFA-A39A-3B2730F12A3B}" type="datetimeFigureOut">
              <a:rPr lang="en-NZ" smtClean="0"/>
              <a:t>31/07/2021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15038-08A0-4401-B743-B20B49F6A7D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64696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F3AD6-0F6F-4CFA-A39A-3B2730F12A3B}" type="datetimeFigureOut">
              <a:rPr lang="en-NZ" smtClean="0"/>
              <a:t>31/07/2021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15038-08A0-4401-B743-B20B49F6A7D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626227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F3AD6-0F6F-4CFA-A39A-3B2730F12A3B}" type="datetimeFigureOut">
              <a:rPr lang="en-NZ" smtClean="0"/>
              <a:t>31/07/2021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15038-08A0-4401-B743-B20B49F6A7D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20045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F3AD6-0F6F-4CFA-A39A-3B2730F12A3B}" type="datetimeFigureOut">
              <a:rPr lang="en-NZ" smtClean="0"/>
              <a:t>31/07/2021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15038-08A0-4401-B743-B20B49F6A7D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620873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F3AD6-0F6F-4CFA-A39A-3B2730F12A3B}" type="datetimeFigureOut">
              <a:rPr lang="en-NZ" smtClean="0"/>
              <a:t>31/07/2021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15038-08A0-4401-B743-B20B49F6A7D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3454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F3AD6-0F6F-4CFA-A39A-3B2730F12A3B}" type="datetimeFigureOut">
              <a:rPr lang="en-NZ" smtClean="0"/>
              <a:t>31/07/2021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15038-08A0-4401-B743-B20B49F6A7D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51522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F3AD6-0F6F-4CFA-A39A-3B2730F12A3B}" type="datetimeFigureOut">
              <a:rPr lang="en-NZ" smtClean="0"/>
              <a:t>31/07/2021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15038-08A0-4401-B743-B20B49F6A7D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839840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F3AD6-0F6F-4CFA-A39A-3B2730F12A3B}" type="datetimeFigureOut">
              <a:rPr lang="en-NZ" smtClean="0"/>
              <a:t>31/07/2021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15038-08A0-4401-B743-B20B49F6A7D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09591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F3AD6-0F6F-4CFA-A39A-3B2730F12A3B}" type="datetimeFigureOut">
              <a:rPr lang="en-NZ" smtClean="0"/>
              <a:t>31/07/2021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15038-08A0-4401-B743-B20B49F6A7D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56172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9F3AD6-0F6F-4CFA-A39A-3B2730F12A3B}" type="datetimeFigureOut">
              <a:rPr lang="en-NZ" smtClean="0"/>
              <a:t>31/07/2021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F15038-08A0-4401-B743-B20B49F6A7D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036698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F748E52-D59A-4E23-A2EF-D07F9CB663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017" y="2295622"/>
            <a:ext cx="11477983" cy="456237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36CF26F-4C79-462B-A66A-E8518356F4AB}"/>
              </a:ext>
            </a:extLst>
          </p:cNvPr>
          <p:cNvSpPr txBox="1"/>
          <p:nvPr/>
        </p:nvSpPr>
        <p:spPr>
          <a:xfrm>
            <a:off x="2130641" y="2901233"/>
            <a:ext cx="4172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AKA: My horrible experience learning Java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4419281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D609978-E5F1-45B9-BB16-F16EA765DC1B}"/>
              </a:ext>
            </a:extLst>
          </p:cNvPr>
          <p:cNvSpPr/>
          <p:nvPr/>
        </p:nvSpPr>
        <p:spPr>
          <a:xfrm>
            <a:off x="1775534" y="319596"/>
            <a:ext cx="1824916" cy="47051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3B1421-377D-4430-8EBF-9859ABF17AD0}"/>
              </a:ext>
            </a:extLst>
          </p:cNvPr>
          <p:cNvSpPr txBox="1"/>
          <p:nvPr/>
        </p:nvSpPr>
        <p:spPr>
          <a:xfrm>
            <a:off x="494468" y="206128"/>
            <a:ext cx="36584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Class </a:t>
            </a:r>
            <a:r>
              <a:rPr lang="en-US" sz="4000" dirty="0">
                <a:solidFill>
                  <a:schemeClr val="bg1"/>
                </a:solidFill>
              </a:rPr>
              <a:t>Structure</a:t>
            </a:r>
            <a:endParaRPr lang="en-NZ" sz="4000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2A3D426-47C1-4747-B018-54C15F453450}"/>
              </a:ext>
            </a:extLst>
          </p:cNvPr>
          <p:cNvSpPr/>
          <p:nvPr/>
        </p:nvSpPr>
        <p:spPr>
          <a:xfrm>
            <a:off x="2407329" y="1603640"/>
            <a:ext cx="5733218" cy="4501457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rgbClr val="D58C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err="1"/>
              <a:t>GameSpace</a:t>
            </a:r>
            <a:r>
              <a:rPr lang="en-US" dirty="0"/>
              <a:t> (UI)</a:t>
            </a:r>
            <a:endParaRPr lang="en-NZ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7E92BC5-F828-480C-A467-A4BEC59B4661}"/>
              </a:ext>
            </a:extLst>
          </p:cNvPr>
          <p:cNvSpPr/>
          <p:nvPr/>
        </p:nvSpPr>
        <p:spPr>
          <a:xfrm>
            <a:off x="8578280" y="3275676"/>
            <a:ext cx="2274811" cy="1157384"/>
          </a:xfrm>
          <a:prstGeom prst="rect">
            <a:avLst/>
          </a:prstGeom>
          <a:solidFill>
            <a:schemeClr val="bg1"/>
          </a:solidFill>
          <a:ln>
            <a:solidFill>
              <a:srgbClr val="D58C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err="1"/>
              <a:t>GameThread</a:t>
            </a:r>
            <a:r>
              <a:rPr lang="en-US" dirty="0"/>
              <a:t> </a:t>
            </a:r>
          </a:p>
          <a:p>
            <a:r>
              <a:rPr lang="en-US" dirty="0"/>
              <a:t>(game loop)</a:t>
            </a:r>
            <a:endParaRPr lang="en-NZ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D8345E9-D85F-423A-A16A-E601F6E7B332}"/>
              </a:ext>
            </a:extLst>
          </p:cNvPr>
          <p:cNvSpPr txBox="1"/>
          <p:nvPr/>
        </p:nvSpPr>
        <p:spPr>
          <a:xfrm>
            <a:off x="494468" y="914014"/>
            <a:ext cx="38537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/>
              <a:t>MenuSpace</a:t>
            </a:r>
            <a:r>
              <a:rPr lang="en-US" sz="3200" dirty="0"/>
              <a:t> becomes:</a:t>
            </a:r>
            <a:endParaRPr lang="en-NZ" sz="32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46A260F-BB8D-4D7A-B099-461CECEFEDEC}"/>
              </a:ext>
            </a:extLst>
          </p:cNvPr>
          <p:cNvSpPr/>
          <p:nvPr/>
        </p:nvSpPr>
        <p:spPr>
          <a:xfrm>
            <a:off x="2613361" y="2686050"/>
            <a:ext cx="5349539" cy="24860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Game</a:t>
            </a:r>
            <a:endParaRPr lang="en-NZ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DA359A0-DC3D-43B2-9955-7BA65F45E8CB}"/>
              </a:ext>
            </a:extLst>
          </p:cNvPr>
          <p:cNvSpPr/>
          <p:nvPr/>
        </p:nvSpPr>
        <p:spPr>
          <a:xfrm>
            <a:off x="2918161" y="3269438"/>
            <a:ext cx="2274811" cy="11636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Snake</a:t>
            </a:r>
            <a:endParaRPr lang="en-NZ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ED129B8-8460-4D2F-A92E-341E33D3A9A4}"/>
              </a:ext>
            </a:extLst>
          </p:cNvPr>
          <p:cNvSpPr/>
          <p:nvPr/>
        </p:nvSpPr>
        <p:spPr>
          <a:xfrm>
            <a:off x="5387405" y="3275676"/>
            <a:ext cx="2274811" cy="11573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err="1"/>
              <a:t>GameThread</a:t>
            </a:r>
            <a:r>
              <a:rPr lang="en-US" dirty="0"/>
              <a:t> </a:t>
            </a:r>
          </a:p>
          <a:p>
            <a:r>
              <a:rPr lang="en-US" dirty="0"/>
              <a:t>(game loop)</a:t>
            </a:r>
            <a:endParaRPr lang="en-NZ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EEAEC2C8-30BC-4FAB-BD0A-918FE0044793}"/>
              </a:ext>
            </a:extLst>
          </p:cNvPr>
          <p:cNvSpPr/>
          <p:nvPr/>
        </p:nvSpPr>
        <p:spPr>
          <a:xfrm>
            <a:off x="7556632" y="3689324"/>
            <a:ext cx="990183" cy="323850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3532838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263A5DB-EDA2-46D7-A666-A1B8C2A2B0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777359">
            <a:off x="5971173" y="2992463"/>
            <a:ext cx="7458075" cy="39243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D609978-E5F1-45B9-BB16-F16EA765DC1B}"/>
              </a:ext>
            </a:extLst>
          </p:cNvPr>
          <p:cNvSpPr/>
          <p:nvPr/>
        </p:nvSpPr>
        <p:spPr>
          <a:xfrm>
            <a:off x="1775533" y="319596"/>
            <a:ext cx="2698813" cy="47051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3B1421-377D-4430-8EBF-9859ABF17AD0}"/>
              </a:ext>
            </a:extLst>
          </p:cNvPr>
          <p:cNvSpPr txBox="1"/>
          <p:nvPr/>
        </p:nvSpPr>
        <p:spPr>
          <a:xfrm>
            <a:off x="303322" y="196603"/>
            <a:ext cx="46948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Game 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Improvement</a:t>
            </a:r>
            <a:endParaRPr kumimoji="0" lang="en-NZ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37133B-4105-455A-A42E-14418B92C188}"/>
              </a:ext>
            </a:extLst>
          </p:cNvPr>
          <p:cNvSpPr txBox="1"/>
          <p:nvPr/>
        </p:nvSpPr>
        <p:spPr>
          <a:xfrm>
            <a:off x="294443" y="790113"/>
            <a:ext cx="10820400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Broken into three stages: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1. Rewrite not using Swing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dirty="0">
                <a:solidFill>
                  <a:prstClr val="white"/>
                </a:solidFill>
                <a:latin typeface="Calibri" panose="020F0502020204030204"/>
              </a:rPr>
              <a:t>			- Tidies up paint issues (Custom renderer)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		- Removes input lag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400" dirty="0">
              <a:solidFill>
                <a:prstClr val="white"/>
              </a:solidFill>
              <a:latin typeface="Calibri" panose="020F0502020204030204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2. “On-Press” path painter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dirty="0">
                <a:solidFill>
                  <a:prstClr val="white"/>
                </a:solidFill>
                <a:latin typeface="Calibri" panose="020F0502020204030204"/>
              </a:rPr>
              <a:t>			- Shows drift path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dirty="0">
                <a:solidFill>
                  <a:prstClr val="white"/>
                </a:solidFill>
                <a:latin typeface="Calibri" panose="020F0502020204030204"/>
              </a:rPr>
              <a:t>			- Set path on release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dirty="0">
                <a:solidFill>
                  <a:prstClr val="white"/>
                </a:solidFill>
                <a:latin typeface="Calibri" panose="020F0502020204030204"/>
              </a:rPr>
              <a:t>	3.  Path painter color code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	 Green 	OK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dirty="0">
                <a:solidFill>
                  <a:prstClr val="white"/>
                </a:solidFill>
                <a:latin typeface="Calibri" panose="020F0502020204030204"/>
              </a:rPr>
              <a:t>		 Red		Collision!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48E0539-75BB-4D1C-865E-73773D9AEEFD}"/>
              </a:ext>
            </a:extLst>
          </p:cNvPr>
          <p:cNvSpPr/>
          <p:nvPr/>
        </p:nvSpPr>
        <p:spPr>
          <a:xfrm>
            <a:off x="8504808" y="4776186"/>
            <a:ext cx="365759" cy="798991"/>
          </a:xfrm>
          <a:custGeom>
            <a:avLst/>
            <a:gdLst>
              <a:gd name="connsiteX0" fmla="*/ 301841 w 365759"/>
              <a:gd name="connsiteY0" fmla="*/ 0 h 798991"/>
              <a:gd name="connsiteX1" fmla="*/ 363984 w 365759"/>
              <a:gd name="connsiteY1" fmla="*/ 230820 h 798991"/>
              <a:gd name="connsiteX2" fmla="*/ 337351 w 365759"/>
              <a:gd name="connsiteY2" fmla="*/ 488272 h 798991"/>
              <a:gd name="connsiteX3" fmla="*/ 221942 w 365759"/>
              <a:gd name="connsiteY3" fmla="*/ 656948 h 798991"/>
              <a:gd name="connsiteX4" fmla="*/ 0 w 365759"/>
              <a:gd name="connsiteY4" fmla="*/ 798991 h 798991"/>
              <a:gd name="connsiteX5" fmla="*/ 0 w 365759"/>
              <a:gd name="connsiteY5" fmla="*/ 798991 h 798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5759" h="798991">
                <a:moveTo>
                  <a:pt x="301841" y="0"/>
                </a:moveTo>
                <a:cubicBezTo>
                  <a:pt x="329953" y="74720"/>
                  <a:pt x="358066" y="149441"/>
                  <a:pt x="363984" y="230820"/>
                </a:cubicBezTo>
                <a:cubicBezTo>
                  <a:pt x="369902" y="312199"/>
                  <a:pt x="361025" y="417251"/>
                  <a:pt x="337351" y="488272"/>
                </a:cubicBezTo>
                <a:cubicBezTo>
                  <a:pt x="313677" y="559293"/>
                  <a:pt x="278167" y="605161"/>
                  <a:pt x="221942" y="656948"/>
                </a:cubicBezTo>
                <a:cubicBezTo>
                  <a:pt x="165717" y="708735"/>
                  <a:pt x="0" y="798991"/>
                  <a:pt x="0" y="798991"/>
                </a:cubicBezTo>
                <a:lnTo>
                  <a:pt x="0" y="798991"/>
                </a:lnTo>
              </a:path>
            </a:pathLst>
          </a:custGeom>
          <a:ln w="76200">
            <a:solidFill>
              <a:srgbClr val="92D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985631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D609978-E5F1-45B9-BB16-F16EA765DC1B}"/>
              </a:ext>
            </a:extLst>
          </p:cNvPr>
          <p:cNvSpPr/>
          <p:nvPr/>
        </p:nvSpPr>
        <p:spPr>
          <a:xfrm>
            <a:off x="1775534" y="319596"/>
            <a:ext cx="1139116" cy="47051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3B1421-377D-4430-8EBF-9859ABF17AD0}"/>
              </a:ext>
            </a:extLst>
          </p:cNvPr>
          <p:cNvSpPr txBox="1"/>
          <p:nvPr/>
        </p:nvSpPr>
        <p:spPr>
          <a:xfrm>
            <a:off x="475418" y="206128"/>
            <a:ext cx="26011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Live   </a:t>
            </a:r>
            <a:r>
              <a:rPr lang="en-US" sz="4000" dirty="0">
                <a:solidFill>
                  <a:schemeClr val="bg1"/>
                </a:solidFill>
              </a:rPr>
              <a:t>Demo</a:t>
            </a:r>
            <a:endParaRPr lang="en-NZ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0165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2DD5AD1-E1BD-4777-B4A4-65B95C12BC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678458">
            <a:off x="5356408" y="2269861"/>
            <a:ext cx="7403731" cy="397000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D609978-E5F1-45B9-BB16-F16EA765DC1B}"/>
              </a:ext>
            </a:extLst>
          </p:cNvPr>
          <p:cNvSpPr/>
          <p:nvPr/>
        </p:nvSpPr>
        <p:spPr>
          <a:xfrm>
            <a:off x="1775534" y="319596"/>
            <a:ext cx="1824916" cy="47051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3B1421-377D-4430-8EBF-9859ABF17AD0}"/>
              </a:ext>
            </a:extLst>
          </p:cNvPr>
          <p:cNvSpPr txBox="1"/>
          <p:nvPr/>
        </p:nvSpPr>
        <p:spPr>
          <a:xfrm>
            <a:off x="113468" y="196603"/>
            <a:ext cx="36584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Design </a:t>
            </a:r>
            <a:r>
              <a:rPr lang="en-US" sz="4000" dirty="0">
                <a:solidFill>
                  <a:schemeClr val="bg1"/>
                </a:solidFill>
              </a:rPr>
              <a:t>Decisions</a:t>
            </a:r>
            <a:endParaRPr lang="en-NZ" sz="40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42164E-9160-4C1E-88FD-7168472AC4E0}"/>
              </a:ext>
            </a:extLst>
          </p:cNvPr>
          <p:cNvSpPr txBox="1"/>
          <p:nvPr/>
        </p:nvSpPr>
        <p:spPr>
          <a:xfrm>
            <a:off x="113468" y="904489"/>
            <a:ext cx="736618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Design decisions are broken into two parts:</a:t>
            </a:r>
          </a:p>
          <a:p>
            <a:pPr marL="971550" lvl="1" indent="-514350">
              <a:buAutoNum type="arabicPeriod"/>
            </a:pPr>
            <a:r>
              <a:rPr lang="en-US" sz="3200" dirty="0"/>
              <a:t>Look and Feel (UI)</a:t>
            </a:r>
          </a:p>
          <a:p>
            <a:pPr marL="971550" lvl="1" indent="-514350">
              <a:buAutoNum type="arabicPeriod"/>
            </a:pPr>
            <a:r>
              <a:rPr lang="en-US" sz="3200" dirty="0"/>
              <a:t>Game Design Decisions</a:t>
            </a:r>
            <a:endParaRPr lang="en-NZ" sz="32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BFEA79E-03A2-489A-89C4-6418BE4DB0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777359">
            <a:off x="67522" y="2916682"/>
            <a:ext cx="7458075" cy="39243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61519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D609978-E5F1-45B9-BB16-F16EA765DC1B}"/>
              </a:ext>
            </a:extLst>
          </p:cNvPr>
          <p:cNvSpPr/>
          <p:nvPr/>
        </p:nvSpPr>
        <p:spPr>
          <a:xfrm>
            <a:off x="1775534" y="319596"/>
            <a:ext cx="1824916" cy="47051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3B1421-377D-4430-8EBF-9859ABF17AD0}"/>
              </a:ext>
            </a:extLst>
          </p:cNvPr>
          <p:cNvSpPr txBox="1"/>
          <p:nvPr/>
        </p:nvSpPr>
        <p:spPr>
          <a:xfrm>
            <a:off x="113468" y="196603"/>
            <a:ext cx="36584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Design </a:t>
            </a:r>
            <a:r>
              <a:rPr lang="en-US" sz="4000" dirty="0">
                <a:solidFill>
                  <a:schemeClr val="bg1"/>
                </a:solidFill>
              </a:rPr>
              <a:t>Decisions</a:t>
            </a:r>
            <a:endParaRPr lang="en-NZ" sz="40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42164E-9160-4C1E-88FD-7168472AC4E0}"/>
              </a:ext>
            </a:extLst>
          </p:cNvPr>
          <p:cNvSpPr txBox="1"/>
          <p:nvPr/>
        </p:nvSpPr>
        <p:spPr>
          <a:xfrm>
            <a:off x="194969" y="904103"/>
            <a:ext cx="4986045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Look and Feel</a:t>
            </a:r>
            <a:r>
              <a:rPr lang="en-NZ" sz="3200" dirty="0"/>
              <a:t>:</a:t>
            </a:r>
          </a:p>
          <a:p>
            <a:pPr marL="914400" lvl="1" indent="-457200">
              <a:buFontTx/>
              <a:buChar char="-"/>
            </a:pPr>
            <a:r>
              <a:rPr lang="en-NZ" sz="3200" dirty="0"/>
              <a:t>High Contrast</a:t>
            </a:r>
          </a:p>
          <a:p>
            <a:pPr marL="914400" lvl="1" indent="-457200">
              <a:buFontTx/>
              <a:buChar char="-"/>
            </a:pPr>
            <a:r>
              <a:rPr lang="en-NZ" sz="3200" dirty="0"/>
              <a:t>Low “blare” and clutter</a:t>
            </a:r>
          </a:p>
          <a:p>
            <a:pPr marL="914400" lvl="1" indent="-457200">
              <a:buFontTx/>
              <a:buChar char="-"/>
            </a:pPr>
            <a:r>
              <a:rPr lang="en-NZ" sz="3200" dirty="0"/>
              <a:t>High Energy to it</a:t>
            </a:r>
          </a:p>
          <a:p>
            <a:pPr lvl="1"/>
            <a:endParaRPr lang="en-NZ" sz="3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E2833E-4201-4787-BE84-CA03289DC3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865" y="1291978"/>
            <a:ext cx="6487402" cy="363112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A7A1193-356A-4BFA-8897-60E0418350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865" y="1291978"/>
            <a:ext cx="6506424" cy="375405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3413926-1B1C-41D6-A1E3-B22E7E9561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7800" y="1291977"/>
            <a:ext cx="6504489" cy="375405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5EB0FD0-C26A-4BE2-B844-840C9CE55D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95865" y="1291977"/>
            <a:ext cx="6633021" cy="375405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4728116-27D3-4420-95B0-A524E4CA3C52}"/>
              </a:ext>
            </a:extLst>
          </p:cNvPr>
          <p:cNvSpPr txBox="1"/>
          <p:nvPr/>
        </p:nvSpPr>
        <p:spPr>
          <a:xfrm>
            <a:off x="194969" y="3153385"/>
            <a:ext cx="5746510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Achieved by</a:t>
            </a:r>
            <a:r>
              <a:rPr lang="en-NZ" sz="3200" dirty="0"/>
              <a:t>:</a:t>
            </a:r>
          </a:p>
          <a:p>
            <a:pPr marL="914400" lvl="1" indent="-457200">
              <a:buFontTx/>
              <a:buChar char="-"/>
            </a:pPr>
            <a:r>
              <a:rPr lang="en-NZ" sz="3200" dirty="0"/>
              <a:t>One colour </a:t>
            </a:r>
          </a:p>
          <a:p>
            <a:pPr marL="914400" lvl="1" indent="-457200">
              <a:buFontTx/>
              <a:buChar char="-"/>
            </a:pPr>
            <a:r>
              <a:rPr lang="en-NZ" sz="3200" dirty="0"/>
              <a:t>Colour offset</a:t>
            </a:r>
          </a:p>
          <a:p>
            <a:pPr marL="914400" lvl="1" indent="-457200">
              <a:buFontTx/>
              <a:buChar char="-"/>
            </a:pPr>
            <a:r>
              <a:rPr lang="en-NZ" sz="3200" dirty="0"/>
              <a:t>Uncluttered UI</a:t>
            </a:r>
          </a:p>
          <a:p>
            <a:pPr marL="914400" lvl="1" indent="-457200">
              <a:buFontTx/>
              <a:buChar char="-"/>
            </a:pPr>
            <a:r>
              <a:rPr lang="en-NZ" sz="3200" dirty="0"/>
              <a:t>Audio and Accent Colouring</a:t>
            </a:r>
          </a:p>
          <a:p>
            <a:pPr marL="914400" lvl="1" indent="-457200">
              <a:buFontTx/>
              <a:buChar char="-"/>
            </a:pPr>
            <a:r>
              <a:rPr lang="en-NZ" sz="3200" dirty="0"/>
              <a:t>Game Theme: Drifting</a:t>
            </a:r>
          </a:p>
          <a:p>
            <a:pPr lvl="1"/>
            <a:endParaRPr lang="en-NZ" sz="3200" dirty="0"/>
          </a:p>
        </p:txBody>
      </p:sp>
    </p:spTree>
    <p:extLst>
      <p:ext uri="{BB962C8B-B14F-4D97-AF65-F5344CB8AC3E}">
        <p14:creationId xmlns:p14="http://schemas.microsoft.com/office/powerpoint/2010/main" val="361437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E57E14A6-BA89-4B24-81DA-072E39A870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678524">
            <a:off x="4169210" y="1423165"/>
            <a:ext cx="9175314" cy="278136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D609978-E5F1-45B9-BB16-F16EA765DC1B}"/>
              </a:ext>
            </a:extLst>
          </p:cNvPr>
          <p:cNvSpPr/>
          <p:nvPr/>
        </p:nvSpPr>
        <p:spPr>
          <a:xfrm>
            <a:off x="1775534" y="319596"/>
            <a:ext cx="1824916" cy="47051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3B1421-377D-4430-8EBF-9859ABF17AD0}"/>
              </a:ext>
            </a:extLst>
          </p:cNvPr>
          <p:cNvSpPr txBox="1"/>
          <p:nvPr/>
        </p:nvSpPr>
        <p:spPr>
          <a:xfrm>
            <a:off x="113468" y="196603"/>
            <a:ext cx="36584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Design </a:t>
            </a:r>
            <a:r>
              <a:rPr lang="en-US" sz="4000" dirty="0">
                <a:solidFill>
                  <a:schemeClr val="bg1"/>
                </a:solidFill>
              </a:rPr>
              <a:t>Decisions</a:t>
            </a:r>
            <a:endParaRPr lang="en-NZ" sz="40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42164E-9160-4C1E-88FD-7168472AC4E0}"/>
              </a:ext>
            </a:extLst>
          </p:cNvPr>
          <p:cNvSpPr txBox="1"/>
          <p:nvPr/>
        </p:nvSpPr>
        <p:spPr>
          <a:xfrm>
            <a:off x="225686" y="913106"/>
            <a:ext cx="3099695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Game Design</a:t>
            </a:r>
            <a:r>
              <a:rPr lang="en-NZ" sz="3200" dirty="0"/>
              <a:t>:</a:t>
            </a:r>
          </a:p>
          <a:p>
            <a:pPr marL="914400" lvl="1" indent="-457200">
              <a:buFontTx/>
              <a:buChar char="-"/>
            </a:pPr>
            <a:r>
              <a:rPr lang="en-NZ" sz="3200" dirty="0"/>
              <a:t>High Energy</a:t>
            </a:r>
          </a:p>
          <a:p>
            <a:pPr marL="914400" lvl="1" indent="-457200">
              <a:buFontTx/>
              <a:buChar char="-"/>
            </a:pPr>
            <a:r>
              <a:rPr lang="en-NZ" sz="3200" dirty="0"/>
              <a:t>Difficult</a:t>
            </a:r>
          </a:p>
          <a:p>
            <a:pPr marL="914400" lvl="1" indent="-457200">
              <a:buFontTx/>
              <a:buChar char="-"/>
            </a:pPr>
            <a:r>
              <a:rPr lang="en-NZ" sz="3200" dirty="0"/>
              <a:t>Rewarding</a:t>
            </a:r>
          </a:p>
          <a:p>
            <a:pPr lvl="1"/>
            <a:endParaRPr lang="en-NZ" sz="3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46CF71-48EC-4DA9-A940-0445473CAF87}"/>
              </a:ext>
            </a:extLst>
          </p:cNvPr>
          <p:cNvSpPr txBox="1"/>
          <p:nvPr/>
        </p:nvSpPr>
        <p:spPr>
          <a:xfrm>
            <a:off x="225686" y="3159477"/>
            <a:ext cx="4681474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Achieved by</a:t>
            </a:r>
            <a:r>
              <a:rPr lang="en-NZ" sz="3200" dirty="0"/>
              <a:t>:</a:t>
            </a:r>
          </a:p>
          <a:p>
            <a:pPr marL="914400" lvl="1" indent="-457200">
              <a:buFontTx/>
              <a:buChar char="-"/>
            </a:pPr>
            <a:r>
              <a:rPr lang="en-NZ" sz="3200" dirty="0"/>
              <a:t>Drift increase</a:t>
            </a:r>
          </a:p>
          <a:p>
            <a:pPr marL="914400" lvl="1" indent="-457200">
              <a:buFontTx/>
              <a:buChar char="-"/>
            </a:pPr>
            <a:r>
              <a:rPr lang="en-NZ" sz="3200" dirty="0"/>
              <a:t>Big maps</a:t>
            </a:r>
          </a:p>
          <a:p>
            <a:pPr marL="914400" lvl="1" indent="-457200">
              <a:buFontTx/>
              <a:buChar char="-"/>
            </a:pPr>
            <a:r>
              <a:rPr lang="en-NZ" sz="3200" dirty="0"/>
              <a:t>Fast movement timer</a:t>
            </a:r>
          </a:p>
          <a:p>
            <a:pPr marL="914400" lvl="1" indent="-457200">
              <a:buFontTx/>
              <a:buChar char="-"/>
            </a:pPr>
            <a:r>
              <a:rPr lang="en-NZ" sz="3200" dirty="0"/>
              <a:t>Audio triggers</a:t>
            </a:r>
          </a:p>
          <a:p>
            <a:pPr lvl="1"/>
            <a:endParaRPr lang="en-NZ" sz="32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EEC1DA4-974B-482C-A999-5E27A4321F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061889">
            <a:off x="819150" y="5146198"/>
            <a:ext cx="12192000" cy="1597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068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D609978-E5F1-45B9-BB16-F16EA765DC1B}"/>
              </a:ext>
            </a:extLst>
          </p:cNvPr>
          <p:cNvSpPr/>
          <p:nvPr/>
        </p:nvSpPr>
        <p:spPr>
          <a:xfrm>
            <a:off x="1775534" y="319596"/>
            <a:ext cx="1824916" cy="47051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3B1421-377D-4430-8EBF-9859ABF17AD0}"/>
              </a:ext>
            </a:extLst>
          </p:cNvPr>
          <p:cNvSpPr txBox="1"/>
          <p:nvPr/>
        </p:nvSpPr>
        <p:spPr>
          <a:xfrm>
            <a:off x="294443" y="196603"/>
            <a:ext cx="36584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Game </a:t>
            </a:r>
            <a:r>
              <a:rPr lang="en-US" sz="4000" dirty="0">
                <a:solidFill>
                  <a:schemeClr val="bg1"/>
                </a:solidFill>
              </a:rPr>
              <a:t>Structure</a:t>
            </a:r>
            <a:endParaRPr lang="en-NZ" sz="40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6F8000-C59B-4C06-985E-C318FB4E0EDD}"/>
              </a:ext>
            </a:extLst>
          </p:cNvPr>
          <p:cNvSpPr txBox="1"/>
          <p:nvPr/>
        </p:nvSpPr>
        <p:spPr>
          <a:xfrm>
            <a:off x="294443" y="904489"/>
            <a:ext cx="9357305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Horrible! Please don’t look at my code.</a:t>
            </a:r>
            <a:endParaRPr lang="en-NZ" sz="3200" dirty="0"/>
          </a:p>
          <a:p>
            <a:pPr marL="914400" lvl="1" indent="-457200">
              <a:buFontTx/>
              <a:buChar char="-"/>
            </a:pPr>
            <a:r>
              <a:rPr lang="en-NZ" sz="3200" dirty="0"/>
              <a:t>First time using Java</a:t>
            </a:r>
          </a:p>
          <a:p>
            <a:pPr marL="914400" lvl="1" indent="-457200">
              <a:buFontTx/>
              <a:buChar char="-"/>
            </a:pPr>
            <a:r>
              <a:rPr lang="en-NZ" sz="3200" dirty="0"/>
              <a:t>Second time building UI in </a:t>
            </a:r>
            <a:r>
              <a:rPr lang="en-NZ" sz="3200"/>
              <a:t>object oriented </a:t>
            </a:r>
            <a:r>
              <a:rPr lang="en-NZ" sz="3200" dirty="0"/>
              <a:t>code</a:t>
            </a:r>
          </a:p>
          <a:p>
            <a:pPr marL="914400" lvl="1" indent="-457200">
              <a:buFontTx/>
              <a:buChar char="-"/>
            </a:pPr>
            <a:r>
              <a:rPr lang="en-NZ" sz="3200" dirty="0"/>
              <a:t>Didn’t use the game engine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3EC069-A76B-483E-AB4D-9D8CC3FC9D99}"/>
              </a:ext>
            </a:extLst>
          </p:cNvPr>
          <p:cNvSpPr txBox="1"/>
          <p:nvPr/>
        </p:nvSpPr>
        <p:spPr>
          <a:xfrm>
            <a:off x="294442" y="3178527"/>
            <a:ext cx="745890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Why not?</a:t>
            </a:r>
            <a:endParaRPr lang="en-NZ" sz="3200" dirty="0"/>
          </a:p>
          <a:p>
            <a:pPr marL="914400" lvl="1" indent="-457200">
              <a:buFontTx/>
              <a:buChar char="-"/>
            </a:pPr>
            <a:r>
              <a:rPr lang="en-NZ" sz="3200" dirty="0"/>
              <a:t>Limited Audio Capabilities</a:t>
            </a:r>
          </a:p>
          <a:p>
            <a:pPr marL="914400" lvl="1" indent="-457200">
              <a:buFontTx/>
              <a:buChar char="-"/>
            </a:pPr>
            <a:r>
              <a:rPr lang="en-NZ" sz="3200" dirty="0"/>
              <a:t>Needed to learn Java for another paper</a:t>
            </a:r>
          </a:p>
        </p:txBody>
      </p:sp>
    </p:spTree>
    <p:extLst>
      <p:ext uri="{BB962C8B-B14F-4D97-AF65-F5344CB8AC3E}">
        <p14:creationId xmlns:p14="http://schemas.microsoft.com/office/powerpoint/2010/main" val="3273204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D609978-E5F1-45B9-BB16-F16EA765DC1B}"/>
              </a:ext>
            </a:extLst>
          </p:cNvPr>
          <p:cNvSpPr/>
          <p:nvPr/>
        </p:nvSpPr>
        <p:spPr>
          <a:xfrm>
            <a:off x="1775534" y="319596"/>
            <a:ext cx="1824916" cy="47051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3B1421-377D-4430-8EBF-9859ABF17AD0}"/>
              </a:ext>
            </a:extLst>
          </p:cNvPr>
          <p:cNvSpPr txBox="1"/>
          <p:nvPr/>
        </p:nvSpPr>
        <p:spPr>
          <a:xfrm>
            <a:off x="294443" y="196603"/>
            <a:ext cx="36584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Game </a:t>
            </a:r>
            <a:r>
              <a:rPr lang="en-US" sz="4000" dirty="0">
                <a:solidFill>
                  <a:schemeClr val="bg1"/>
                </a:solidFill>
              </a:rPr>
              <a:t>Structure</a:t>
            </a:r>
            <a:endParaRPr lang="en-NZ" sz="40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6F8000-C59B-4C06-985E-C318FB4E0EDD}"/>
              </a:ext>
            </a:extLst>
          </p:cNvPr>
          <p:cNvSpPr txBox="1"/>
          <p:nvPr/>
        </p:nvSpPr>
        <p:spPr>
          <a:xfrm>
            <a:off x="294443" y="904489"/>
            <a:ext cx="6710299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Game Layout:</a:t>
            </a:r>
            <a:endParaRPr lang="en-NZ" sz="3200" dirty="0"/>
          </a:p>
          <a:p>
            <a:pPr marL="914400" lvl="1" indent="-457200">
              <a:buFontTx/>
              <a:buChar char="-"/>
            </a:pPr>
            <a:r>
              <a:rPr lang="en-NZ" sz="3200" b="1" dirty="0"/>
              <a:t>Main created</a:t>
            </a:r>
          </a:p>
          <a:p>
            <a:pPr marL="1371600" lvl="2" indent="-457200">
              <a:buFontTx/>
              <a:buChar char="-"/>
            </a:pPr>
            <a:r>
              <a:rPr lang="en-NZ" sz="3200" dirty="0"/>
              <a:t>Loading Splash</a:t>
            </a:r>
          </a:p>
          <a:p>
            <a:pPr marL="1371600" lvl="2" indent="-457200">
              <a:buFontTx/>
              <a:buChar char="-"/>
            </a:pPr>
            <a:r>
              <a:rPr lang="en-NZ" sz="3200" dirty="0"/>
              <a:t>ADT Created (Swing </a:t>
            </a:r>
            <a:r>
              <a:rPr lang="en-NZ" sz="3200" dirty="0" err="1"/>
              <a:t>JFrame</a:t>
            </a:r>
            <a:r>
              <a:rPr lang="en-NZ" sz="3200" dirty="0"/>
              <a:t>)</a:t>
            </a:r>
          </a:p>
          <a:p>
            <a:pPr marL="1828800" lvl="3" indent="-457200">
              <a:buFontTx/>
              <a:buChar char="-"/>
            </a:pPr>
            <a:r>
              <a:rPr lang="en-NZ" sz="3200" dirty="0"/>
              <a:t>ADT thread handles UI</a:t>
            </a:r>
          </a:p>
          <a:p>
            <a:pPr marL="1828800" lvl="3" indent="-457200">
              <a:buFontTx/>
              <a:buChar char="-"/>
            </a:pPr>
            <a:r>
              <a:rPr lang="en-NZ" sz="3200" dirty="0"/>
              <a:t>ADT thread handles IO</a:t>
            </a:r>
          </a:p>
          <a:p>
            <a:pPr marL="1828800" lvl="3" indent="-457200">
              <a:buFontTx/>
              <a:buChar char="-"/>
            </a:pPr>
            <a:r>
              <a:rPr lang="en-NZ" sz="3200" dirty="0"/>
              <a:t>Game thread runs the game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37133B-4105-455A-A42E-14418B92C188}"/>
              </a:ext>
            </a:extLst>
          </p:cNvPr>
          <p:cNvSpPr txBox="1"/>
          <p:nvPr/>
        </p:nvSpPr>
        <p:spPr>
          <a:xfrm>
            <a:off x="294443" y="4778214"/>
            <a:ext cx="791152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Known Issues:</a:t>
            </a:r>
          </a:p>
          <a:p>
            <a:r>
              <a:rPr lang="en-US" sz="3200" dirty="0"/>
              <a:t>	- Input lag and missed IO</a:t>
            </a:r>
          </a:p>
          <a:p>
            <a:r>
              <a:rPr lang="en-US" sz="3200" dirty="0"/>
              <a:t>	- ADT paint calls out of sync with game loop</a:t>
            </a:r>
            <a:endParaRPr lang="en-NZ" sz="3200" dirty="0"/>
          </a:p>
        </p:txBody>
      </p:sp>
    </p:spTree>
    <p:extLst>
      <p:ext uri="{BB962C8B-B14F-4D97-AF65-F5344CB8AC3E}">
        <p14:creationId xmlns:p14="http://schemas.microsoft.com/office/powerpoint/2010/main" val="664155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D609978-E5F1-45B9-BB16-F16EA765DC1B}"/>
              </a:ext>
            </a:extLst>
          </p:cNvPr>
          <p:cNvSpPr/>
          <p:nvPr/>
        </p:nvSpPr>
        <p:spPr>
          <a:xfrm>
            <a:off x="1775534" y="319596"/>
            <a:ext cx="1824916" cy="47051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3B1421-377D-4430-8EBF-9859ABF17AD0}"/>
              </a:ext>
            </a:extLst>
          </p:cNvPr>
          <p:cNvSpPr txBox="1"/>
          <p:nvPr/>
        </p:nvSpPr>
        <p:spPr>
          <a:xfrm>
            <a:off x="294443" y="196603"/>
            <a:ext cx="36584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Game </a:t>
            </a:r>
            <a:r>
              <a:rPr lang="en-US" sz="4000" dirty="0">
                <a:solidFill>
                  <a:schemeClr val="bg1"/>
                </a:solidFill>
              </a:rPr>
              <a:t>Structure</a:t>
            </a:r>
            <a:endParaRPr lang="en-NZ" sz="40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37133B-4105-455A-A42E-14418B92C188}"/>
              </a:ext>
            </a:extLst>
          </p:cNvPr>
          <p:cNvSpPr txBox="1"/>
          <p:nvPr/>
        </p:nvSpPr>
        <p:spPr>
          <a:xfrm>
            <a:off x="294443" y="790113"/>
            <a:ext cx="791152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Known Issues:</a:t>
            </a:r>
          </a:p>
          <a:p>
            <a:r>
              <a:rPr lang="en-US" sz="3200" dirty="0"/>
              <a:t>	- Input lag and missed IO</a:t>
            </a:r>
          </a:p>
          <a:p>
            <a:r>
              <a:rPr lang="en-US" sz="3200" dirty="0"/>
              <a:t>	- ADT paint calls out of sync with game loop</a:t>
            </a:r>
            <a:endParaRPr lang="en-NZ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3491BC-5336-4768-AB05-DB96CC5FB828}"/>
              </a:ext>
            </a:extLst>
          </p:cNvPr>
          <p:cNvSpPr txBox="1"/>
          <p:nvPr/>
        </p:nvSpPr>
        <p:spPr>
          <a:xfrm>
            <a:off x="294443" y="2691413"/>
            <a:ext cx="1087366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Work arounds:</a:t>
            </a:r>
          </a:p>
          <a:p>
            <a:r>
              <a:rPr lang="en-US" sz="3200" dirty="0"/>
              <a:t>	Input lag</a:t>
            </a:r>
          </a:p>
          <a:p>
            <a:r>
              <a:rPr lang="en-US" sz="3200" dirty="0"/>
              <a:t>		- Framerate capped at 30fps to free up Swing EDT</a:t>
            </a:r>
          </a:p>
          <a:p>
            <a:r>
              <a:rPr lang="en-US" sz="3200" dirty="0"/>
              <a:t>	Paint Sync	</a:t>
            </a:r>
          </a:p>
          <a:p>
            <a:r>
              <a:rPr lang="en-US" sz="3200" dirty="0"/>
              <a:t>		- Triple buffer my painting</a:t>
            </a:r>
            <a:endParaRPr lang="en-NZ" sz="3200" dirty="0"/>
          </a:p>
        </p:txBody>
      </p:sp>
    </p:spTree>
    <p:extLst>
      <p:ext uri="{BB962C8B-B14F-4D97-AF65-F5344CB8AC3E}">
        <p14:creationId xmlns:p14="http://schemas.microsoft.com/office/powerpoint/2010/main" val="11674926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D609978-E5F1-45B9-BB16-F16EA765DC1B}"/>
              </a:ext>
            </a:extLst>
          </p:cNvPr>
          <p:cNvSpPr/>
          <p:nvPr/>
        </p:nvSpPr>
        <p:spPr>
          <a:xfrm>
            <a:off x="1775534" y="319596"/>
            <a:ext cx="1824916" cy="47051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3B1421-377D-4430-8EBF-9859ABF17AD0}"/>
              </a:ext>
            </a:extLst>
          </p:cNvPr>
          <p:cNvSpPr txBox="1"/>
          <p:nvPr/>
        </p:nvSpPr>
        <p:spPr>
          <a:xfrm>
            <a:off x="494468" y="206128"/>
            <a:ext cx="36584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Class </a:t>
            </a:r>
            <a:r>
              <a:rPr lang="en-US" sz="4000" dirty="0">
                <a:solidFill>
                  <a:schemeClr val="bg1"/>
                </a:solidFill>
              </a:rPr>
              <a:t>Structure</a:t>
            </a:r>
            <a:endParaRPr lang="en-NZ" sz="4000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B38C9D5-4B1A-4C1E-B898-EE5CA2E3AE9F}"/>
              </a:ext>
            </a:extLst>
          </p:cNvPr>
          <p:cNvSpPr/>
          <p:nvPr/>
        </p:nvSpPr>
        <p:spPr>
          <a:xfrm>
            <a:off x="2580766" y="2935672"/>
            <a:ext cx="2838450" cy="986655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err="1"/>
              <a:t>GameState</a:t>
            </a:r>
            <a:r>
              <a:rPr lang="en-US" dirty="0"/>
              <a:t> (settings)</a:t>
            </a:r>
            <a:endParaRPr lang="en-NZ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9AA47EE-CD8B-448E-A772-DFD1EDD51DA6}"/>
              </a:ext>
            </a:extLst>
          </p:cNvPr>
          <p:cNvSpPr/>
          <p:nvPr/>
        </p:nvSpPr>
        <p:spPr>
          <a:xfrm>
            <a:off x="6772784" y="2935672"/>
            <a:ext cx="2838450" cy="986655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Player (audio control)</a:t>
            </a:r>
            <a:endParaRPr lang="en-NZ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1D4AFB4-415B-4CF0-8E0D-6022F09CEEEF}"/>
              </a:ext>
            </a:extLst>
          </p:cNvPr>
          <p:cNvSpPr/>
          <p:nvPr/>
        </p:nvSpPr>
        <p:spPr>
          <a:xfrm>
            <a:off x="2749211" y="3365243"/>
            <a:ext cx="2594314" cy="41059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err="1"/>
              <a:t>SaveInfo</a:t>
            </a:r>
            <a:r>
              <a:rPr lang="en-US" dirty="0"/>
              <a:t> (saved data)</a:t>
            </a:r>
            <a:endParaRPr lang="en-NZ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5765377-E21F-4CE0-AFEC-360F6D2866EF}"/>
              </a:ext>
            </a:extLst>
          </p:cNvPr>
          <p:cNvSpPr txBox="1"/>
          <p:nvPr/>
        </p:nvSpPr>
        <p:spPr>
          <a:xfrm>
            <a:off x="494468" y="927296"/>
            <a:ext cx="24521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Main creates:</a:t>
            </a:r>
            <a:endParaRPr lang="en-NZ" sz="3200" dirty="0"/>
          </a:p>
        </p:txBody>
      </p:sp>
    </p:spTree>
    <p:extLst>
      <p:ext uri="{BB962C8B-B14F-4D97-AF65-F5344CB8AC3E}">
        <p14:creationId xmlns:p14="http://schemas.microsoft.com/office/powerpoint/2010/main" val="29840119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D609978-E5F1-45B9-BB16-F16EA765DC1B}"/>
              </a:ext>
            </a:extLst>
          </p:cNvPr>
          <p:cNvSpPr/>
          <p:nvPr/>
        </p:nvSpPr>
        <p:spPr>
          <a:xfrm>
            <a:off x="1775534" y="319596"/>
            <a:ext cx="1824916" cy="47051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3B1421-377D-4430-8EBF-9859ABF17AD0}"/>
              </a:ext>
            </a:extLst>
          </p:cNvPr>
          <p:cNvSpPr txBox="1"/>
          <p:nvPr/>
        </p:nvSpPr>
        <p:spPr>
          <a:xfrm>
            <a:off x="494468" y="206128"/>
            <a:ext cx="36584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Class </a:t>
            </a:r>
            <a:r>
              <a:rPr lang="en-US" sz="4000" dirty="0">
                <a:solidFill>
                  <a:schemeClr val="bg1"/>
                </a:solidFill>
              </a:rPr>
              <a:t>Structure</a:t>
            </a:r>
            <a:endParaRPr lang="en-NZ" sz="4000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2A3D426-47C1-4747-B018-54C15F453450}"/>
              </a:ext>
            </a:extLst>
          </p:cNvPr>
          <p:cNvSpPr/>
          <p:nvPr/>
        </p:nvSpPr>
        <p:spPr>
          <a:xfrm>
            <a:off x="2407329" y="1603640"/>
            <a:ext cx="5733218" cy="4501457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rgbClr val="D58C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err="1"/>
              <a:t>GameMenu</a:t>
            </a:r>
            <a:r>
              <a:rPr lang="en-US" dirty="0"/>
              <a:t> (ADT)</a:t>
            </a:r>
            <a:endParaRPr lang="en-NZ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5A0F48-2474-48ED-984D-83AB821A1C05}"/>
              </a:ext>
            </a:extLst>
          </p:cNvPr>
          <p:cNvSpPr/>
          <p:nvPr/>
        </p:nvSpPr>
        <p:spPr>
          <a:xfrm>
            <a:off x="5363588" y="2170944"/>
            <a:ext cx="2360259" cy="33736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err="1"/>
              <a:t>GameSpace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Lives panel</a:t>
            </a:r>
          </a:p>
          <a:p>
            <a:pPr marL="285750" indent="-285750">
              <a:buFontTx/>
              <a:buChar char="-"/>
            </a:pPr>
            <a:r>
              <a:rPr lang="en-US" dirty="0"/>
              <a:t>Play panel</a:t>
            </a:r>
          </a:p>
          <a:p>
            <a:pPr marL="285750" indent="-285750">
              <a:buFontTx/>
              <a:buChar char="-"/>
            </a:pPr>
            <a:r>
              <a:rPr lang="en-US" dirty="0"/>
              <a:t>Score panel</a:t>
            </a:r>
            <a:endParaRPr lang="en-NZ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B38C9D5-4B1A-4C1E-B898-EE5CA2E3AE9F}"/>
              </a:ext>
            </a:extLst>
          </p:cNvPr>
          <p:cNvSpPr/>
          <p:nvPr/>
        </p:nvSpPr>
        <p:spPr>
          <a:xfrm>
            <a:off x="7581508" y="1942044"/>
            <a:ext cx="2371216" cy="42437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err="1"/>
              <a:t>GameState</a:t>
            </a:r>
            <a:r>
              <a:rPr lang="en-US" dirty="0"/>
              <a:t> (settings)</a:t>
            </a:r>
            <a:endParaRPr lang="en-NZ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9AA47EE-CD8B-448E-A772-DFD1EDD51DA6}"/>
              </a:ext>
            </a:extLst>
          </p:cNvPr>
          <p:cNvSpPr/>
          <p:nvPr/>
        </p:nvSpPr>
        <p:spPr>
          <a:xfrm>
            <a:off x="7581508" y="1338117"/>
            <a:ext cx="2371216" cy="442809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Player (audio control)</a:t>
            </a:r>
            <a:endParaRPr lang="en-NZ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D8345E9-D85F-423A-A16A-E601F6E7B332}"/>
              </a:ext>
            </a:extLst>
          </p:cNvPr>
          <p:cNvSpPr txBox="1"/>
          <p:nvPr/>
        </p:nvSpPr>
        <p:spPr>
          <a:xfrm>
            <a:off x="494468" y="894964"/>
            <a:ext cx="22966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Main enters:</a:t>
            </a:r>
            <a:endParaRPr lang="en-NZ" sz="32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57B4387-7F7B-47B4-815C-F2490C1750BD}"/>
              </a:ext>
            </a:extLst>
          </p:cNvPr>
          <p:cNvSpPr/>
          <p:nvPr/>
        </p:nvSpPr>
        <p:spPr>
          <a:xfrm>
            <a:off x="2687992" y="2170944"/>
            <a:ext cx="2360258" cy="33736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err="1"/>
              <a:t>MenuSpace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Play</a:t>
            </a:r>
          </a:p>
          <a:p>
            <a:pPr marL="285750" indent="-285750">
              <a:buFontTx/>
              <a:buChar char="-"/>
            </a:pPr>
            <a:r>
              <a:rPr lang="en-US" dirty="0"/>
              <a:t>Settings</a:t>
            </a:r>
          </a:p>
          <a:p>
            <a:pPr marL="285750" indent="-285750">
              <a:buFontTx/>
              <a:buChar char="-"/>
            </a:pPr>
            <a:r>
              <a:rPr lang="en-US" dirty="0"/>
              <a:t>Exit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0570698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86</TotalTime>
  <Words>372</Words>
  <Application>Microsoft Office PowerPoint</Application>
  <PresentationFormat>Widescreen</PresentationFormat>
  <Paragraphs>95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Damien DeCourcy</dc:creator>
  <cp:lastModifiedBy>Damien DeCourcy</cp:lastModifiedBy>
  <cp:revision>19</cp:revision>
  <dcterms:created xsi:type="dcterms:W3CDTF">2021-07-28T09:33:55Z</dcterms:created>
  <dcterms:modified xsi:type="dcterms:W3CDTF">2021-07-31T02:22:51Z</dcterms:modified>
</cp:coreProperties>
</file>