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316" r:id="rId3"/>
    <p:sldId id="257" r:id="rId4"/>
    <p:sldId id="258" r:id="rId5"/>
    <p:sldId id="259" r:id="rId6"/>
    <p:sldId id="261" r:id="rId7"/>
    <p:sldId id="260"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8" r:id="rId23"/>
    <p:sldId id="277"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5" r:id="rId40"/>
    <p:sldId id="294"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49" autoAdjust="0"/>
    <p:restoredTop sz="94660"/>
  </p:normalViewPr>
  <p:slideViewPr>
    <p:cSldViewPr>
      <p:cViewPr varScale="1">
        <p:scale>
          <a:sx n="63" d="100"/>
          <a:sy n="63" d="100"/>
        </p:scale>
        <p:origin x="1384" y="5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21C31F-A9A4-475E-A77A-64558ED1F70F}" type="doc">
      <dgm:prSet loTypeId="urn:microsoft.com/office/officeart/2008/layout/VerticalCurvedList" loCatId="list" qsTypeId="urn:microsoft.com/office/officeart/2005/8/quickstyle/simple3" qsCatId="simple" csTypeId="urn:microsoft.com/office/officeart/2005/8/colors/accent1_2" csCatId="accent1" phldr="1"/>
      <dgm:spPr/>
      <dgm:t>
        <a:bodyPr/>
        <a:lstStyle/>
        <a:p>
          <a:endParaRPr lang="zh-CN" altLang="en-US"/>
        </a:p>
      </dgm:t>
    </dgm:pt>
    <dgm:pt modelId="{612F7236-06A6-4D5E-B2DC-2DE681C165D7}">
      <dgm:prSet phldrT="[文本]"/>
      <dgm:spPr/>
      <dgm:t>
        <a:bodyPr/>
        <a:lstStyle/>
        <a:p>
          <a:r>
            <a:rPr lang="zh-CN" b="1" dirty="0"/>
            <a:t>了解</a:t>
          </a:r>
          <a:r>
            <a:rPr lang="en-US" b="1" dirty="0"/>
            <a:t> HTML </a:t>
          </a:r>
          <a:r>
            <a:rPr lang="zh-CN" b="1" dirty="0"/>
            <a:t>和</a:t>
          </a:r>
          <a:r>
            <a:rPr lang="en-US" b="1" dirty="0"/>
            <a:t> HTML5 </a:t>
          </a:r>
          <a:r>
            <a:rPr lang="zh-CN" b="1" dirty="0"/>
            <a:t>的区别</a:t>
          </a:r>
          <a:endParaRPr lang="zh-CN" altLang="en-US" b="1" dirty="0"/>
        </a:p>
      </dgm:t>
    </dgm:pt>
    <dgm:pt modelId="{CE99F14B-91D1-4EE3-B4B2-F56F1C8F15ED}" type="parTrans" cxnId="{305B7490-D096-4052-A909-CD74E559100E}">
      <dgm:prSet/>
      <dgm:spPr/>
      <dgm:t>
        <a:bodyPr/>
        <a:lstStyle/>
        <a:p>
          <a:endParaRPr lang="zh-CN" altLang="en-US"/>
        </a:p>
      </dgm:t>
    </dgm:pt>
    <dgm:pt modelId="{A4161A06-1C19-4381-92B1-37DA3CBEDEA8}" type="sibTrans" cxnId="{305B7490-D096-4052-A909-CD74E559100E}">
      <dgm:prSet/>
      <dgm:spPr/>
      <dgm:t>
        <a:bodyPr/>
        <a:lstStyle/>
        <a:p>
          <a:endParaRPr lang="zh-CN" altLang="en-US"/>
        </a:p>
      </dgm:t>
    </dgm:pt>
    <dgm:pt modelId="{7284FA22-F557-4C8E-91A3-918891A7A7F6}">
      <dgm:prSet phldrT="[文本]"/>
      <dgm:spPr/>
      <dgm:t>
        <a:bodyPr/>
        <a:lstStyle/>
        <a:p>
          <a:r>
            <a:rPr lang="zh-CN" b="1" dirty="0"/>
            <a:t>掌握基础标签元素的使用</a:t>
          </a:r>
          <a:endParaRPr lang="zh-CN" altLang="en-US" b="1" dirty="0"/>
        </a:p>
      </dgm:t>
    </dgm:pt>
    <dgm:pt modelId="{1B724C3E-FE54-40D1-8471-2A2F75F45CBE}" type="parTrans" cxnId="{4F3F0E34-9713-4BC7-94D9-AC80C0656641}">
      <dgm:prSet/>
      <dgm:spPr/>
      <dgm:t>
        <a:bodyPr/>
        <a:lstStyle/>
        <a:p>
          <a:endParaRPr lang="zh-CN" altLang="en-US"/>
        </a:p>
      </dgm:t>
    </dgm:pt>
    <dgm:pt modelId="{6D4C4779-3FE2-46C7-BE31-97B02BD77960}" type="sibTrans" cxnId="{4F3F0E34-9713-4BC7-94D9-AC80C0656641}">
      <dgm:prSet/>
      <dgm:spPr/>
      <dgm:t>
        <a:bodyPr/>
        <a:lstStyle/>
        <a:p>
          <a:endParaRPr lang="zh-CN" altLang="en-US"/>
        </a:p>
      </dgm:t>
    </dgm:pt>
    <dgm:pt modelId="{EB424C92-32D6-4F2E-AE9C-046604025896}" type="pres">
      <dgm:prSet presAssocID="{6D21C31F-A9A4-475E-A77A-64558ED1F70F}" presName="Name0" presStyleCnt="0">
        <dgm:presLayoutVars>
          <dgm:chMax val="7"/>
          <dgm:chPref val="7"/>
          <dgm:dir/>
        </dgm:presLayoutVars>
      </dgm:prSet>
      <dgm:spPr/>
    </dgm:pt>
    <dgm:pt modelId="{3E3CCCA0-7072-460F-B8F9-2B8A8C6FD2AB}" type="pres">
      <dgm:prSet presAssocID="{6D21C31F-A9A4-475E-A77A-64558ED1F70F}" presName="Name1" presStyleCnt="0"/>
      <dgm:spPr/>
    </dgm:pt>
    <dgm:pt modelId="{E616979A-54E1-4332-B36B-0C2F45CB059B}" type="pres">
      <dgm:prSet presAssocID="{6D21C31F-A9A4-475E-A77A-64558ED1F70F}" presName="cycle" presStyleCnt="0"/>
      <dgm:spPr/>
    </dgm:pt>
    <dgm:pt modelId="{A5A7A399-A670-44D8-BC26-C213BADA978A}" type="pres">
      <dgm:prSet presAssocID="{6D21C31F-A9A4-475E-A77A-64558ED1F70F}" presName="srcNode" presStyleLbl="node1" presStyleIdx="0" presStyleCnt="2"/>
      <dgm:spPr/>
    </dgm:pt>
    <dgm:pt modelId="{61F3C95D-4596-4645-90ED-7667FEED04FD}" type="pres">
      <dgm:prSet presAssocID="{6D21C31F-A9A4-475E-A77A-64558ED1F70F}" presName="conn" presStyleLbl="parChTrans1D2" presStyleIdx="0" presStyleCnt="1"/>
      <dgm:spPr/>
    </dgm:pt>
    <dgm:pt modelId="{A1B70313-4DE4-4741-B90B-C504B4EDA5D1}" type="pres">
      <dgm:prSet presAssocID="{6D21C31F-A9A4-475E-A77A-64558ED1F70F}" presName="extraNode" presStyleLbl="node1" presStyleIdx="0" presStyleCnt="2"/>
      <dgm:spPr/>
    </dgm:pt>
    <dgm:pt modelId="{1AAB8F86-821E-4A48-9B8E-8D3ECE756468}" type="pres">
      <dgm:prSet presAssocID="{6D21C31F-A9A4-475E-A77A-64558ED1F70F}" presName="dstNode" presStyleLbl="node1" presStyleIdx="0" presStyleCnt="2"/>
      <dgm:spPr/>
    </dgm:pt>
    <dgm:pt modelId="{FAF54718-5223-4528-B41F-5E07AFEC7995}" type="pres">
      <dgm:prSet presAssocID="{612F7236-06A6-4D5E-B2DC-2DE681C165D7}" presName="text_1" presStyleLbl="node1" presStyleIdx="0" presStyleCnt="2">
        <dgm:presLayoutVars>
          <dgm:bulletEnabled val="1"/>
        </dgm:presLayoutVars>
      </dgm:prSet>
      <dgm:spPr/>
    </dgm:pt>
    <dgm:pt modelId="{8A1997F2-866B-4CEA-A659-1A51A377FD80}" type="pres">
      <dgm:prSet presAssocID="{612F7236-06A6-4D5E-B2DC-2DE681C165D7}" presName="accent_1" presStyleCnt="0"/>
      <dgm:spPr/>
    </dgm:pt>
    <dgm:pt modelId="{5BF1CA16-3D0D-4185-B253-9D8B7004BA25}" type="pres">
      <dgm:prSet presAssocID="{612F7236-06A6-4D5E-B2DC-2DE681C165D7}" presName="accentRepeatNode" presStyleLbl="solidFgAcc1" presStyleIdx="0" presStyleCnt="2"/>
      <dgm:spPr/>
    </dgm:pt>
    <dgm:pt modelId="{BDA78AF2-3355-42DF-8F8E-C122DF2F7CED}" type="pres">
      <dgm:prSet presAssocID="{7284FA22-F557-4C8E-91A3-918891A7A7F6}" presName="text_2" presStyleLbl="node1" presStyleIdx="1" presStyleCnt="2">
        <dgm:presLayoutVars>
          <dgm:bulletEnabled val="1"/>
        </dgm:presLayoutVars>
      </dgm:prSet>
      <dgm:spPr/>
    </dgm:pt>
    <dgm:pt modelId="{45A8DE28-98DD-44CC-949D-5964F9E190DB}" type="pres">
      <dgm:prSet presAssocID="{7284FA22-F557-4C8E-91A3-918891A7A7F6}" presName="accent_2" presStyleCnt="0"/>
      <dgm:spPr/>
    </dgm:pt>
    <dgm:pt modelId="{FD801D14-EDBA-4A3A-BEBD-AA4AD82A3016}" type="pres">
      <dgm:prSet presAssocID="{7284FA22-F557-4C8E-91A3-918891A7A7F6}" presName="accentRepeatNode" presStyleLbl="solidFgAcc1" presStyleIdx="1" presStyleCnt="2"/>
      <dgm:spPr/>
    </dgm:pt>
  </dgm:ptLst>
  <dgm:cxnLst>
    <dgm:cxn modelId="{4F3F0E34-9713-4BC7-94D9-AC80C0656641}" srcId="{6D21C31F-A9A4-475E-A77A-64558ED1F70F}" destId="{7284FA22-F557-4C8E-91A3-918891A7A7F6}" srcOrd="1" destOrd="0" parTransId="{1B724C3E-FE54-40D1-8471-2A2F75F45CBE}" sibTransId="{6D4C4779-3FE2-46C7-BE31-97B02BD77960}"/>
    <dgm:cxn modelId="{88FFFF3C-5C37-4BFD-8B0E-B894FE6F5865}" type="presOf" srcId="{A4161A06-1C19-4381-92B1-37DA3CBEDEA8}" destId="{61F3C95D-4596-4645-90ED-7667FEED04FD}" srcOrd="0" destOrd="0" presId="urn:microsoft.com/office/officeart/2008/layout/VerticalCurvedList"/>
    <dgm:cxn modelId="{E709BC54-F83F-43A0-8C14-087BE202BF22}" type="presOf" srcId="{6D21C31F-A9A4-475E-A77A-64558ED1F70F}" destId="{EB424C92-32D6-4F2E-AE9C-046604025896}" srcOrd="0" destOrd="0" presId="urn:microsoft.com/office/officeart/2008/layout/VerticalCurvedList"/>
    <dgm:cxn modelId="{305B7490-D096-4052-A909-CD74E559100E}" srcId="{6D21C31F-A9A4-475E-A77A-64558ED1F70F}" destId="{612F7236-06A6-4D5E-B2DC-2DE681C165D7}" srcOrd="0" destOrd="0" parTransId="{CE99F14B-91D1-4EE3-B4B2-F56F1C8F15ED}" sibTransId="{A4161A06-1C19-4381-92B1-37DA3CBEDEA8}"/>
    <dgm:cxn modelId="{751AF8AA-BC0F-4676-8FB1-FF1A1B7BC650}" type="presOf" srcId="{612F7236-06A6-4D5E-B2DC-2DE681C165D7}" destId="{FAF54718-5223-4528-B41F-5E07AFEC7995}" srcOrd="0" destOrd="0" presId="urn:microsoft.com/office/officeart/2008/layout/VerticalCurvedList"/>
    <dgm:cxn modelId="{8D0C0BAD-BA32-4FD6-B3B3-8B05EE4CB8C9}" type="presOf" srcId="{7284FA22-F557-4C8E-91A3-918891A7A7F6}" destId="{BDA78AF2-3355-42DF-8F8E-C122DF2F7CED}" srcOrd="0" destOrd="0" presId="urn:microsoft.com/office/officeart/2008/layout/VerticalCurvedList"/>
    <dgm:cxn modelId="{C0499B52-0D92-49F1-A1D5-118BC9191EF5}" type="presParOf" srcId="{EB424C92-32D6-4F2E-AE9C-046604025896}" destId="{3E3CCCA0-7072-460F-B8F9-2B8A8C6FD2AB}" srcOrd="0" destOrd="0" presId="urn:microsoft.com/office/officeart/2008/layout/VerticalCurvedList"/>
    <dgm:cxn modelId="{72F18530-EA5C-467F-9F00-7C182B2A6A73}" type="presParOf" srcId="{3E3CCCA0-7072-460F-B8F9-2B8A8C6FD2AB}" destId="{E616979A-54E1-4332-B36B-0C2F45CB059B}" srcOrd="0" destOrd="0" presId="urn:microsoft.com/office/officeart/2008/layout/VerticalCurvedList"/>
    <dgm:cxn modelId="{3DBBEDBB-80D8-4C55-BCA8-EB3649FC2B96}" type="presParOf" srcId="{E616979A-54E1-4332-B36B-0C2F45CB059B}" destId="{A5A7A399-A670-44D8-BC26-C213BADA978A}" srcOrd="0" destOrd="0" presId="urn:microsoft.com/office/officeart/2008/layout/VerticalCurvedList"/>
    <dgm:cxn modelId="{9138FDB8-16BC-4939-B368-09D22ABECF29}" type="presParOf" srcId="{E616979A-54E1-4332-B36B-0C2F45CB059B}" destId="{61F3C95D-4596-4645-90ED-7667FEED04FD}" srcOrd="1" destOrd="0" presId="urn:microsoft.com/office/officeart/2008/layout/VerticalCurvedList"/>
    <dgm:cxn modelId="{F4EB3B35-A02A-4E4C-9223-0EDC77DDB099}" type="presParOf" srcId="{E616979A-54E1-4332-B36B-0C2F45CB059B}" destId="{A1B70313-4DE4-4741-B90B-C504B4EDA5D1}" srcOrd="2" destOrd="0" presId="urn:microsoft.com/office/officeart/2008/layout/VerticalCurvedList"/>
    <dgm:cxn modelId="{10499025-D05B-465D-8381-7FFF48091775}" type="presParOf" srcId="{E616979A-54E1-4332-B36B-0C2F45CB059B}" destId="{1AAB8F86-821E-4A48-9B8E-8D3ECE756468}" srcOrd="3" destOrd="0" presId="urn:microsoft.com/office/officeart/2008/layout/VerticalCurvedList"/>
    <dgm:cxn modelId="{8E684FF3-27D7-4F8F-85FF-DB8FF35946CF}" type="presParOf" srcId="{3E3CCCA0-7072-460F-B8F9-2B8A8C6FD2AB}" destId="{FAF54718-5223-4528-B41F-5E07AFEC7995}" srcOrd="1" destOrd="0" presId="urn:microsoft.com/office/officeart/2008/layout/VerticalCurvedList"/>
    <dgm:cxn modelId="{C3643E46-FF7B-4F13-9B6F-BA01059EE66B}" type="presParOf" srcId="{3E3CCCA0-7072-460F-B8F9-2B8A8C6FD2AB}" destId="{8A1997F2-866B-4CEA-A659-1A51A377FD80}" srcOrd="2" destOrd="0" presId="urn:microsoft.com/office/officeart/2008/layout/VerticalCurvedList"/>
    <dgm:cxn modelId="{E20B77B9-920D-47E9-B10E-A85D3AB13340}" type="presParOf" srcId="{8A1997F2-866B-4CEA-A659-1A51A377FD80}" destId="{5BF1CA16-3D0D-4185-B253-9D8B7004BA25}" srcOrd="0" destOrd="0" presId="urn:microsoft.com/office/officeart/2008/layout/VerticalCurvedList"/>
    <dgm:cxn modelId="{9B7E15C7-741C-4AAE-B0AE-6763AF8034F9}" type="presParOf" srcId="{3E3CCCA0-7072-460F-B8F9-2B8A8C6FD2AB}" destId="{BDA78AF2-3355-42DF-8F8E-C122DF2F7CED}" srcOrd="3" destOrd="0" presId="urn:microsoft.com/office/officeart/2008/layout/VerticalCurvedList"/>
    <dgm:cxn modelId="{E449806D-0E6B-4527-8091-977D65AD788F}" type="presParOf" srcId="{3E3CCCA0-7072-460F-B8F9-2B8A8C6FD2AB}" destId="{45A8DE28-98DD-44CC-949D-5964F9E190DB}" srcOrd="4" destOrd="0" presId="urn:microsoft.com/office/officeart/2008/layout/VerticalCurvedList"/>
    <dgm:cxn modelId="{2845E0AA-9E3F-466B-8CEA-9246982EE981}" type="presParOf" srcId="{45A8DE28-98DD-44CC-949D-5964F9E190DB}" destId="{FD801D14-EDBA-4A3A-BEBD-AA4AD82A3016}"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FB0314-EC52-421C-A0B8-69D60BC51356}"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EBCEF991-10E6-4D9A-B629-DD06685C95EB}">
      <dgm:prSet phldrT="[文本]"/>
      <dgm:spPr/>
      <dgm:t>
        <a:bodyPr/>
        <a:lstStyle/>
        <a:p>
          <a:r>
            <a:rPr lang="zh-CN" altLang="en-US" dirty="0"/>
            <a:t>知识点</a:t>
          </a:r>
        </a:p>
      </dgm:t>
    </dgm:pt>
    <dgm:pt modelId="{4834CB6E-F571-48E1-AE17-E88D35AE8A1C}" type="parTrans" cxnId="{7B95D5FB-A27D-4850-9F75-9EAC32D623FA}">
      <dgm:prSet/>
      <dgm:spPr/>
      <dgm:t>
        <a:bodyPr/>
        <a:lstStyle/>
        <a:p>
          <a:endParaRPr lang="zh-CN" altLang="en-US"/>
        </a:p>
      </dgm:t>
    </dgm:pt>
    <dgm:pt modelId="{3087C437-B2C6-4B60-8572-B994D7C73D23}" type="sibTrans" cxnId="{7B95D5FB-A27D-4850-9F75-9EAC32D623FA}">
      <dgm:prSet/>
      <dgm:spPr/>
      <dgm:t>
        <a:bodyPr/>
        <a:lstStyle/>
        <a:p>
          <a:endParaRPr lang="zh-CN" altLang="en-US"/>
        </a:p>
      </dgm:t>
    </dgm:pt>
    <dgm:pt modelId="{3EFD3D9E-54B8-4F8B-A8D1-529E6D10536C}">
      <dgm:prSet phldrT="[文本]" custT="1"/>
      <dgm:spPr/>
      <dgm:t>
        <a:bodyPr/>
        <a:lstStyle/>
        <a:p>
          <a:r>
            <a:rPr lang="zh-CN" altLang="en-US" sz="2800" dirty="0"/>
            <a:t>运用段落标签元素 、文本标签元素 、文本格式化标签元素。</a:t>
          </a:r>
        </a:p>
      </dgm:t>
    </dgm:pt>
    <dgm:pt modelId="{A32434F1-0BCE-4137-8373-E53B61096C23}" type="parTrans" cxnId="{C3C87922-4104-42AB-AC95-4F2C9CE5DC73}">
      <dgm:prSet/>
      <dgm:spPr/>
      <dgm:t>
        <a:bodyPr/>
        <a:lstStyle/>
        <a:p>
          <a:endParaRPr lang="zh-CN" altLang="en-US"/>
        </a:p>
      </dgm:t>
    </dgm:pt>
    <dgm:pt modelId="{174F5C68-15D8-4EA8-9B4C-47AA2CD78A1F}" type="sibTrans" cxnId="{C3C87922-4104-42AB-AC95-4F2C9CE5DC73}">
      <dgm:prSet/>
      <dgm:spPr/>
      <dgm:t>
        <a:bodyPr/>
        <a:lstStyle/>
        <a:p>
          <a:endParaRPr lang="zh-CN" altLang="en-US"/>
        </a:p>
      </dgm:t>
    </dgm:pt>
    <dgm:pt modelId="{51538D9D-C578-458F-8CDF-990F86A85FC9}">
      <dgm:prSet phldrT="[文本]"/>
      <dgm:spPr/>
      <dgm:t>
        <a:bodyPr/>
        <a:lstStyle/>
        <a:p>
          <a:r>
            <a:rPr lang="zh-CN" altLang="en-US" dirty="0"/>
            <a:t>建议时长</a:t>
          </a:r>
        </a:p>
      </dgm:t>
    </dgm:pt>
    <dgm:pt modelId="{15D2FA72-9DDC-4DC0-9118-F2024445074D}" type="parTrans" cxnId="{191D22FE-BEA7-4E74-9B3F-226A4607500A}">
      <dgm:prSet/>
      <dgm:spPr/>
      <dgm:t>
        <a:bodyPr/>
        <a:lstStyle/>
        <a:p>
          <a:endParaRPr lang="zh-CN" altLang="en-US"/>
        </a:p>
      </dgm:t>
    </dgm:pt>
    <dgm:pt modelId="{9669A307-81CB-4898-85B7-8116E516C1E8}" type="sibTrans" cxnId="{191D22FE-BEA7-4E74-9B3F-226A4607500A}">
      <dgm:prSet/>
      <dgm:spPr/>
      <dgm:t>
        <a:bodyPr/>
        <a:lstStyle/>
        <a:p>
          <a:endParaRPr lang="zh-CN" altLang="en-US"/>
        </a:p>
      </dgm:t>
    </dgm:pt>
    <dgm:pt modelId="{70E744CE-FFCF-4257-8425-3F41956985BA}">
      <dgm:prSet phldrT="[文本]" custT="1"/>
      <dgm:spPr/>
      <dgm:t>
        <a:bodyPr/>
        <a:lstStyle/>
        <a:p>
          <a:r>
            <a:rPr lang="zh-CN" sz="2800" dirty="0"/>
            <a:t>共计时长</a:t>
          </a:r>
          <a:r>
            <a:rPr lang="en-US" sz="2800" dirty="0"/>
            <a:t> : 25 min</a:t>
          </a:r>
          <a:endParaRPr lang="zh-CN" altLang="en-US" sz="2800" dirty="0"/>
        </a:p>
      </dgm:t>
    </dgm:pt>
    <dgm:pt modelId="{51693E93-A687-4BDB-A4BA-2DBD54079B4C}" type="parTrans" cxnId="{281873D0-1E78-472B-9004-688B5FE65405}">
      <dgm:prSet/>
      <dgm:spPr/>
      <dgm:t>
        <a:bodyPr/>
        <a:lstStyle/>
        <a:p>
          <a:endParaRPr lang="zh-CN" altLang="en-US"/>
        </a:p>
      </dgm:t>
    </dgm:pt>
    <dgm:pt modelId="{E53CF62F-098D-4CF6-91FB-0FF84A3A1795}" type="sibTrans" cxnId="{281873D0-1E78-472B-9004-688B5FE65405}">
      <dgm:prSet/>
      <dgm:spPr/>
      <dgm:t>
        <a:bodyPr/>
        <a:lstStyle/>
        <a:p>
          <a:endParaRPr lang="zh-CN" altLang="en-US"/>
        </a:p>
      </dgm:t>
    </dgm:pt>
    <dgm:pt modelId="{EFCD27DA-1619-4450-97C3-F5DFFD724DBA}">
      <dgm:prSet phldrT="[文本]"/>
      <dgm:spPr/>
      <dgm:t>
        <a:bodyPr/>
        <a:lstStyle/>
        <a:p>
          <a:r>
            <a:rPr lang="zh-CN" altLang="en-US" dirty="0"/>
            <a:t>相关要求</a:t>
          </a:r>
        </a:p>
      </dgm:t>
    </dgm:pt>
    <dgm:pt modelId="{0C66B111-A137-4586-8A39-642770C19A5B}" type="parTrans" cxnId="{F531D59B-6C01-4730-ACB7-9BA1EE0A0944}">
      <dgm:prSet/>
      <dgm:spPr/>
      <dgm:t>
        <a:bodyPr/>
        <a:lstStyle/>
        <a:p>
          <a:endParaRPr lang="zh-CN" altLang="en-US"/>
        </a:p>
      </dgm:t>
    </dgm:pt>
    <dgm:pt modelId="{ECE7A882-B793-4DF8-8839-7A2E5FD0F429}" type="sibTrans" cxnId="{F531D59B-6C01-4730-ACB7-9BA1EE0A0944}">
      <dgm:prSet/>
      <dgm:spPr/>
      <dgm:t>
        <a:bodyPr/>
        <a:lstStyle/>
        <a:p>
          <a:endParaRPr lang="zh-CN" altLang="en-US"/>
        </a:p>
      </dgm:t>
    </dgm:pt>
    <dgm:pt modelId="{E0DACF75-3E16-49AA-AD2E-F66E30BC55A3}">
      <dgm:prSet phldrT="[文本]" custT="1"/>
      <dgm:spPr/>
      <dgm:t>
        <a:bodyPr/>
        <a:lstStyle/>
        <a:p>
          <a:r>
            <a:rPr lang="zh-CN" sz="2800" dirty="0"/>
            <a:t>了解</a:t>
          </a:r>
          <a:r>
            <a:rPr lang="en-US" sz="2800" dirty="0"/>
            <a:t> div </a:t>
          </a:r>
          <a:r>
            <a:rPr lang="zh-CN" sz="2800" dirty="0"/>
            <a:t>、</a:t>
          </a:r>
          <a:r>
            <a:rPr lang="en-US" sz="2800" dirty="0"/>
            <a:t>p </a:t>
          </a:r>
          <a:r>
            <a:rPr lang="zh-CN" sz="2800" dirty="0"/>
            <a:t>、</a:t>
          </a:r>
          <a:r>
            <a:rPr lang="en-US" sz="2800" dirty="0"/>
            <a:t>span </a:t>
          </a:r>
          <a:r>
            <a:rPr lang="zh-CN" sz="2800" dirty="0"/>
            <a:t>、</a:t>
          </a:r>
          <a:r>
            <a:rPr lang="en-US" sz="2800" dirty="0"/>
            <a:t>ins/u </a:t>
          </a:r>
          <a:r>
            <a:rPr lang="zh-CN" sz="2800" dirty="0"/>
            <a:t>标签。</a:t>
          </a:r>
          <a:endParaRPr lang="zh-CN" altLang="en-US" sz="2800" dirty="0"/>
        </a:p>
      </dgm:t>
    </dgm:pt>
    <dgm:pt modelId="{0E12E7EC-9C1F-44D5-9111-A9BA806B8AE9}" type="parTrans" cxnId="{7F691787-AF34-4058-859E-EE829712D8D8}">
      <dgm:prSet/>
      <dgm:spPr/>
      <dgm:t>
        <a:bodyPr/>
        <a:lstStyle/>
        <a:p>
          <a:endParaRPr lang="zh-CN" altLang="en-US"/>
        </a:p>
      </dgm:t>
    </dgm:pt>
    <dgm:pt modelId="{C7365199-679F-4199-8112-2C0635D47A4D}" type="sibTrans" cxnId="{7F691787-AF34-4058-859E-EE829712D8D8}">
      <dgm:prSet/>
      <dgm:spPr/>
      <dgm:t>
        <a:bodyPr/>
        <a:lstStyle/>
        <a:p>
          <a:endParaRPr lang="zh-CN" altLang="en-US"/>
        </a:p>
      </dgm:t>
    </dgm:pt>
    <dgm:pt modelId="{3AE98046-4D04-4538-80CB-F93E770882E3}">
      <dgm:prSet phldrT="[文本]" custT="1"/>
      <dgm:spPr/>
      <dgm:t>
        <a:bodyPr/>
        <a:lstStyle/>
        <a:p>
          <a:r>
            <a:rPr lang="zh-CN" altLang="en-US" sz="2800" dirty="0"/>
            <a:t>了解结构布局。</a:t>
          </a:r>
        </a:p>
      </dgm:t>
    </dgm:pt>
    <dgm:pt modelId="{130E311C-2D3B-4290-9189-8A4A49C03005}" type="parTrans" cxnId="{7E4B3F20-F04B-4A9A-9658-87309170628B}">
      <dgm:prSet/>
      <dgm:spPr/>
      <dgm:t>
        <a:bodyPr/>
        <a:lstStyle/>
        <a:p>
          <a:endParaRPr lang="zh-CN" altLang="en-US"/>
        </a:p>
      </dgm:t>
    </dgm:pt>
    <dgm:pt modelId="{87F7D07D-3CDA-4602-9014-33B02DAAD00F}" type="sibTrans" cxnId="{7E4B3F20-F04B-4A9A-9658-87309170628B}">
      <dgm:prSet/>
      <dgm:spPr/>
      <dgm:t>
        <a:bodyPr/>
        <a:lstStyle/>
        <a:p>
          <a:endParaRPr lang="zh-CN" altLang="en-US"/>
        </a:p>
      </dgm:t>
    </dgm:pt>
    <dgm:pt modelId="{EE00F783-364A-4B26-9469-BD919E97BED0}">
      <dgm:prSet custT="1"/>
      <dgm:spPr/>
      <dgm:t>
        <a:bodyPr/>
        <a:lstStyle/>
        <a:p>
          <a:r>
            <a:rPr lang="zh-CN" sz="2800" dirty="0"/>
            <a:t>讲解时长</a:t>
          </a:r>
          <a:r>
            <a:rPr lang="en-US" sz="2800" dirty="0"/>
            <a:t> :  15 min   </a:t>
          </a:r>
          <a:r>
            <a:rPr lang="zh-CN" altLang="en-US" sz="2800" dirty="0"/>
            <a:t>练习时长：</a:t>
          </a:r>
          <a:r>
            <a:rPr lang="en-US" altLang="zh-CN" sz="2800" dirty="0"/>
            <a:t>10 min</a:t>
          </a:r>
          <a:endParaRPr lang="zh-CN" sz="2800" dirty="0"/>
        </a:p>
      </dgm:t>
    </dgm:pt>
    <dgm:pt modelId="{38659ECB-CC9A-473E-93A9-2EB9446A7ADF}" type="parTrans" cxnId="{F57EF4F5-C69E-4085-9E49-DB0344C3293F}">
      <dgm:prSet/>
      <dgm:spPr/>
      <dgm:t>
        <a:bodyPr/>
        <a:lstStyle/>
        <a:p>
          <a:endParaRPr lang="zh-CN" altLang="en-US"/>
        </a:p>
      </dgm:t>
    </dgm:pt>
    <dgm:pt modelId="{DA3C82AB-0CA2-480D-BF1A-D72FE0EC7B3C}" type="sibTrans" cxnId="{F57EF4F5-C69E-4085-9E49-DB0344C3293F}">
      <dgm:prSet/>
      <dgm:spPr/>
      <dgm:t>
        <a:bodyPr/>
        <a:lstStyle/>
        <a:p>
          <a:endParaRPr lang="zh-CN" altLang="en-US"/>
        </a:p>
      </dgm:t>
    </dgm:pt>
    <dgm:pt modelId="{3B22B3B6-3937-45FB-AFD3-44AC5579C47F}" type="pres">
      <dgm:prSet presAssocID="{A7FB0314-EC52-421C-A0B8-69D60BC51356}" presName="linearFlow" presStyleCnt="0">
        <dgm:presLayoutVars>
          <dgm:dir/>
          <dgm:animLvl val="lvl"/>
          <dgm:resizeHandles val="exact"/>
        </dgm:presLayoutVars>
      </dgm:prSet>
      <dgm:spPr/>
    </dgm:pt>
    <dgm:pt modelId="{1CE98FF7-2757-48DB-8AC6-0381DE1FE2E4}" type="pres">
      <dgm:prSet presAssocID="{EBCEF991-10E6-4D9A-B629-DD06685C95EB}" presName="composite" presStyleCnt="0"/>
      <dgm:spPr/>
    </dgm:pt>
    <dgm:pt modelId="{870B6C75-0298-4ECB-A9CE-E970FCCFFBCE}" type="pres">
      <dgm:prSet presAssocID="{EBCEF991-10E6-4D9A-B629-DD06685C95EB}" presName="parentText" presStyleLbl="alignNode1" presStyleIdx="0" presStyleCnt="3">
        <dgm:presLayoutVars>
          <dgm:chMax val="1"/>
          <dgm:bulletEnabled val="1"/>
        </dgm:presLayoutVars>
      </dgm:prSet>
      <dgm:spPr/>
    </dgm:pt>
    <dgm:pt modelId="{E842B700-8ED1-4A52-B698-C644B95E8A46}" type="pres">
      <dgm:prSet presAssocID="{EBCEF991-10E6-4D9A-B629-DD06685C95EB}" presName="descendantText" presStyleLbl="alignAcc1" presStyleIdx="0" presStyleCnt="3">
        <dgm:presLayoutVars>
          <dgm:bulletEnabled val="1"/>
        </dgm:presLayoutVars>
      </dgm:prSet>
      <dgm:spPr/>
    </dgm:pt>
    <dgm:pt modelId="{BD930523-5478-4003-BAA3-7399FD8188D5}" type="pres">
      <dgm:prSet presAssocID="{3087C437-B2C6-4B60-8572-B994D7C73D23}" presName="sp" presStyleCnt="0"/>
      <dgm:spPr/>
    </dgm:pt>
    <dgm:pt modelId="{47CEA757-9EDC-4DED-BCF1-F5694032F49A}" type="pres">
      <dgm:prSet presAssocID="{51538D9D-C578-458F-8CDF-990F86A85FC9}" presName="composite" presStyleCnt="0"/>
      <dgm:spPr/>
    </dgm:pt>
    <dgm:pt modelId="{2EAB265B-0F0A-4A60-83BB-51693F3DFE64}" type="pres">
      <dgm:prSet presAssocID="{51538D9D-C578-458F-8CDF-990F86A85FC9}" presName="parentText" presStyleLbl="alignNode1" presStyleIdx="1" presStyleCnt="3">
        <dgm:presLayoutVars>
          <dgm:chMax val="1"/>
          <dgm:bulletEnabled val="1"/>
        </dgm:presLayoutVars>
      </dgm:prSet>
      <dgm:spPr/>
    </dgm:pt>
    <dgm:pt modelId="{E23F29D0-AC41-41A6-958A-2FF5C699AB56}" type="pres">
      <dgm:prSet presAssocID="{51538D9D-C578-458F-8CDF-990F86A85FC9}" presName="descendantText" presStyleLbl="alignAcc1" presStyleIdx="1" presStyleCnt="3">
        <dgm:presLayoutVars>
          <dgm:bulletEnabled val="1"/>
        </dgm:presLayoutVars>
      </dgm:prSet>
      <dgm:spPr/>
    </dgm:pt>
    <dgm:pt modelId="{E44B2469-B142-4175-9C0B-8F48EAE36F7C}" type="pres">
      <dgm:prSet presAssocID="{9669A307-81CB-4898-85B7-8116E516C1E8}" presName="sp" presStyleCnt="0"/>
      <dgm:spPr/>
    </dgm:pt>
    <dgm:pt modelId="{227E6A33-D3DB-4E29-95F5-A4CCC04863E3}" type="pres">
      <dgm:prSet presAssocID="{EFCD27DA-1619-4450-97C3-F5DFFD724DBA}" presName="composite" presStyleCnt="0"/>
      <dgm:spPr/>
    </dgm:pt>
    <dgm:pt modelId="{B70CAABC-A226-4DDF-A7DE-C4C18579C391}" type="pres">
      <dgm:prSet presAssocID="{EFCD27DA-1619-4450-97C3-F5DFFD724DBA}" presName="parentText" presStyleLbl="alignNode1" presStyleIdx="2" presStyleCnt="3" custLinFactNeighborY="-818">
        <dgm:presLayoutVars>
          <dgm:chMax val="1"/>
          <dgm:bulletEnabled val="1"/>
        </dgm:presLayoutVars>
      </dgm:prSet>
      <dgm:spPr/>
    </dgm:pt>
    <dgm:pt modelId="{B28FA27C-8453-43C2-B66A-17F1391EF47F}" type="pres">
      <dgm:prSet presAssocID="{EFCD27DA-1619-4450-97C3-F5DFFD724DBA}" presName="descendantText" presStyleLbl="alignAcc1" presStyleIdx="2" presStyleCnt="3" custLinFactNeighborY="-1258">
        <dgm:presLayoutVars>
          <dgm:bulletEnabled val="1"/>
        </dgm:presLayoutVars>
      </dgm:prSet>
      <dgm:spPr/>
    </dgm:pt>
  </dgm:ptLst>
  <dgm:cxnLst>
    <dgm:cxn modelId="{DC01E214-1F5A-45AA-B5CB-432761B14B06}" type="presOf" srcId="{EBCEF991-10E6-4D9A-B629-DD06685C95EB}" destId="{870B6C75-0298-4ECB-A9CE-E970FCCFFBCE}" srcOrd="0" destOrd="0" presId="urn:microsoft.com/office/officeart/2005/8/layout/chevron2"/>
    <dgm:cxn modelId="{8F80AD15-7CE6-4A93-9505-ACB80A67BE28}" type="presOf" srcId="{51538D9D-C578-458F-8CDF-990F86A85FC9}" destId="{2EAB265B-0F0A-4A60-83BB-51693F3DFE64}" srcOrd="0" destOrd="0" presId="urn:microsoft.com/office/officeart/2005/8/layout/chevron2"/>
    <dgm:cxn modelId="{7E4B3F20-F04B-4A9A-9658-87309170628B}" srcId="{EFCD27DA-1619-4450-97C3-F5DFFD724DBA}" destId="{3AE98046-4D04-4538-80CB-F93E770882E3}" srcOrd="1" destOrd="0" parTransId="{130E311C-2D3B-4290-9189-8A4A49C03005}" sibTransId="{87F7D07D-3CDA-4602-9014-33B02DAAD00F}"/>
    <dgm:cxn modelId="{C3C87922-4104-42AB-AC95-4F2C9CE5DC73}" srcId="{EBCEF991-10E6-4D9A-B629-DD06685C95EB}" destId="{3EFD3D9E-54B8-4F8B-A8D1-529E6D10536C}" srcOrd="0" destOrd="0" parTransId="{A32434F1-0BCE-4137-8373-E53B61096C23}" sibTransId="{174F5C68-15D8-4EA8-9B4C-47AA2CD78A1F}"/>
    <dgm:cxn modelId="{FD905640-B16F-491B-8B65-F9238ABBE456}" type="presOf" srcId="{EFCD27DA-1619-4450-97C3-F5DFFD724DBA}" destId="{B70CAABC-A226-4DDF-A7DE-C4C18579C391}" srcOrd="0" destOrd="0" presId="urn:microsoft.com/office/officeart/2005/8/layout/chevron2"/>
    <dgm:cxn modelId="{F3582164-629F-4CA5-9ABA-DA668A29B235}" type="presOf" srcId="{E0DACF75-3E16-49AA-AD2E-F66E30BC55A3}" destId="{B28FA27C-8453-43C2-B66A-17F1391EF47F}" srcOrd="0" destOrd="0" presId="urn:microsoft.com/office/officeart/2005/8/layout/chevron2"/>
    <dgm:cxn modelId="{7F691787-AF34-4058-859E-EE829712D8D8}" srcId="{EFCD27DA-1619-4450-97C3-F5DFFD724DBA}" destId="{E0DACF75-3E16-49AA-AD2E-F66E30BC55A3}" srcOrd="0" destOrd="0" parTransId="{0E12E7EC-9C1F-44D5-9111-A9BA806B8AE9}" sibTransId="{C7365199-679F-4199-8112-2C0635D47A4D}"/>
    <dgm:cxn modelId="{0279318D-0368-4F66-84C1-E8C1D00F4E2E}" type="presOf" srcId="{3EFD3D9E-54B8-4F8B-A8D1-529E6D10536C}" destId="{E842B700-8ED1-4A52-B698-C644B95E8A46}" srcOrd="0" destOrd="0" presId="urn:microsoft.com/office/officeart/2005/8/layout/chevron2"/>
    <dgm:cxn modelId="{F531D59B-6C01-4730-ACB7-9BA1EE0A0944}" srcId="{A7FB0314-EC52-421C-A0B8-69D60BC51356}" destId="{EFCD27DA-1619-4450-97C3-F5DFFD724DBA}" srcOrd="2" destOrd="0" parTransId="{0C66B111-A137-4586-8A39-642770C19A5B}" sibTransId="{ECE7A882-B793-4DF8-8839-7A2E5FD0F429}"/>
    <dgm:cxn modelId="{6AC04EBC-C58D-4CB8-BC05-8B86D4380AD4}" type="presOf" srcId="{3AE98046-4D04-4538-80CB-F93E770882E3}" destId="{B28FA27C-8453-43C2-B66A-17F1391EF47F}" srcOrd="0" destOrd="1" presId="urn:microsoft.com/office/officeart/2005/8/layout/chevron2"/>
    <dgm:cxn modelId="{D3A0AAC3-383F-409A-B823-9BB20F8A8DB9}" type="presOf" srcId="{EE00F783-364A-4B26-9469-BD919E97BED0}" destId="{E23F29D0-AC41-41A6-958A-2FF5C699AB56}" srcOrd="0" destOrd="1" presId="urn:microsoft.com/office/officeart/2005/8/layout/chevron2"/>
    <dgm:cxn modelId="{281873D0-1E78-472B-9004-688B5FE65405}" srcId="{51538D9D-C578-458F-8CDF-990F86A85FC9}" destId="{70E744CE-FFCF-4257-8425-3F41956985BA}" srcOrd="0" destOrd="0" parTransId="{51693E93-A687-4BDB-A4BA-2DBD54079B4C}" sibTransId="{E53CF62F-098D-4CF6-91FB-0FF84A3A1795}"/>
    <dgm:cxn modelId="{F24363D5-7F7F-4C05-A3EF-4051D3B15F93}" type="presOf" srcId="{70E744CE-FFCF-4257-8425-3F41956985BA}" destId="{E23F29D0-AC41-41A6-958A-2FF5C699AB56}" srcOrd="0" destOrd="0" presId="urn:microsoft.com/office/officeart/2005/8/layout/chevron2"/>
    <dgm:cxn modelId="{A6E7C3E2-A664-4C4B-AF7D-78AE9BAA21CE}" type="presOf" srcId="{A7FB0314-EC52-421C-A0B8-69D60BC51356}" destId="{3B22B3B6-3937-45FB-AFD3-44AC5579C47F}" srcOrd="0" destOrd="0" presId="urn:microsoft.com/office/officeart/2005/8/layout/chevron2"/>
    <dgm:cxn modelId="{F57EF4F5-C69E-4085-9E49-DB0344C3293F}" srcId="{51538D9D-C578-458F-8CDF-990F86A85FC9}" destId="{EE00F783-364A-4B26-9469-BD919E97BED0}" srcOrd="1" destOrd="0" parTransId="{38659ECB-CC9A-473E-93A9-2EB9446A7ADF}" sibTransId="{DA3C82AB-0CA2-480D-BF1A-D72FE0EC7B3C}"/>
    <dgm:cxn modelId="{7B95D5FB-A27D-4850-9F75-9EAC32D623FA}" srcId="{A7FB0314-EC52-421C-A0B8-69D60BC51356}" destId="{EBCEF991-10E6-4D9A-B629-DD06685C95EB}" srcOrd="0" destOrd="0" parTransId="{4834CB6E-F571-48E1-AE17-E88D35AE8A1C}" sibTransId="{3087C437-B2C6-4B60-8572-B994D7C73D23}"/>
    <dgm:cxn modelId="{191D22FE-BEA7-4E74-9B3F-226A4607500A}" srcId="{A7FB0314-EC52-421C-A0B8-69D60BC51356}" destId="{51538D9D-C578-458F-8CDF-990F86A85FC9}" srcOrd="1" destOrd="0" parTransId="{15D2FA72-9DDC-4DC0-9118-F2024445074D}" sibTransId="{9669A307-81CB-4898-85B7-8116E516C1E8}"/>
    <dgm:cxn modelId="{9E4CEF12-F45F-46C3-8358-1C42410FB51F}" type="presParOf" srcId="{3B22B3B6-3937-45FB-AFD3-44AC5579C47F}" destId="{1CE98FF7-2757-48DB-8AC6-0381DE1FE2E4}" srcOrd="0" destOrd="0" presId="urn:microsoft.com/office/officeart/2005/8/layout/chevron2"/>
    <dgm:cxn modelId="{00308378-47D1-41D3-BF65-70F86FBCE2E7}" type="presParOf" srcId="{1CE98FF7-2757-48DB-8AC6-0381DE1FE2E4}" destId="{870B6C75-0298-4ECB-A9CE-E970FCCFFBCE}" srcOrd="0" destOrd="0" presId="urn:microsoft.com/office/officeart/2005/8/layout/chevron2"/>
    <dgm:cxn modelId="{995CED64-1DAE-4EAE-9A95-10DB84BE3248}" type="presParOf" srcId="{1CE98FF7-2757-48DB-8AC6-0381DE1FE2E4}" destId="{E842B700-8ED1-4A52-B698-C644B95E8A46}" srcOrd="1" destOrd="0" presId="urn:microsoft.com/office/officeart/2005/8/layout/chevron2"/>
    <dgm:cxn modelId="{91DB206A-2FF1-4ACB-9D4F-C4FF32F9794D}" type="presParOf" srcId="{3B22B3B6-3937-45FB-AFD3-44AC5579C47F}" destId="{BD930523-5478-4003-BAA3-7399FD8188D5}" srcOrd="1" destOrd="0" presId="urn:microsoft.com/office/officeart/2005/8/layout/chevron2"/>
    <dgm:cxn modelId="{38F6DB37-EC09-408F-A427-0F1369D76CAC}" type="presParOf" srcId="{3B22B3B6-3937-45FB-AFD3-44AC5579C47F}" destId="{47CEA757-9EDC-4DED-BCF1-F5694032F49A}" srcOrd="2" destOrd="0" presId="urn:microsoft.com/office/officeart/2005/8/layout/chevron2"/>
    <dgm:cxn modelId="{2CDE5455-DDA7-46B3-8168-AC657B826807}" type="presParOf" srcId="{47CEA757-9EDC-4DED-BCF1-F5694032F49A}" destId="{2EAB265B-0F0A-4A60-83BB-51693F3DFE64}" srcOrd="0" destOrd="0" presId="urn:microsoft.com/office/officeart/2005/8/layout/chevron2"/>
    <dgm:cxn modelId="{CB174614-308B-4ADB-B6D3-393F03338404}" type="presParOf" srcId="{47CEA757-9EDC-4DED-BCF1-F5694032F49A}" destId="{E23F29D0-AC41-41A6-958A-2FF5C699AB56}" srcOrd="1" destOrd="0" presId="urn:microsoft.com/office/officeart/2005/8/layout/chevron2"/>
    <dgm:cxn modelId="{641C241B-8CC2-4192-B303-E13F622B0A0A}" type="presParOf" srcId="{3B22B3B6-3937-45FB-AFD3-44AC5579C47F}" destId="{E44B2469-B142-4175-9C0B-8F48EAE36F7C}" srcOrd="3" destOrd="0" presId="urn:microsoft.com/office/officeart/2005/8/layout/chevron2"/>
    <dgm:cxn modelId="{7BF4C653-CC3E-4911-B421-F51750148BC7}" type="presParOf" srcId="{3B22B3B6-3937-45FB-AFD3-44AC5579C47F}" destId="{227E6A33-D3DB-4E29-95F5-A4CCC04863E3}" srcOrd="4" destOrd="0" presId="urn:microsoft.com/office/officeart/2005/8/layout/chevron2"/>
    <dgm:cxn modelId="{28ED806E-9704-4394-ACD7-A887BC51C792}" type="presParOf" srcId="{227E6A33-D3DB-4E29-95F5-A4CCC04863E3}" destId="{B70CAABC-A226-4DDF-A7DE-C4C18579C391}" srcOrd="0" destOrd="0" presId="urn:microsoft.com/office/officeart/2005/8/layout/chevron2"/>
    <dgm:cxn modelId="{ED2AF085-828A-416A-A1FC-584366F71C7A}" type="presParOf" srcId="{227E6A33-D3DB-4E29-95F5-A4CCC04863E3}" destId="{B28FA27C-8453-43C2-B66A-17F1391EF47F}"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7FB0314-EC52-421C-A0B8-69D60BC51356}"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EBCEF991-10E6-4D9A-B629-DD06685C95EB}">
      <dgm:prSet phldrT="[文本]"/>
      <dgm:spPr/>
      <dgm:t>
        <a:bodyPr/>
        <a:lstStyle/>
        <a:p>
          <a:r>
            <a:rPr lang="zh-CN" altLang="en-US" dirty="0"/>
            <a:t>任务分析</a:t>
          </a:r>
        </a:p>
      </dgm:t>
    </dgm:pt>
    <dgm:pt modelId="{4834CB6E-F571-48E1-AE17-E88D35AE8A1C}" type="parTrans" cxnId="{7B95D5FB-A27D-4850-9F75-9EAC32D623FA}">
      <dgm:prSet/>
      <dgm:spPr/>
      <dgm:t>
        <a:bodyPr/>
        <a:lstStyle/>
        <a:p>
          <a:endParaRPr lang="zh-CN" altLang="en-US"/>
        </a:p>
      </dgm:t>
    </dgm:pt>
    <dgm:pt modelId="{3087C437-B2C6-4B60-8572-B994D7C73D23}" type="sibTrans" cxnId="{7B95D5FB-A27D-4850-9F75-9EAC32D623FA}">
      <dgm:prSet/>
      <dgm:spPr/>
      <dgm:t>
        <a:bodyPr/>
        <a:lstStyle/>
        <a:p>
          <a:endParaRPr lang="zh-CN" altLang="en-US"/>
        </a:p>
      </dgm:t>
    </dgm:pt>
    <dgm:pt modelId="{3EFD3D9E-54B8-4F8B-A8D1-529E6D10536C}">
      <dgm:prSet phldrT="[文本]" custT="1"/>
      <dgm:spPr/>
      <dgm:t>
        <a:bodyPr/>
        <a:lstStyle/>
        <a:p>
          <a:r>
            <a:rPr lang="en-US" altLang="en-US" sz="1600" dirty="0"/>
            <a:t>《 </a:t>
          </a:r>
          <a:r>
            <a:rPr lang="zh-CN" altLang="en-US" sz="1600" dirty="0"/>
            <a:t>送杜少府之任蜀州</a:t>
          </a:r>
          <a:r>
            <a:rPr lang="en-US" altLang="en-US" sz="1600" dirty="0"/>
            <a:t>》  </a:t>
          </a:r>
          <a:r>
            <a:rPr lang="zh-CN" altLang="en-US" sz="1600" dirty="0"/>
            <a:t>的题目是独占一行 </a:t>
          </a:r>
          <a:r>
            <a:rPr lang="en-US" altLang="en-US" sz="1600" dirty="0"/>
            <a:t>, </a:t>
          </a:r>
          <a:r>
            <a:rPr lang="zh-CN" altLang="en-US" sz="1600" dirty="0"/>
            <a:t>并且字体是加黑变粗。</a:t>
          </a:r>
        </a:p>
      </dgm:t>
    </dgm:pt>
    <dgm:pt modelId="{A32434F1-0BCE-4137-8373-E53B61096C23}" type="parTrans" cxnId="{C3C87922-4104-42AB-AC95-4F2C9CE5DC73}">
      <dgm:prSet/>
      <dgm:spPr/>
      <dgm:t>
        <a:bodyPr/>
        <a:lstStyle/>
        <a:p>
          <a:endParaRPr lang="zh-CN" altLang="en-US"/>
        </a:p>
      </dgm:t>
    </dgm:pt>
    <dgm:pt modelId="{174F5C68-15D8-4EA8-9B4C-47AA2CD78A1F}" type="sibTrans" cxnId="{C3C87922-4104-42AB-AC95-4F2C9CE5DC73}">
      <dgm:prSet/>
      <dgm:spPr/>
      <dgm:t>
        <a:bodyPr/>
        <a:lstStyle/>
        <a:p>
          <a:endParaRPr lang="zh-CN" altLang="en-US"/>
        </a:p>
      </dgm:t>
    </dgm:pt>
    <dgm:pt modelId="{0A6CA7A6-41C5-465B-A8A9-C6FAAD4882CC}">
      <dgm:prSet phldrT="[文本]" custT="1"/>
      <dgm:spPr/>
      <dgm:t>
        <a:bodyPr/>
        <a:lstStyle/>
        <a:p>
          <a:r>
            <a:rPr lang="en-US" altLang="en-US" sz="1600" dirty="0"/>
            <a:t>《 </a:t>
          </a:r>
          <a:r>
            <a:rPr lang="zh-CN" altLang="en-US" sz="1600" dirty="0"/>
            <a:t>送杜少府之任蜀州</a:t>
          </a:r>
          <a:r>
            <a:rPr lang="en-US" altLang="en-US" sz="1600" dirty="0"/>
            <a:t>》  </a:t>
          </a:r>
          <a:r>
            <a:rPr lang="zh-CN" altLang="en-US" sz="1600" dirty="0"/>
            <a:t>的内容部分是每一句都是独占一行 </a:t>
          </a:r>
          <a:r>
            <a:rPr lang="en-US" altLang="en-US" sz="1600" dirty="0"/>
            <a:t>, </a:t>
          </a:r>
          <a:r>
            <a:rPr lang="zh-CN" altLang="en-US" sz="1600" dirty="0"/>
            <a:t>并且最后两句有一个下 划线 </a:t>
          </a:r>
          <a:r>
            <a:rPr lang="en-US" altLang="en-US" sz="1600" dirty="0"/>
            <a:t>, </a:t>
          </a:r>
          <a:r>
            <a:rPr lang="zh-CN" altLang="en-US" sz="1600" dirty="0"/>
            <a:t>作为重点句。</a:t>
          </a:r>
        </a:p>
      </dgm:t>
    </dgm:pt>
    <dgm:pt modelId="{7643B3B1-FBCC-4786-AD4D-2E30A9C4A6C5}" type="parTrans" cxnId="{335743CB-719F-47A3-84C2-273A973682BE}">
      <dgm:prSet/>
      <dgm:spPr/>
      <dgm:t>
        <a:bodyPr/>
        <a:lstStyle/>
        <a:p>
          <a:endParaRPr lang="zh-CN" altLang="en-US"/>
        </a:p>
      </dgm:t>
    </dgm:pt>
    <dgm:pt modelId="{355964FA-3372-4928-B535-320D27894196}" type="sibTrans" cxnId="{335743CB-719F-47A3-84C2-273A973682BE}">
      <dgm:prSet/>
      <dgm:spPr/>
      <dgm:t>
        <a:bodyPr/>
        <a:lstStyle/>
        <a:p>
          <a:endParaRPr lang="zh-CN" altLang="en-US"/>
        </a:p>
      </dgm:t>
    </dgm:pt>
    <dgm:pt modelId="{3B22B3B6-3937-45FB-AFD3-44AC5579C47F}" type="pres">
      <dgm:prSet presAssocID="{A7FB0314-EC52-421C-A0B8-69D60BC51356}" presName="linearFlow" presStyleCnt="0">
        <dgm:presLayoutVars>
          <dgm:dir/>
          <dgm:animLvl val="lvl"/>
          <dgm:resizeHandles val="exact"/>
        </dgm:presLayoutVars>
      </dgm:prSet>
      <dgm:spPr/>
    </dgm:pt>
    <dgm:pt modelId="{1CE98FF7-2757-48DB-8AC6-0381DE1FE2E4}" type="pres">
      <dgm:prSet presAssocID="{EBCEF991-10E6-4D9A-B629-DD06685C95EB}" presName="composite" presStyleCnt="0"/>
      <dgm:spPr/>
    </dgm:pt>
    <dgm:pt modelId="{870B6C75-0298-4ECB-A9CE-E970FCCFFBCE}" type="pres">
      <dgm:prSet presAssocID="{EBCEF991-10E6-4D9A-B629-DD06685C95EB}" presName="parentText" presStyleLbl="alignNode1" presStyleIdx="0" presStyleCnt="1">
        <dgm:presLayoutVars>
          <dgm:chMax val="1"/>
          <dgm:bulletEnabled val="1"/>
        </dgm:presLayoutVars>
      </dgm:prSet>
      <dgm:spPr/>
    </dgm:pt>
    <dgm:pt modelId="{E842B700-8ED1-4A52-B698-C644B95E8A46}" type="pres">
      <dgm:prSet presAssocID="{EBCEF991-10E6-4D9A-B629-DD06685C95EB}" presName="descendantText" presStyleLbl="alignAcc1" presStyleIdx="0" presStyleCnt="1">
        <dgm:presLayoutVars>
          <dgm:bulletEnabled val="1"/>
        </dgm:presLayoutVars>
      </dgm:prSet>
      <dgm:spPr/>
    </dgm:pt>
  </dgm:ptLst>
  <dgm:cxnLst>
    <dgm:cxn modelId="{C3C87922-4104-42AB-AC95-4F2C9CE5DC73}" srcId="{EBCEF991-10E6-4D9A-B629-DD06685C95EB}" destId="{3EFD3D9E-54B8-4F8B-A8D1-529E6D10536C}" srcOrd="0" destOrd="0" parTransId="{A32434F1-0BCE-4137-8373-E53B61096C23}" sibTransId="{174F5C68-15D8-4EA8-9B4C-47AA2CD78A1F}"/>
    <dgm:cxn modelId="{C1F4594A-B00A-42EA-B2DF-EA35D1BB318E}" type="presOf" srcId="{EBCEF991-10E6-4D9A-B629-DD06685C95EB}" destId="{870B6C75-0298-4ECB-A9CE-E970FCCFFBCE}" srcOrd="0" destOrd="0" presId="urn:microsoft.com/office/officeart/2005/8/layout/chevron2"/>
    <dgm:cxn modelId="{AC1180BF-6C86-4C8B-A1B0-80C9E7F25B6A}" type="presOf" srcId="{A7FB0314-EC52-421C-A0B8-69D60BC51356}" destId="{3B22B3B6-3937-45FB-AFD3-44AC5579C47F}" srcOrd="0" destOrd="0" presId="urn:microsoft.com/office/officeart/2005/8/layout/chevron2"/>
    <dgm:cxn modelId="{335743CB-719F-47A3-84C2-273A973682BE}" srcId="{EBCEF991-10E6-4D9A-B629-DD06685C95EB}" destId="{0A6CA7A6-41C5-465B-A8A9-C6FAAD4882CC}" srcOrd="1" destOrd="0" parTransId="{7643B3B1-FBCC-4786-AD4D-2E30A9C4A6C5}" sibTransId="{355964FA-3372-4928-B535-320D27894196}"/>
    <dgm:cxn modelId="{1F6E1DCC-574E-4DF8-A793-D702F6230702}" type="presOf" srcId="{0A6CA7A6-41C5-465B-A8A9-C6FAAD4882CC}" destId="{E842B700-8ED1-4A52-B698-C644B95E8A46}" srcOrd="0" destOrd="1" presId="urn:microsoft.com/office/officeart/2005/8/layout/chevron2"/>
    <dgm:cxn modelId="{2FE24AD4-6E04-4A70-8175-F10284781708}" type="presOf" srcId="{3EFD3D9E-54B8-4F8B-A8D1-529E6D10536C}" destId="{E842B700-8ED1-4A52-B698-C644B95E8A46}" srcOrd="0" destOrd="0" presId="urn:microsoft.com/office/officeart/2005/8/layout/chevron2"/>
    <dgm:cxn modelId="{7B95D5FB-A27D-4850-9F75-9EAC32D623FA}" srcId="{A7FB0314-EC52-421C-A0B8-69D60BC51356}" destId="{EBCEF991-10E6-4D9A-B629-DD06685C95EB}" srcOrd="0" destOrd="0" parTransId="{4834CB6E-F571-48E1-AE17-E88D35AE8A1C}" sibTransId="{3087C437-B2C6-4B60-8572-B994D7C73D23}"/>
    <dgm:cxn modelId="{0E39589A-4E83-4850-8286-0435DADCA7D5}" type="presParOf" srcId="{3B22B3B6-3937-45FB-AFD3-44AC5579C47F}" destId="{1CE98FF7-2757-48DB-8AC6-0381DE1FE2E4}" srcOrd="0" destOrd="0" presId="urn:microsoft.com/office/officeart/2005/8/layout/chevron2"/>
    <dgm:cxn modelId="{536FE1EA-2C65-41E3-8DC2-3E0A45D4512D}" type="presParOf" srcId="{1CE98FF7-2757-48DB-8AC6-0381DE1FE2E4}" destId="{870B6C75-0298-4ECB-A9CE-E970FCCFFBCE}" srcOrd="0" destOrd="0" presId="urn:microsoft.com/office/officeart/2005/8/layout/chevron2"/>
    <dgm:cxn modelId="{46331CC2-9B94-487E-AC7A-A63597A7DACC}" type="presParOf" srcId="{1CE98FF7-2757-48DB-8AC6-0381DE1FE2E4}" destId="{E842B700-8ED1-4A52-B698-C644B95E8A46}"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7FB0314-EC52-421C-A0B8-69D60BC51356}"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EBCEF991-10E6-4D9A-B629-DD06685C95EB}">
      <dgm:prSet phldrT="[文本]"/>
      <dgm:spPr/>
      <dgm:t>
        <a:bodyPr/>
        <a:lstStyle/>
        <a:p>
          <a:r>
            <a:rPr lang="zh-CN" altLang="en-US" dirty="0"/>
            <a:t>任务分析</a:t>
          </a:r>
        </a:p>
      </dgm:t>
    </dgm:pt>
    <dgm:pt modelId="{4834CB6E-F571-48E1-AE17-E88D35AE8A1C}" type="parTrans" cxnId="{7B95D5FB-A27D-4850-9F75-9EAC32D623FA}">
      <dgm:prSet/>
      <dgm:spPr/>
      <dgm:t>
        <a:bodyPr/>
        <a:lstStyle/>
        <a:p>
          <a:endParaRPr lang="zh-CN" altLang="en-US"/>
        </a:p>
      </dgm:t>
    </dgm:pt>
    <dgm:pt modelId="{3087C437-B2C6-4B60-8572-B994D7C73D23}" type="sibTrans" cxnId="{7B95D5FB-A27D-4850-9F75-9EAC32D623FA}">
      <dgm:prSet/>
      <dgm:spPr/>
      <dgm:t>
        <a:bodyPr/>
        <a:lstStyle/>
        <a:p>
          <a:endParaRPr lang="zh-CN" altLang="en-US"/>
        </a:p>
      </dgm:t>
    </dgm:pt>
    <dgm:pt modelId="{3EFD3D9E-54B8-4F8B-A8D1-529E6D10536C}">
      <dgm:prSet phldrT="[文本]" custT="1"/>
      <dgm:spPr/>
      <dgm:t>
        <a:bodyPr/>
        <a:lstStyle/>
        <a:p>
          <a:r>
            <a:rPr lang="en-US" altLang="en-US" sz="1600" dirty="0"/>
            <a:t>《 </a:t>
          </a:r>
          <a:r>
            <a:rPr lang="zh-CN" altLang="en-US" sz="1600" dirty="0"/>
            <a:t>送杜少府之任蜀州</a:t>
          </a:r>
          <a:r>
            <a:rPr lang="en-US" altLang="en-US" sz="1600" dirty="0"/>
            <a:t>》  </a:t>
          </a:r>
          <a:r>
            <a:rPr lang="zh-CN" altLang="en-US" sz="1600" dirty="0"/>
            <a:t>的题目是独占一行 </a:t>
          </a:r>
          <a:r>
            <a:rPr lang="en-US" altLang="en-US" sz="1600" dirty="0"/>
            <a:t>, </a:t>
          </a:r>
          <a:r>
            <a:rPr lang="zh-CN" altLang="en-US" sz="1600" dirty="0"/>
            <a:t>并且字体是加黑变粗。</a:t>
          </a:r>
        </a:p>
      </dgm:t>
    </dgm:pt>
    <dgm:pt modelId="{A32434F1-0BCE-4137-8373-E53B61096C23}" type="parTrans" cxnId="{C3C87922-4104-42AB-AC95-4F2C9CE5DC73}">
      <dgm:prSet/>
      <dgm:spPr/>
      <dgm:t>
        <a:bodyPr/>
        <a:lstStyle/>
        <a:p>
          <a:endParaRPr lang="zh-CN" altLang="en-US"/>
        </a:p>
      </dgm:t>
    </dgm:pt>
    <dgm:pt modelId="{174F5C68-15D8-4EA8-9B4C-47AA2CD78A1F}" type="sibTrans" cxnId="{C3C87922-4104-42AB-AC95-4F2C9CE5DC73}">
      <dgm:prSet/>
      <dgm:spPr/>
      <dgm:t>
        <a:bodyPr/>
        <a:lstStyle/>
        <a:p>
          <a:endParaRPr lang="zh-CN" altLang="en-US"/>
        </a:p>
      </dgm:t>
    </dgm:pt>
    <dgm:pt modelId="{0A6CA7A6-41C5-465B-A8A9-C6FAAD4882CC}">
      <dgm:prSet phldrT="[文本]" custT="1"/>
      <dgm:spPr/>
      <dgm:t>
        <a:bodyPr/>
        <a:lstStyle/>
        <a:p>
          <a:r>
            <a:rPr lang="en-US" altLang="en-US" sz="1600" dirty="0"/>
            <a:t>《 </a:t>
          </a:r>
          <a:r>
            <a:rPr lang="zh-CN" altLang="en-US" sz="1600" dirty="0"/>
            <a:t>送杜少府之任蜀州</a:t>
          </a:r>
          <a:r>
            <a:rPr lang="en-US" altLang="en-US" sz="1600" dirty="0"/>
            <a:t>》  </a:t>
          </a:r>
          <a:r>
            <a:rPr lang="zh-CN" altLang="en-US" sz="1600" dirty="0"/>
            <a:t>的内容部分是每一句都是独占一行 </a:t>
          </a:r>
          <a:r>
            <a:rPr lang="en-US" altLang="en-US" sz="1600" dirty="0"/>
            <a:t>, </a:t>
          </a:r>
          <a:r>
            <a:rPr lang="zh-CN" altLang="en-US" sz="1600" dirty="0"/>
            <a:t>并且最后两句有一个下 划线 </a:t>
          </a:r>
          <a:r>
            <a:rPr lang="en-US" altLang="en-US" sz="1600" dirty="0"/>
            <a:t>, </a:t>
          </a:r>
          <a:r>
            <a:rPr lang="zh-CN" altLang="en-US" sz="1600" dirty="0"/>
            <a:t>作为重点句。</a:t>
          </a:r>
        </a:p>
      </dgm:t>
    </dgm:pt>
    <dgm:pt modelId="{7643B3B1-FBCC-4786-AD4D-2E30A9C4A6C5}" type="parTrans" cxnId="{335743CB-719F-47A3-84C2-273A973682BE}">
      <dgm:prSet/>
      <dgm:spPr/>
      <dgm:t>
        <a:bodyPr/>
        <a:lstStyle/>
        <a:p>
          <a:endParaRPr lang="zh-CN" altLang="en-US"/>
        </a:p>
      </dgm:t>
    </dgm:pt>
    <dgm:pt modelId="{355964FA-3372-4928-B535-320D27894196}" type="sibTrans" cxnId="{335743CB-719F-47A3-84C2-273A973682BE}">
      <dgm:prSet/>
      <dgm:spPr/>
      <dgm:t>
        <a:bodyPr/>
        <a:lstStyle/>
        <a:p>
          <a:endParaRPr lang="zh-CN" altLang="en-US"/>
        </a:p>
      </dgm:t>
    </dgm:pt>
    <dgm:pt modelId="{3B22B3B6-3937-45FB-AFD3-44AC5579C47F}" type="pres">
      <dgm:prSet presAssocID="{A7FB0314-EC52-421C-A0B8-69D60BC51356}" presName="linearFlow" presStyleCnt="0">
        <dgm:presLayoutVars>
          <dgm:dir/>
          <dgm:animLvl val="lvl"/>
          <dgm:resizeHandles val="exact"/>
        </dgm:presLayoutVars>
      </dgm:prSet>
      <dgm:spPr/>
    </dgm:pt>
    <dgm:pt modelId="{1CE98FF7-2757-48DB-8AC6-0381DE1FE2E4}" type="pres">
      <dgm:prSet presAssocID="{EBCEF991-10E6-4D9A-B629-DD06685C95EB}" presName="composite" presStyleCnt="0"/>
      <dgm:spPr/>
    </dgm:pt>
    <dgm:pt modelId="{870B6C75-0298-4ECB-A9CE-E970FCCFFBCE}" type="pres">
      <dgm:prSet presAssocID="{EBCEF991-10E6-4D9A-B629-DD06685C95EB}" presName="parentText" presStyleLbl="alignNode1" presStyleIdx="0" presStyleCnt="1">
        <dgm:presLayoutVars>
          <dgm:chMax val="1"/>
          <dgm:bulletEnabled val="1"/>
        </dgm:presLayoutVars>
      </dgm:prSet>
      <dgm:spPr/>
    </dgm:pt>
    <dgm:pt modelId="{E842B700-8ED1-4A52-B698-C644B95E8A46}" type="pres">
      <dgm:prSet presAssocID="{EBCEF991-10E6-4D9A-B629-DD06685C95EB}" presName="descendantText" presStyleLbl="alignAcc1" presStyleIdx="0" presStyleCnt="1">
        <dgm:presLayoutVars>
          <dgm:bulletEnabled val="1"/>
        </dgm:presLayoutVars>
      </dgm:prSet>
      <dgm:spPr/>
    </dgm:pt>
  </dgm:ptLst>
  <dgm:cxnLst>
    <dgm:cxn modelId="{C3C87922-4104-42AB-AC95-4F2C9CE5DC73}" srcId="{EBCEF991-10E6-4D9A-B629-DD06685C95EB}" destId="{3EFD3D9E-54B8-4F8B-A8D1-529E6D10536C}" srcOrd="0" destOrd="0" parTransId="{A32434F1-0BCE-4137-8373-E53B61096C23}" sibTransId="{174F5C68-15D8-4EA8-9B4C-47AA2CD78A1F}"/>
    <dgm:cxn modelId="{B5E54226-7DE9-4965-9146-9AA872276BD3}" type="presOf" srcId="{EBCEF991-10E6-4D9A-B629-DD06685C95EB}" destId="{870B6C75-0298-4ECB-A9CE-E970FCCFFBCE}" srcOrd="0" destOrd="0" presId="urn:microsoft.com/office/officeart/2005/8/layout/chevron2"/>
    <dgm:cxn modelId="{3B11D984-E864-40BB-AAD9-90E2543B384C}" type="presOf" srcId="{A7FB0314-EC52-421C-A0B8-69D60BC51356}" destId="{3B22B3B6-3937-45FB-AFD3-44AC5579C47F}" srcOrd="0" destOrd="0" presId="urn:microsoft.com/office/officeart/2005/8/layout/chevron2"/>
    <dgm:cxn modelId="{CDE42FC6-97BF-4985-B7A6-716C76B3306A}" type="presOf" srcId="{0A6CA7A6-41C5-465B-A8A9-C6FAAD4882CC}" destId="{E842B700-8ED1-4A52-B698-C644B95E8A46}" srcOrd="0" destOrd="1" presId="urn:microsoft.com/office/officeart/2005/8/layout/chevron2"/>
    <dgm:cxn modelId="{335743CB-719F-47A3-84C2-273A973682BE}" srcId="{EBCEF991-10E6-4D9A-B629-DD06685C95EB}" destId="{0A6CA7A6-41C5-465B-A8A9-C6FAAD4882CC}" srcOrd="1" destOrd="0" parTransId="{7643B3B1-FBCC-4786-AD4D-2E30A9C4A6C5}" sibTransId="{355964FA-3372-4928-B535-320D27894196}"/>
    <dgm:cxn modelId="{C9A6C6F6-FA34-43A6-A9E1-07DD7EC50A7E}" type="presOf" srcId="{3EFD3D9E-54B8-4F8B-A8D1-529E6D10536C}" destId="{E842B700-8ED1-4A52-B698-C644B95E8A46}" srcOrd="0" destOrd="0" presId="urn:microsoft.com/office/officeart/2005/8/layout/chevron2"/>
    <dgm:cxn modelId="{7B95D5FB-A27D-4850-9F75-9EAC32D623FA}" srcId="{A7FB0314-EC52-421C-A0B8-69D60BC51356}" destId="{EBCEF991-10E6-4D9A-B629-DD06685C95EB}" srcOrd="0" destOrd="0" parTransId="{4834CB6E-F571-48E1-AE17-E88D35AE8A1C}" sibTransId="{3087C437-B2C6-4B60-8572-B994D7C73D23}"/>
    <dgm:cxn modelId="{2D03E516-DECD-4457-B7B1-4DDF92CC896B}" type="presParOf" srcId="{3B22B3B6-3937-45FB-AFD3-44AC5579C47F}" destId="{1CE98FF7-2757-48DB-8AC6-0381DE1FE2E4}" srcOrd="0" destOrd="0" presId="urn:microsoft.com/office/officeart/2005/8/layout/chevron2"/>
    <dgm:cxn modelId="{843DE10B-5E8D-4314-A808-F4C867ADDA89}" type="presParOf" srcId="{1CE98FF7-2757-48DB-8AC6-0381DE1FE2E4}" destId="{870B6C75-0298-4ECB-A9CE-E970FCCFFBCE}" srcOrd="0" destOrd="0" presId="urn:microsoft.com/office/officeart/2005/8/layout/chevron2"/>
    <dgm:cxn modelId="{E0DC395F-A4FC-41C9-B573-EB52456E4B06}" type="presParOf" srcId="{1CE98FF7-2757-48DB-8AC6-0381DE1FE2E4}" destId="{E842B700-8ED1-4A52-B698-C644B95E8A46}"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7FB0314-EC52-421C-A0B8-69D60BC51356}"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EBCEF991-10E6-4D9A-B629-DD06685C95EB}">
      <dgm:prSet phldrT="[文本]"/>
      <dgm:spPr/>
      <dgm:t>
        <a:bodyPr/>
        <a:lstStyle/>
        <a:p>
          <a:r>
            <a:rPr lang="zh-CN" altLang="en-US" dirty="0"/>
            <a:t>相关要求</a:t>
          </a:r>
        </a:p>
      </dgm:t>
    </dgm:pt>
    <dgm:pt modelId="{4834CB6E-F571-48E1-AE17-E88D35AE8A1C}" type="parTrans" cxnId="{7B95D5FB-A27D-4850-9F75-9EAC32D623FA}">
      <dgm:prSet/>
      <dgm:spPr/>
      <dgm:t>
        <a:bodyPr/>
        <a:lstStyle/>
        <a:p>
          <a:endParaRPr lang="zh-CN" altLang="en-US"/>
        </a:p>
      </dgm:t>
    </dgm:pt>
    <dgm:pt modelId="{3087C437-B2C6-4B60-8572-B994D7C73D23}" type="sibTrans" cxnId="{7B95D5FB-A27D-4850-9F75-9EAC32D623FA}">
      <dgm:prSet/>
      <dgm:spPr/>
      <dgm:t>
        <a:bodyPr/>
        <a:lstStyle/>
        <a:p>
          <a:endParaRPr lang="zh-CN" altLang="en-US"/>
        </a:p>
      </dgm:t>
    </dgm:pt>
    <dgm:pt modelId="{3EFD3D9E-54B8-4F8B-A8D1-529E6D10536C}">
      <dgm:prSet phldrT="[文本]" custT="1"/>
      <dgm:spPr/>
      <dgm:t>
        <a:bodyPr/>
        <a:lstStyle/>
        <a:p>
          <a:r>
            <a:rPr lang="en-US" altLang="en-US" sz="2800" dirty="0"/>
            <a:t>&lt;a&gt;&lt;</a:t>
          </a:r>
          <a:r>
            <a:rPr lang="en-US" altLang="en-US" sz="2800" dirty="0" err="1"/>
            <a:t>img</a:t>
          </a:r>
          <a:r>
            <a:rPr lang="en-US" altLang="en-US" sz="2800" dirty="0"/>
            <a:t>&gt;</a:t>
          </a:r>
          <a:r>
            <a:rPr lang="zh-CN" altLang="en-US" sz="2800" dirty="0"/>
            <a:t>标签的熟练使用。</a:t>
          </a:r>
        </a:p>
      </dgm:t>
    </dgm:pt>
    <dgm:pt modelId="{A32434F1-0BCE-4137-8373-E53B61096C23}" type="parTrans" cxnId="{C3C87922-4104-42AB-AC95-4F2C9CE5DC73}">
      <dgm:prSet/>
      <dgm:spPr/>
      <dgm:t>
        <a:bodyPr/>
        <a:lstStyle/>
        <a:p>
          <a:endParaRPr lang="zh-CN" altLang="en-US"/>
        </a:p>
      </dgm:t>
    </dgm:pt>
    <dgm:pt modelId="{174F5C68-15D8-4EA8-9B4C-47AA2CD78A1F}" type="sibTrans" cxnId="{C3C87922-4104-42AB-AC95-4F2C9CE5DC73}">
      <dgm:prSet/>
      <dgm:spPr/>
      <dgm:t>
        <a:bodyPr/>
        <a:lstStyle/>
        <a:p>
          <a:endParaRPr lang="zh-CN" altLang="en-US"/>
        </a:p>
      </dgm:t>
    </dgm:pt>
    <dgm:pt modelId="{51538D9D-C578-458F-8CDF-990F86A85FC9}">
      <dgm:prSet phldrT="[文本]"/>
      <dgm:spPr/>
      <dgm:t>
        <a:bodyPr/>
        <a:lstStyle/>
        <a:p>
          <a:r>
            <a:rPr lang="zh-CN" altLang="en-US" dirty="0"/>
            <a:t>任务分析</a:t>
          </a:r>
        </a:p>
      </dgm:t>
    </dgm:pt>
    <dgm:pt modelId="{15D2FA72-9DDC-4DC0-9118-F2024445074D}" type="parTrans" cxnId="{191D22FE-BEA7-4E74-9B3F-226A4607500A}">
      <dgm:prSet/>
      <dgm:spPr/>
      <dgm:t>
        <a:bodyPr/>
        <a:lstStyle/>
        <a:p>
          <a:endParaRPr lang="zh-CN" altLang="en-US"/>
        </a:p>
      </dgm:t>
    </dgm:pt>
    <dgm:pt modelId="{9669A307-81CB-4898-85B7-8116E516C1E8}" type="sibTrans" cxnId="{191D22FE-BEA7-4E74-9B3F-226A4607500A}">
      <dgm:prSet/>
      <dgm:spPr/>
      <dgm:t>
        <a:bodyPr/>
        <a:lstStyle/>
        <a:p>
          <a:endParaRPr lang="zh-CN" altLang="en-US"/>
        </a:p>
      </dgm:t>
    </dgm:pt>
    <dgm:pt modelId="{70E744CE-FFCF-4257-8425-3F41956985BA}">
      <dgm:prSet phldrT="[文本]" custT="1"/>
      <dgm:spPr/>
      <dgm:t>
        <a:bodyPr/>
        <a:lstStyle/>
        <a:p>
          <a:r>
            <a:rPr lang="zh-CN" sz="2800" dirty="0"/>
            <a:t>实现</a:t>
          </a:r>
          <a:r>
            <a:rPr lang="en-US" sz="2800" dirty="0"/>
            <a:t>&lt;a&gt;</a:t>
          </a:r>
          <a:r>
            <a:rPr lang="zh-CN" sz="2800" dirty="0"/>
            <a:t>标签的置顶功能。</a:t>
          </a:r>
          <a:endParaRPr lang="zh-CN" altLang="en-US" sz="2800" dirty="0"/>
        </a:p>
      </dgm:t>
    </dgm:pt>
    <dgm:pt modelId="{51693E93-A687-4BDB-A4BA-2DBD54079B4C}" type="parTrans" cxnId="{281873D0-1E78-472B-9004-688B5FE65405}">
      <dgm:prSet/>
      <dgm:spPr/>
      <dgm:t>
        <a:bodyPr/>
        <a:lstStyle/>
        <a:p>
          <a:endParaRPr lang="zh-CN" altLang="en-US"/>
        </a:p>
      </dgm:t>
    </dgm:pt>
    <dgm:pt modelId="{E53CF62F-098D-4CF6-91FB-0FF84A3A1795}" type="sibTrans" cxnId="{281873D0-1E78-472B-9004-688B5FE65405}">
      <dgm:prSet/>
      <dgm:spPr/>
      <dgm:t>
        <a:bodyPr/>
        <a:lstStyle/>
        <a:p>
          <a:endParaRPr lang="zh-CN" altLang="en-US"/>
        </a:p>
      </dgm:t>
    </dgm:pt>
    <dgm:pt modelId="{EE00F783-364A-4B26-9469-BD919E97BED0}">
      <dgm:prSet custT="1"/>
      <dgm:spPr/>
      <dgm:t>
        <a:bodyPr/>
        <a:lstStyle/>
        <a:p>
          <a:r>
            <a:rPr lang="zh-CN" sz="2800" dirty="0"/>
            <a:t>图片</a:t>
          </a:r>
          <a:r>
            <a:rPr lang="en-US" sz="2800" dirty="0"/>
            <a:t>&lt;</a:t>
          </a:r>
          <a:r>
            <a:rPr lang="en-US" sz="2800" dirty="0" err="1"/>
            <a:t>img</a:t>
          </a:r>
          <a:r>
            <a:rPr lang="en-US" sz="2800" dirty="0"/>
            <a:t>&gt;</a:t>
          </a:r>
          <a:r>
            <a:rPr lang="zh-CN" sz="2800" dirty="0"/>
            <a:t>和</a:t>
          </a:r>
          <a:r>
            <a:rPr lang="en-US" sz="2800" dirty="0"/>
            <a:t>&lt;a&gt;</a:t>
          </a:r>
          <a:r>
            <a:rPr lang="zh-CN" sz="2800" dirty="0"/>
            <a:t>的嵌套的使用。</a:t>
          </a:r>
        </a:p>
      </dgm:t>
    </dgm:pt>
    <dgm:pt modelId="{38659ECB-CC9A-473E-93A9-2EB9446A7ADF}" type="parTrans" cxnId="{F57EF4F5-C69E-4085-9E49-DB0344C3293F}">
      <dgm:prSet/>
      <dgm:spPr/>
      <dgm:t>
        <a:bodyPr/>
        <a:lstStyle/>
        <a:p>
          <a:endParaRPr lang="zh-CN" altLang="en-US"/>
        </a:p>
      </dgm:t>
    </dgm:pt>
    <dgm:pt modelId="{DA3C82AB-0CA2-480D-BF1A-D72FE0EC7B3C}" type="sibTrans" cxnId="{F57EF4F5-C69E-4085-9E49-DB0344C3293F}">
      <dgm:prSet/>
      <dgm:spPr/>
      <dgm:t>
        <a:bodyPr/>
        <a:lstStyle/>
        <a:p>
          <a:endParaRPr lang="zh-CN" altLang="en-US"/>
        </a:p>
      </dgm:t>
    </dgm:pt>
    <dgm:pt modelId="{26BC29E9-DB8D-40B7-9983-D8D2666EBE7B}">
      <dgm:prSet custT="1"/>
      <dgm:spPr/>
      <dgm:t>
        <a:bodyPr/>
        <a:lstStyle/>
        <a:p>
          <a:r>
            <a:rPr lang="zh-CN" sz="2600" dirty="0"/>
            <a:t>出现滚动条时置顶功能才能更好的体现 。</a:t>
          </a:r>
        </a:p>
      </dgm:t>
    </dgm:pt>
    <dgm:pt modelId="{7F9F793D-AC0E-40A7-A370-D115F0846A93}" type="parTrans" cxnId="{BD17BDC6-AC06-4283-9973-E18CD810EB01}">
      <dgm:prSet/>
      <dgm:spPr/>
      <dgm:t>
        <a:bodyPr/>
        <a:lstStyle/>
        <a:p>
          <a:endParaRPr lang="zh-CN" altLang="en-US"/>
        </a:p>
      </dgm:t>
    </dgm:pt>
    <dgm:pt modelId="{62A98202-5EBB-407B-AE5F-05D4DF8FE61B}" type="sibTrans" cxnId="{BD17BDC6-AC06-4283-9973-E18CD810EB01}">
      <dgm:prSet/>
      <dgm:spPr/>
      <dgm:t>
        <a:bodyPr/>
        <a:lstStyle/>
        <a:p>
          <a:endParaRPr lang="zh-CN" altLang="en-US"/>
        </a:p>
      </dgm:t>
    </dgm:pt>
    <dgm:pt modelId="{3B22B3B6-3937-45FB-AFD3-44AC5579C47F}" type="pres">
      <dgm:prSet presAssocID="{A7FB0314-EC52-421C-A0B8-69D60BC51356}" presName="linearFlow" presStyleCnt="0">
        <dgm:presLayoutVars>
          <dgm:dir/>
          <dgm:animLvl val="lvl"/>
          <dgm:resizeHandles val="exact"/>
        </dgm:presLayoutVars>
      </dgm:prSet>
      <dgm:spPr/>
    </dgm:pt>
    <dgm:pt modelId="{1CE98FF7-2757-48DB-8AC6-0381DE1FE2E4}" type="pres">
      <dgm:prSet presAssocID="{EBCEF991-10E6-4D9A-B629-DD06685C95EB}" presName="composite" presStyleCnt="0"/>
      <dgm:spPr/>
    </dgm:pt>
    <dgm:pt modelId="{870B6C75-0298-4ECB-A9CE-E970FCCFFBCE}" type="pres">
      <dgm:prSet presAssocID="{EBCEF991-10E6-4D9A-B629-DD06685C95EB}" presName="parentText" presStyleLbl="alignNode1" presStyleIdx="0" presStyleCnt="2">
        <dgm:presLayoutVars>
          <dgm:chMax val="1"/>
          <dgm:bulletEnabled val="1"/>
        </dgm:presLayoutVars>
      </dgm:prSet>
      <dgm:spPr/>
    </dgm:pt>
    <dgm:pt modelId="{E842B700-8ED1-4A52-B698-C644B95E8A46}" type="pres">
      <dgm:prSet presAssocID="{EBCEF991-10E6-4D9A-B629-DD06685C95EB}" presName="descendantText" presStyleLbl="alignAcc1" presStyleIdx="0" presStyleCnt="2">
        <dgm:presLayoutVars>
          <dgm:bulletEnabled val="1"/>
        </dgm:presLayoutVars>
      </dgm:prSet>
      <dgm:spPr/>
    </dgm:pt>
    <dgm:pt modelId="{BD930523-5478-4003-BAA3-7399FD8188D5}" type="pres">
      <dgm:prSet presAssocID="{3087C437-B2C6-4B60-8572-B994D7C73D23}" presName="sp" presStyleCnt="0"/>
      <dgm:spPr/>
    </dgm:pt>
    <dgm:pt modelId="{47CEA757-9EDC-4DED-BCF1-F5694032F49A}" type="pres">
      <dgm:prSet presAssocID="{51538D9D-C578-458F-8CDF-990F86A85FC9}" presName="composite" presStyleCnt="0"/>
      <dgm:spPr/>
    </dgm:pt>
    <dgm:pt modelId="{2EAB265B-0F0A-4A60-83BB-51693F3DFE64}" type="pres">
      <dgm:prSet presAssocID="{51538D9D-C578-458F-8CDF-990F86A85FC9}" presName="parentText" presStyleLbl="alignNode1" presStyleIdx="1" presStyleCnt="2">
        <dgm:presLayoutVars>
          <dgm:chMax val="1"/>
          <dgm:bulletEnabled val="1"/>
        </dgm:presLayoutVars>
      </dgm:prSet>
      <dgm:spPr/>
    </dgm:pt>
    <dgm:pt modelId="{E23F29D0-AC41-41A6-958A-2FF5C699AB56}" type="pres">
      <dgm:prSet presAssocID="{51538D9D-C578-458F-8CDF-990F86A85FC9}" presName="descendantText" presStyleLbl="alignAcc1" presStyleIdx="1" presStyleCnt="2">
        <dgm:presLayoutVars>
          <dgm:bulletEnabled val="1"/>
        </dgm:presLayoutVars>
      </dgm:prSet>
      <dgm:spPr/>
    </dgm:pt>
  </dgm:ptLst>
  <dgm:cxnLst>
    <dgm:cxn modelId="{C3C87922-4104-42AB-AC95-4F2C9CE5DC73}" srcId="{EBCEF991-10E6-4D9A-B629-DD06685C95EB}" destId="{3EFD3D9E-54B8-4F8B-A8D1-529E6D10536C}" srcOrd="0" destOrd="0" parTransId="{A32434F1-0BCE-4137-8373-E53B61096C23}" sibTransId="{174F5C68-15D8-4EA8-9B4C-47AA2CD78A1F}"/>
    <dgm:cxn modelId="{795C1B2C-7924-4087-9DB2-6B0AAB7DB513}" type="presOf" srcId="{3EFD3D9E-54B8-4F8B-A8D1-529E6D10536C}" destId="{E842B700-8ED1-4A52-B698-C644B95E8A46}" srcOrd="0" destOrd="0" presId="urn:microsoft.com/office/officeart/2005/8/layout/chevron2"/>
    <dgm:cxn modelId="{27C16954-72BD-484E-9FDD-31FDB1D7906C}" type="presOf" srcId="{70E744CE-FFCF-4257-8425-3F41956985BA}" destId="{E23F29D0-AC41-41A6-958A-2FF5C699AB56}" srcOrd="0" destOrd="0" presId="urn:microsoft.com/office/officeart/2005/8/layout/chevron2"/>
    <dgm:cxn modelId="{C2C6677F-50FA-4943-BB5E-B263384590BA}" type="presOf" srcId="{26BC29E9-DB8D-40B7-9983-D8D2666EBE7B}" destId="{E23F29D0-AC41-41A6-958A-2FF5C699AB56}" srcOrd="0" destOrd="2" presId="urn:microsoft.com/office/officeart/2005/8/layout/chevron2"/>
    <dgm:cxn modelId="{CB6A4D7F-C427-48B2-B4C1-C589E840CC9D}" type="presOf" srcId="{51538D9D-C578-458F-8CDF-990F86A85FC9}" destId="{2EAB265B-0F0A-4A60-83BB-51693F3DFE64}" srcOrd="0" destOrd="0" presId="urn:microsoft.com/office/officeart/2005/8/layout/chevron2"/>
    <dgm:cxn modelId="{C81F3C8E-189F-44C7-BFBD-BBAE83A85EF0}" type="presOf" srcId="{EBCEF991-10E6-4D9A-B629-DD06685C95EB}" destId="{870B6C75-0298-4ECB-A9CE-E970FCCFFBCE}" srcOrd="0" destOrd="0" presId="urn:microsoft.com/office/officeart/2005/8/layout/chevron2"/>
    <dgm:cxn modelId="{7A9ABB9E-EE38-41A8-AEA1-244632D3A734}" type="presOf" srcId="{A7FB0314-EC52-421C-A0B8-69D60BC51356}" destId="{3B22B3B6-3937-45FB-AFD3-44AC5579C47F}" srcOrd="0" destOrd="0" presId="urn:microsoft.com/office/officeart/2005/8/layout/chevron2"/>
    <dgm:cxn modelId="{CBDB54A2-7FA5-4852-A29C-970A5E59AF81}" type="presOf" srcId="{EE00F783-364A-4B26-9469-BD919E97BED0}" destId="{E23F29D0-AC41-41A6-958A-2FF5C699AB56}" srcOrd="0" destOrd="1" presId="urn:microsoft.com/office/officeart/2005/8/layout/chevron2"/>
    <dgm:cxn modelId="{BD17BDC6-AC06-4283-9973-E18CD810EB01}" srcId="{51538D9D-C578-458F-8CDF-990F86A85FC9}" destId="{26BC29E9-DB8D-40B7-9983-D8D2666EBE7B}" srcOrd="2" destOrd="0" parTransId="{7F9F793D-AC0E-40A7-A370-D115F0846A93}" sibTransId="{62A98202-5EBB-407B-AE5F-05D4DF8FE61B}"/>
    <dgm:cxn modelId="{281873D0-1E78-472B-9004-688B5FE65405}" srcId="{51538D9D-C578-458F-8CDF-990F86A85FC9}" destId="{70E744CE-FFCF-4257-8425-3F41956985BA}" srcOrd="0" destOrd="0" parTransId="{51693E93-A687-4BDB-A4BA-2DBD54079B4C}" sibTransId="{E53CF62F-098D-4CF6-91FB-0FF84A3A1795}"/>
    <dgm:cxn modelId="{F57EF4F5-C69E-4085-9E49-DB0344C3293F}" srcId="{51538D9D-C578-458F-8CDF-990F86A85FC9}" destId="{EE00F783-364A-4B26-9469-BD919E97BED0}" srcOrd="1" destOrd="0" parTransId="{38659ECB-CC9A-473E-93A9-2EB9446A7ADF}" sibTransId="{DA3C82AB-0CA2-480D-BF1A-D72FE0EC7B3C}"/>
    <dgm:cxn modelId="{7B95D5FB-A27D-4850-9F75-9EAC32D623FA}" srcId="{A7FB0314-EC52-421C-A0B8-69D60BC51356}" destId="{EBCEF991-10E6-4D9A-B629-DD06685C95EB}" srcOrd="0" destOrd="0" parTransId="{4834CB6E-F571-48E1-AE17-E88D35AE8A1C}" sibTransId="{3087C437-B2C6-4B60-8572-B994D7C73D23}"/>
    <dgm:cxn modelId="{191D22FE-BEA7-4E74-9B3F-226A4607500A}" srcId="{A7FB0314-EC52-421C-A0B8-69D60BC51356}" destId="{51538D9D-C578-458F-8CDF-990F86A85FC9}" srcOrd="1" destOrd="0" parTransId="{15D2FA72-9DDC-4DC0-9118-F2024445074D}" sibTransId="{9669A307-81CB-4898-85B7-8116E516C1E8}"/>
    <dgm:cxn modelId="{0F7D6D3B-CE46-46A6-A917-2DBCA7E559AE}" type="presParOf" srcId="{3B22B3B6-3937-45FB-AFD3-44AC5579C47F}" destId="{1CE98FF7-2757-48DB-8AC6-0381DE1FE2E4}" srcOrd="0" destOrd="0" presId="urn:microsoft.com/office/officeart/2005/8/layout/chevron2"/>
    <dgm:cxn modelId="{0CAA00B2-900B-4578-9FF8-B43CB86C02F0}" type="presParOf" srcId="{1CE98FF7-2757-48DB-8AC6-0381DE1FE2E4}" destId="{870B6C75-0298-4ECB-A9CE-E970FCCFFBCE}" srcOrd="0" destOrd="0" presId="urn:microsoft.com/office/officeart/2005/8/layout/chevron2"/>
    <dgm:cxn modelId="{7AB07625-6A09-4A4C-8305-D097B24C071C}" type="presParOf" srcId="{1CE98FF7-2757-48DB-8AC6-0381DE1FE2E4}" destId="{E842B700-8ED1-4A52-B698-C644B95E8A46}" srcOrd="1" destOrd="0" presId="urn:microsoft.com/office/officeart/2005/8/layout/chevron2"/>
    <dgm:cxn modelId="{3FD7071F-0A89-480D-846A-85CEC9F0EB81}" type="presParOf" srcId="{3B22B3B6-3937-45FB-AFD3-44AC5579C47F}" destId="{BD930523-5478-4003-BAA3-7399FD8188D5}" srcOrd="1" destOrd="0" presId="urn:microsoft.com/office/officeart/2005/8/layout/chevron2"/>
    <dgm:cxn modelId="{B69E189E-2C26-4E8A-A48A-F2F2B5576324}" type="presParOf" srcId="{3B22B3B6-3937-45FB-AFD3-44AC5579C47F}" destId="{47CEA757-9EDC-4DED-BCF1-F5694032F49A}" srcOrd="2" destOrd="0" presId="urn:microsoft.com/office/officeart/2005/8/layout/chevron2"/>
    <dgm:cxn modelId="{21599643-CD06-41A0-BC5F-60DF06C8B0D2}" type="presParOf" srcId="{47CEA757-9EDC-4DED-BCF1-F5694032F49A}" destId="{2EAB265B-0F0A-4A60-83BB-51693F3DFE64}" srcOrd="0" destOrd="0" presId="urn:microsoft.com/office/officeart/2005/8/layout/chevron2"/>
    <dgm:cxn modelId="{CD7D9DBA-A6D3-48B0-ABBE-C88BC3CE112E}" type="presParOf" srcId="{47CEA757-9EDC-4DED-BCF1-F5694032F49A}" destId="{E23F29D0-AC41-41A6-958A-2FF5C699AB56}"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7FB0314-EC52-421C-A0B8-69D60BC51356}"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EBCEF991-10E6-4D9A-B629-DD06685C95EB}">
      <dgm:prSet phldrT="[文本]"/>
      <dgm:spPr/>
      <dgm:t>
        <a:bodyPr/>
        <a:lstStyle/>
        <a:p>
          <a:r>
            <a:rPr lang="zh-CN" altLang="en-US" dirty="0"/>
            <a:t>知识点</a:t>
          </a:r>
        </a:p>
      </dgm:t>
    </dgm:pt>
    <dgm:pt modelId="{4834CB6E-F571-48E1-AE17-E88D35AE8A1C}" type="parTrans" cxnId="{7B95D5FB-A27D-4850-9F75-9EAC32D623FA}">
      <dgm:prSet/>
      <dgm:spPr/>
      <dgm:t>
        <a:bodyPr/>
        <a:lstStyle/>
        <a:p>
          <a:endParaRPr lang="zh-CN" altLang="en-US"/>
        </a:p>
      </dgm:t>
    </dgm:pt>
    <dgm:pt modelId="{3087C437-B2C6-4B60-8572-B994D7C73D23}" type="sibTrans" cxnId="{7B95D5FB-A27D-4850-9F75-9EAC32D623FA}">
      <dgm:prSet/>
      <dgm:spPr/>
      <dgm:t>
        <a:bodyPr/>
        <a:lstStyle/>
        <a:p>
          <a:endParaRPr lang="zh-CN" altLang="en-US"/>
        </a:p>
      </dgm:t>
    </dgm:pt>
    <dgm:pt modelId="{3EFD3D9E-54B8-4F8B-A8D1-529E6D10536C}">
      <dgm:prSet phldrT="[文本]" custT="1"/>
      <dgm:spPr/>
      <dgm:t>
        <a:bodyPr/>
        <a:lstStyle/>
        <a:p>
          <a:r>
            <a:rPr lang="zh-CN" altLang="en-US" sz="2800" dirty="0"/>
            <a:t>熟练掌握表格的相关属性和相关概念。</a:t>
          </a:r>
        </a:p>
      </dgm:t>
    </dgm:pt>
    <dgm:pt modelId="{A32434F1-0BCE-4137-8373-E53B61096C23}" type="parTrans" cxnId="{C3C87922-4104-42AB-AC95-4F2C9CE5DC73}">
      <dgm:prSet/>
      <dgm:spPr/>
      <dgm:t>
        <a:bodyPr/>
        <a:lstStyle/>
        <a:p>
          <a:endParaRPr lang="zh-CN" altLang="en-US"/>
        </a:p>
      </dgm:t>
    </dgm:pt>
    <dgm:pt modelId="{174F5C68-15D8-4EA8-9B4C-47AA2CD78A1F}" type="sibTrans" cxnId="{C3C87922-4104-42AB-AC95-4F2C9CE5DC73}">
      <dgm:prSet/>
      <dgm:spPr/>
      <dgm:t>
        <a:bodyPr/>
        <a:lstStyle/>
        <a:p>
          <a:endParaRPr lang="zh-CN" altLang="en-US"/>
        </a:p>
      </dgm:t>
    </dgm:pt>
    <dgm:pt modelId="{51538D9D-C578-458F-8CDF-990F86A85FC9}">
      <dgm:prSet phldrT="[文本]"/>
      <dgm:spPr/>
      <dgm:t>
        <a:bodyPr/>
        <a:lstStyle/>
        <a:p>
          <a:r>
            <a:rPr lang="zh-CN" altLang="en-US" dirty="0"/>
            <a:t>建议时长</a:t>
          </a:r>
        </a:p>
      </dgm:t>
    </dgm:pt>
    <dgm:pt modelId="{15D2FA72-9DDC-4DC0-9118-F2024445074D}" type="parTrans" cxnId="{191D22FE-BEA7-4E74-9B3F-226A4607500A}">
      <dgm:prSet/>
      <dgm:spPr/>
      <dgm:t>
        <a:bodyPr/>
        <a:lstStyle/>
        <a:p>
          <a:endParaRPr lang="zh-CN" altLang="en-US"/>
        </a:p>
      </dgm:t>
    </dgm:pt>
    <dgm:pt modelId="{9669A307-81CB-4898-85B7-8116E516C1E8}" type="sibTrans" cxnId="{191D22FE-BEA7-4E74-9B3F-226A4607500A}">
      <dgm:prSet/>
      <dgm:spPr/>
      <dgm:t>
        <a:bodyPr/>
        <a:lstStyle/>
        <a:p>
          <a:endParaRPr lang="zh-CN" altLang="en-US"/>
        </a:p>
      </dgm:t>
    </dgm:pt>
    <dgm:pt modelId="{70E744CE-FFCF-4257-8425-3F41956985BA}">
      <dgm:prSet phldrT="[文本]" custT="1"/>
      <dgm:spPr/>
      <dgm:t>
        <a:bodyPr/>
        <a:lstStyle/>
        <a:p>
          <a:r>
            <a:rPr lang="zh-CN" sz="2800" dirty="0"/>
            <a:t>共计时长</a:t>
          </a:r>
          <a:r>
            <a:rPr lang="en-US" sz="2800" dirty="0"/>
            <a:t> : 45 min</a:t>
          </a:r>
          <a:endParaRPr lang="zh-CN" altLang="en-US" sz="2800" dirty="0"/>
        </a:p>
      </dgm:t>
    </dgm:pt>
    <dgm:pt modelId="{51693E93-A687-4BDB-A4BA-2DBD54079B4C}" type="parTrans" cxnId="{281873D0-1E78-472B-9004-688B5FE65405}">
      <dgm:prSet/>
      <dgm:spPr/>
      <dgm:t>
        <a:bodyPr/>
        <a:lstStyle/>
        <a:p>
          <a:endParaRPr lang="zh-CN" altLang="en-US"/>
        </a:p>
      </dgm:t>
    </dgm:pt>
    <dgm:pt modelId="{E53CF62F-098D-4CF6-91FB-0FF84A3A1795}" type="sibTrans" cxnId="{281873D0-1E78-472B-9004-688B5FE65405}">
      <dgm:prSet/>
      <dgm:spPr/>
      <dgm:t>
        <a:bodyPr/>
        <a:lstStyle/>
        <a:p>
          <a:endParaRPr lang="zh-CN" altLang="en-US"/>
        </a:p>
      </dgm:t>
    </dgm:pt>
    <dgm:pt modelId="{EFCD27DA-1619-4450-97C3-F5DFFD724DBA}">
      <dgm:prSet phldrT="[文本]"/>
      <dgm:spPr/>
      <dgm:t>
        <a:bodyPr/>
        <a:lstStyle/>
        <a:p>
          <a:r>
            <a:rPr lang="zh-CN" altLang="en-US" dirty="0"/>
            <a:t>相关要求</a:t>
          </a:r>
        </a:p>
      </dgm:t>
    </dgm:pt>
    <dgm:pt modelId="{0C66B111-A137-4586-8A39-642770C19A5B}" type="parTrans" cxnId="{F531D59B-6C01-4730-ACB7-9BA1EE0A0944}">
      <dgm:prSet/>
      <dgm:spPr/>
      <dgm:t>
        <a:bodyPr/>
        <a:lstStyle/>
        <a:p>
          <a:endParaRPr lang="zh-CN" altLang="en-US"/>
        </a:p>
      </dgm:t>
    </dgm:pt>
    <dgm:pt modelId="{ECE7A882-B793-4DF8-8839-7A2E5FD0F429}" type="sibTrans" cxnId="{F531D59B-6C01-4730-ACB7-9BA1EE0A0944}">
      <dgm:prSet/>
      <dgm:spPr/>
      <dgm:t>
        <a:bodyPr/>
        <a:lstStyle/>
        <a:p>
          <a:endParaRPr lang="zh-CN" altLang="en-US"/>
        </a:p>
      </dgm:t>
    </dgm:pt>
    <dgm:pt modelId="{E0DACF75-3E16-49AA-AD2E-F66E30BC55A3}">
      <dgm:prSet phldrT="[文本]" custT="1"/>
      <dgm:spPr/>
      <dgm:t>
        <a:bodyPr/>
        <a:lstStyle/>
        <a:p>
          <a:r>
            <a:rPr lang="zh-CN" altLang="en-US" sz="2800" dirty="0"/>
            <a:t>认真审题 </a:t>
          </a:r>
          <a:r>
            <a:rPr lang="en-US" altLang="zh-CN" sz="2800" dirty="0"/>
            <a:t>, </a:t>
          </a:r>
          <a:r>
            <a:rPr lang="zh-CN" altLang="en-US" sz="2800" dirty="0"/>
            <a:t>表格的合并。</a:t>
          </a:r>
        </a:p>
      </dgm:t>
    </dgm:pt>
    <dgm:pt modelId="{0E12E7EC-9C1F-44D5-9111-A9BA806B8AE9}" type="parTrans" cxnId="{7F691787-AF34-4058-859E-EE829712D8D8}">
      <dgm:prSet/>
      <dgm:spPr/>
      <dgm:t>
        <a:bodyPr/>
        <a:lstStyle/>
        <a:p>
          <a:endParaRPr lang="zh-CN" altLang="en-US"/>
        </a:p>
      </dgm:t>
    </dgm:pt>
    <dgm:pt modelId="{C7365199-679F-4199-8112-2C0635D47A4D}" type="sibTrans" cxnId="{7F691787-AF34-4058-859E-EE829712D8D8}">
      <dgm:prSet/>
      <dgm:spPr/>
      <dgm:t>
        <a:bodyPr/>
        <a:lstStyle/>
        <a:p>
          <a:endParaRPr lang="zh-CN" altLang="en-US"/>
        </a:p>
      </dgm:t>
    </dgm:pt>
    <dgm:pt modelId="{3AE98046-4D04-4538-80CB-F93E770882E3}">
      <dgm:prSet phldrT="[文本]" custT="1"/>
      <dgm:spPr/>
      <dgm:t>
        <a:bodyPr/>
        <a:lstStyle/>
        <a:p>
          <a:r>
            <a:rPr lang="zh-CN" altLang="en-US" sz="2800" dirty="0"/>
            <a:t>了解结构布局。</a:t>
          </a:r>
        </a:p>
      </dgm:t>
    </dgm:pt>
    <dgm:pt modelId="{130E311C-2D3B-4290-9189-8A4A49C03005}" type="parTrans" cxnId="{7E4B3F20-F04B-4A9A-9658-87309170628B}">
      <dgm:prSet/>
      <dgm:spPr/>
      <dgm:t>
        <a:bodyPr/>
        <a:lstStyle/>
        <a:p>
          <a:endParaRPr lang="zh-CN" altLang="en-US"/>
        </a:p>
      </dgm:t>
    </dgm:pt>
    <dgm:pt modelId="{87F7D07D-3CDA-4602-9014-33B02DAAD00F}" type="sibTrans" cxnId="{7E4B3F20-F04B-4A9A-9658-87309170628B}">
      <dgm:prSet/>
      <dgm:spPr/>
      <dgm:t>
        <a:bodyPr/>
        <a:lstStyle/>
        <a:p>
          <a:endParaRPr lang="zh-CN" altLang="en-US"/>
        </a:p>
      </dgm:t>
    </dgm:pt>
    <dgm:pt modelId="{EE00F783-364A-4B26-9469-BD919E97BED0}">
      <dgm:prSet custT="1"/>
      <dgm:spPr/>
      <dgm:t>
        <a:bodyPr/>
        <a:lstStyle/>
        <a:p>
          <a:r>
            <a:rPr lang="zh-CN" sz="2800" dirty="0"/>
            <a:t>讲解时长</a:t>
          </a:r>
          <a:r>
            <a:rPr lang="en-US" sz="2800" dirty="0"/>
            <a:t> : 20 min   </a:t>
          </a:r>
          <a:r>
            <a:rPr lang="zh-CN" altLang="en-US" sz="2800" dirty="0"/>
            <a:t>练习时长：</a:t>
          </a:r>
          <a:r>
            <a:rPr lang="en-US" altLang="zh-CN" sz="2800" dirty="0"/>
            <a:t>25 min</a:t>
          </a:r>
          <a:endParaRPr lang="zh-CN" sz="2800" dirty="0"/>
        </a:p>
      </dgm:t>
    </dgm:pt>
    <dgm:pt modelId="{38659ECB-CC9A-473E-93A9-2EB9446A7ADF}" type="parTrans" cxnId="{F57EF4F5-C69E-4085-9E49-DB0344C3293F}">
      <dgm:prSet/>
      <dgm:spPr/>
      <dgm:t>
        <a:bodyPr/>
        <a:lstStyle/>
        <a:p>
          <a:endParaRPr lang="zh-CN" altLang="en-US"/>
        </a:p>
      </dgm:t>
    </dgm:pt>
    <dgm:pt modelId="{DA3C82AB-0CA2-480D-BF1A-D72FE0EC7B3C}" type="sibTrans" cxnId="{F57EF4F5-C69E-4085-9E49-DB0344C3293F}">
      <dgm:prSet/>
      <dgm:spPr/>
      <dgm:t>
        <a:bodyPr/>
        <a:lstStyle/>
        <a:p>
          <a:endParaRPr lang="zh-CN" altLang="en-US"/>
        </a:p>
      </dgm:t>
    </dgm:pt>
    <dgm:pt modelId="{3B22B3B6-3937-45FB-AFD3-44AC5579C47F}" type="pres">
      <dgm:prSet presAssocID="{A7FB0314-EC52-421C-A0B8-69D60BC51356}" presName="linearFlow" presStyleCnt="0">
        <dgm:presLayoutVars>
          <dgm:dir/>
          <dgm:animLvl val="lvl"/>
          <dgm:resizeHandles val="exact"/>
        </dgm:presLayoutVars>
      </dgm:prSet>
      <dgm:spPr/>
    </dgm:pt>
    <dgm:pt modelId="{1CE98FF7-2757-48DB-8AC6-0381DE1FE2E4}" type="pres">
      <dgm:prSet presAssocID="{EBCEF991-10E6-4D9A-B629-DD06685C95EB}" presName="composite" presStyleCnt="0"/>
      <dgm:spPr/>
    </dgm:pt>
    <dgm:pt modelId="{870B6C75-0298-4ECB-A9CE-E970FCCFFBCE}" type="pres">
      <dgm:prSet presAssocID="{EBCEF991-10E6-4D9A-B629-DD06685C95EB}" presName="parentText" presStyleLbl="alignNode1" presStyleIdx="0" presStyleCnt="3">
        <dgm:presLayoutVars>
          <dgm:chMax val="1"/>
          <dgm:bulletEnabled val="1"/>
        </dgm:presLayoutVars>
      </dgm:prSet>
      <dgm:spPr/>
    </dgm:pt>
    <dgm:pt modelId="{E842B700-8ED1-4A52-B698-C644B95E8A46}" type="pres">
      <dgm:prSet presAssocID="{EBCEF991-10E6-4D9A-B629-DD06685C95EB}" presName="descendantText" presStyleLbl="alignAcc1" presStyleIdx="0" presStyleCnt="3">
        <dgm:presLayoutVars>
          <dgm:bulletEnabled val="1"/>
        </dgm:presLayoutVars>
      </dgm:prSet>
      <dgm:spPr/>
    </dgm:pt>
    <dgm:pt modelId="{BD930523-5478-4003-BAA3-7399FD8188D5}" type="pres">
      <dgm:prSet presAssocID="{3087C437-B2C6-4B60-8572-B994D7C73D23}" presName="sp" presStyleCnt="0"/>
      <dgm:spPr/>
    </dgm:pt>
    <dgm:pt modelId="{47CEA757-9EDC-4DED-BCF1-F5694032F49A}" type="pres">
      <dgm:prSet presAssocID="{51538D9D-C578-458F-8CDF-990F86A85FC9}" presName="composite" presStyleCnt="0"/>
      <dgm:spPr/>
    </dgm:pt>
    <dgm:pt modelId="{2EAB265B-0F0A-4A60-83BB-51693F3DFE64}" type="pres">
      <dgm:prSet presAssocID="{51538D9D-C578-458F-8CDF-990F86A85FC9}" presName="parentText" presStyleLbl="alignNode1" presStyleIdx="1" presStyleCnt="3">
        <dgm:presLayoutVars>
          <dgm:chMax val="1"/>
          <dgm:bulletEnabled val="1"/>
        </dgm:presLayoutVars>
      </dgm:prSet>
      <dgm:spPr/>
    </dgm:pt>
    <dgm:pt modelId="{E23F29D0-AC41-41A6-958A-2FF5C699AB56}" type="pres">
      <dgm:prSet presAssocID="{51538D9D-C578-458F-8CDF-990F86A85FC9}" presName="descendantText" presStyleLbl="alignAcc1" presStyleIdx="1" presStyleCnt="3">
        <dgm:presLayoutVars>
          <dgm:bulletEnabled val="1"/>
        </dgm:presLayoutVars>
      </dgm:prSet>
      <dgm:spPr/>
    </dgm:pt>
    <dgm:pt modelId="{E44B2469-B142-4175-9C0B-8F48EAE36F7C}" type="pres">
      <dgm:prSet presAssocID="{9669A307-81CB-4898-85B7-8116E516C1E8}" presName="sp" presStyleCnt="0"/>
      <dgm:spPr/>
    </dgm:pt>
    <dgm:pt modelId="{227E6A33-D3DB-4E29-95F5-A4CCC04863E3}" type="pres">
      <dgm:prSet presAssocID="{EFCD27DA-1619-4450-97C3-F5DFFD724DBA}" presName="composite" presStyleCnt="0"/>
      <dgm:spPr/>
    </dgm:pt>
    <dgm:pt modelId="{B70CAABC-A226-4DDF-A7DE-C4C18579C391}" type="pres">
      <dgm:prSet presAssocID="{EFCD27DA-1619-4450-97C3-F5DFFD724DBA}" presName="parentText" presStyleLbl="alignNode1" presStyleIdx="2" presStyleCnt="3" custLinFactNeighborY="-818">
        <dgm:presLayoutVars>
          <dgm:chMax val="1"/>
          <dgm:bulletEnabled val="1"/>
        </dgm:presLayoutVars>
      </dgm:prSet>
      <dgm:spPr/>
    </dgm:pt>
    <dgm:pt modelId="{B28FA27C-8453-43C2-B66A-17F1391EF47F}" type="pres">
      <dgm:prSet presAssocID="{EFCD27DA-1619-4450-97C3-F5DFFD724DBA}" presName="descendantText" presStyleLbl="alignAcc1" presStyleIdx="2" presStyleCnt="3" custLinFactNeighborY="-1258">
        <dgm:presLayoutVars>
          <dgm:bulletEnabled val="1"/>
        </dgm:presLayoutVars>
      </dgm:prSet>
      <dgm:spPr/>
    </dgm:pt>
  </dgm:ptLst>
  <dgm:cxnLst>
    <dgm:cxn modelId="{9DB97300-7B3C-4A2A-9E98-3AE2A54E28AA}" type="presOf" srcId="{51538D9D-C578-458F-8CDF-990F86A85FC9}" destId="{2EAB265B-0F0A-4A60-83BB-51693F3DFE64}" srcOrd="0" destOrd="0" presId="urn:microsoft.com/office/officeart/2005/8/layout/chevron2"/>
    <dgm:cxn modelId="{B8258E03-A8A8-47D8-AA79-3C70306ABFC7}" type="presOf" srcId="{EFCD27DA-1619-4450-97C3-F5DFFD724DBA}" destId="{B70CAABC-A226-4DDF-A7DE-C4C18579C391}" srcOrd="0" destOrd="0" presId="urn:microsoft.com/office/officeart/2005/8/layout/chevron2"/>
    <dgm:cxn modelId="{8B2C1817-132F-48AC-BBFC-DA4BBB029852}" type="presOf" srcId="{EBCEF991-10E6-4D9A-B629-DD06685C95EB}" destId="{870B6C75-0298-4ECB-A9CE-E970FCCFFBCE}" srcOrd="0" destOrd="0" presId="urn:microsoft.com/office/officeart/2005/8/layout/chevron2"/>
    <dgm:cxn modelId="{7E4B3F20-F04B-4A9A-9658-87309170628B}" srcId="{EFCD27DA-1619-4450-97C3-F5DFFD724DBA}" destId="{3AE98046-4D04-4538-80CB-F93E770882E3}" srcOrd="1" destOrd="0" parTransId="{130E311C-2D3B-4290-9189-8A4A49C03005}" sibTransId="{87F7D07D-3CDA-4602-9014-33B02DAAD00F}"/>
    <dgm:cxn modelId="{C3C87922-4104-42AB-AC95-4F2C9CE5DC73}" srcId="{EBCEF991-10E6-4D9A-B629-DD06685C95EB}" destId="{3EFD3D9E-54B8-4F8B-A8D1-529E6D10536C}" srcOrd="0" destOrd="0" parTransId="{A32434F1-0BCE-4137-8373-E53B61096C23}" sibTransId="{174F5C68-15D8-4EA8-9B4C-47AA2CD78A1F}"/>
    <dgm:cxn modelId="{B0909644-2A4C-4662-91EE-8BFC9A0A5E8C}" type="presOf" srcId="{70E744CE-FFCF-4257-8425-3F41956985BA}" destId="{E23F29D0-AC41-41A6-958A-2FF5C699AB56}" srcOrd="0" destOrd="0" presId="urn:microsoft.com/office/officeart/2005/8/layout/chevron2"/>
    <dgm:cxn modelId="{00109C4D-A862-4C6C-9990-3E13216F5163}" type="presOf" srcId="{3AE98046-4D04-4538-80CB-F93E770882E3}" destId="{B28FA27C-8453-43C2-B66A-17F1391EF47F}" srcOrd="0" destOrd="1" presId="urn:microsoft.com/office/officeart/2005/8/layout/chevron2"/>
    <dgm:cxn modelId="{7F691787-AF34-4058-859E-EE829712D8D8}" srcId="{EFCD27DA-1619-4450-97C3-F5DFFD724DBA}" destId="{E0DACF75-3E16-49AA-AD2E-F66E30BC55A3}" srcOrd="0" destOrd="0" parTransId="{0E12E7EC-9C1F-44D5-9111-A9BA806B8AE9}" sibTransId="{C7365199-679F-4199-8112-2C0635D47A4D}"/>
    <dgm:cxn modelId="{A2FFA790-055B-4A55-9F87-5F987F2E3366}" type="presOf" srcId="{A7FB0314-EC52-421C-A0B8-69D60BC51356}" destId="{3B22B3B6-3937-45FB-AFD3-44AC5579C47F}" srcOrd="0" destOrd="0" presId="urn:microsoft.com/office/officeart/2005/8/layout/chevron2"/>
    <dgm:cxn modelId="{944F469A-FA34-4022-9905-AC957D04D614}" type="presOf" srcId="{3EFD3D9E-54B8-4F8B-A8D1-529E6D10536C}" destId="{E842B700-8ED1-4A52-B698-C644B95E8A46}" srcOrd="0" destOrd="0" presId="urn:microsoft.com/office/officeart/2005/8/layout/chevron2"/>
    <dgm:cxn modelId="{F531D59B-6C01-4730-ACB7-9BA1EE0A0944}" srcId="{A7FB0314-EC52-421C-A0B8-69D60BC51356}" destId="{EFCD27DA-1619-4450-97C3-F5DFFD724DBA}" srcOrd="2" destOrd="0" parTransId="{0C66B111-A137-4586-8A39-642770C19A5B}" sibTransId="{ECE7A882-B793-4DF8-8839-7A2E5FD0F429}"/>
    <dgm:cxn modelId="{281873D0-1E78-472B-9004-688B5FE65405}" srcId="{51538D9D-C578-458F-8CDF-990F86A85FC9}" destId="{70E744CE-FFCF-4257-8425-3F41956985BA}" srcOrd="0" destOrd="0" parTransId="{51693E93-A687-4BDB-A4BA-2DBD54079B4C}" sibTransId="{E53CF62F-098D-4CF6-91FB-0FF84A3A1795}"/>
    <dgm:cxn modelId="{1DB4CBD7-F97D-479F-A2C5-D792BD649024}" type="presOf" srcId="{EE00F783-364A-4B26-9469-BD919E97BED0}" destId="{E23F29D0-AC41-41A6-958A-2FF5C699AB56}" srcOrd="0" destOrd="1" presId="urn:microsoft.com/office/officeart/2005/8/layout/chevron2"/>
    <dgm:cxn modelId="{8E291DE7-697C-46A6-B159-13EE6882D269}" type="presOf" srcId="{E0DACF75-3E16-49AA-AD2E-F66E30BC55A3}" destId="{B28FA27C-8453-43C2-B66A-17F1391EF47F}" srcOrd="0" destOrd="0" presId="urn:microsoft.com/office/officeart/2005/8/layout/chevron2"/>
    <dgm:cxn modelId="{F57EF4F5-C69E-4085-9E49-DB0344C3293F}" srcId="{51538D9D-C578-458F-8CDF-990F86A85FC9}" destId="{EE00F783-364A-4B26-9469-BD919E97BED0}" srcOrd="1" destOrd="0" parTransId="{38659ECB-CC9A-473E-93A9-2EB9446A7ADF}" sibTransId="{DA3C82AB-0CA2-480D-BF1A-D72FE0EC7B3C}"/>
    <dgm:cxn modelId="{7B95D5FB-A27D-4850-9F75-9EAC32D623FA}" srcId="{A7FB0314-EC52-421C-A0B8-69D60BC51356}" destId="{EBCEF991-10E6-4D9A-B629-DD06685C95EB}" srcOrd="0" destOrd="0" parTransId="{4834CB6E-F571-48E1-AE17-E88D35AE8A1C}" sibTransId="{3087C437-B2C6-4B60-8572-B994D7C73D23}"/>
    <dgm:cxn modelId="{191D22FE-BEA7-4E74-9B3F-226A4607500A}" srcId="{A7FB0314-EC52-421C-A0B8-69D60BC51356}" destId="{51538D9D-C578-458F-8CDF-990F86A85FC9}" srcOrd="1" destOrd="0" parTransId="{15D2FA72-9DDC-4DC0-9118-F2024445074D}" sibTransId="{9669A307-81CB-4898-85B7-8116E516C1E8}"/>
    <dgm:cxn modelId="{677F2674-A2F1-4B50-8B69-2551421CF57A}" type="presParOf" srcId="{3B22B3B6-3937-45FB-AFD3-44AC5579C47F}" destId="{1CE98FF7-2757-48DB-8AC6-0381DE1FE2E4}" srcOrd="0" destOrd="0" presId="urn:microsoft.com/office/officeart/2005/8/layout/chevron2"/>
    <dgm:cxn modelId="{D0697379-D9DB-4B68-867A-E0A8B643649D}" type="presParOf" srcId="{1CE98FF7-2757-48DB-8AC6-0381DE1FE2E4}" destId="{870B6C75-0298-4ECB-A9CE-E970FCCFFBCE}" srcOrd="0" destOrd="0" presId="urn:microsoft.com/office/officeart/2005/8/layout/chevron2"/>
    <dgm:cxn modelId="{A19AC26D-7FD0-4142-AE3F-E6C100BFEBA1}" type="presParOf" srcId="{1CE98FF7-2757-48DB-8AC6-0381DE1FE2E4}" destId="{E842B700-8ED1-4A52-B698-C644B95E8A46}" srcOrd="1" destOrd="0" presId="urn:microsoft.com/office/officeart/2005/8/layout/chevron2"/>
    <dgm:cxn modelId="{257EF185-8E8B-4B6C-A8B5-531737DDE357}" type="presParOf" srcId="{3B22B3B6-3937-45FB-AFD3-44AC5579C47F}" destId="{BD930523-5478-4003-BAA3-7399FD8188D5}" srcOrd="1" destOrd="0" presId="urn:microsoft.com/office/officeart/2005/8/layout/chevron2"/>
    <dgm:cxn modelId="{BFFD6E91-EC65-4457-AB13-E6A2AC61AECD}" type="presParOf" srcId="{3B22B3B6-3937-45FB-AFD3-44AC5579C47F}" destId="{47CEA757-9EDC-4DED-BCF1-F5694032F49A}" srcOrd="2" destOrd="0" presId="urn:microsoft.com/office/officeart/2005/8/layout/chevron2"/>
    <dgm:cxn modelId="{6B51B462-B4D2-4753-83ED-045902747B8B}" type="presParOf" srcId="{47CEA757-9EDC-4DED-BCF1-F5694032F49A}" destId="{2EAB265B-0F0A-4A60-83BB-51693F3DFE64}" srcOrd="0" destOrd="0" presId="urn:microsoft.com/office/officeart/2005/8/layout/chevron2"/>
    <dgm:cxn modelId="{7B1DC6DD-A679-4497-834D-58B19F440ADC}" type="presParOf" srcId="{47CEA757-9EDC-4DED-BCF1-F5694032F49A}" destId="{E23F29D0-AC41-41A6-958A-2FF5C699AB56}" srcOrd="1" destOrd="0" presId="urn:microsoft.com/office/officeart/2005/8/layout/chevron2"/>
    <dgm:cxn modelId="{9707D0A2-A042-4D2F-9665-7DBA20E11B31}" type="presParOf" srcId="{3B22B3B6-3937-45FB-AFD3-44AC5579C47F}" destId="{E44B2469-B142-4175-9C0B-8F48EAE36F7C}" srcOrd="3" destOrd="0" presId="urn:microsoft.com/office/officeart/2005/8/layout/chevron2"/>
    <dgm:cxn modelId="{92CE398C-62F1-4D42-A400-5A6CAC5A1265}" type="presParOf" srcId="{3B22B3B6-3937-45FB-AFD3-44AC5579C47F}" destId="{227E6A33-D3DB-4E29-95F5-A4CCC04863E3}" srcOrd="4" destOrd="0" presId="urn:microsoft.com/office/officeart/2005/8/layout/chevron2"/>
    <dgm:cxn modelId="{4758F2C7-01BF-4FF6-ADD8-8F4FA4517249}" type="presParOf" srcId="{227E6A33-D3DB-4E29-95F5-A4CCC04863E3}" destId="{B70CAABC-A226-4DDF-A7DE-C4C18579C391}" srcOrd="0" destOrd="0" presId="urn:microsoft.com/office/officeart/2005/8/layout/chevron2"/>
    <dgm:cxn modelId="{067AEF77-C0AD-48EE-9F80-9B681EE09CB8}" type="presParOf" srcId="{227E6A33-D3DB-4E29-95F5-A4CCC04863E3}" destId="{B28FA27C-8453-43C2-B66A-17F1391EF47F}"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7FB0314-EC52-421C-A0B8-69D60BC51356}"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EBCEF991-10E6-4D9A-B629-DD06685C95EB}">
      <dgm:prSet phldrT="[文本]"/>
      <dgm:spPr/>
      <dgm:t>
        <a:bodyPr/>
        <a:lstStyle/>
        <a:p>
          <a:r>
            <a:rPr lang="zh-CN" altLang="en-US" dirty="0"/>
            <a:t>任务分析</a:t>
          </a:r>
        </a:p>
      </dgm:t>
    </dgm:pt>
    <dgm:pt modelId="{4834CB6E-F571-48E1-AE17-E88D35AE8A1C}" type="parTrans" cxnId="{7B95D5FB-A27D-4850-9F75-9EAC32D623FA}">
      <dgm:prSet/>
      <dgm:spPr/>
      <dgm:t>
        <a:bodyPr/>
        <a:lstStyle/>
        <a:p>
          <a:endParaRPr lang="zh-CN" altLang="en-US"/>
        </a:p>
      </dgm:t>
    </dgm:pt>
    <dgm:pt modelId="{3087C437-B2C6-4B60-8572-B994D7C73D23}" type="sibTrans" cxnId="{7B95D5FB-A27D-4850-9F75-9EAC32D623FA}">
      <dgm:prSet/>
      <dgm:spPr/>
      <dgm:t>
        <a:bodyPr/>
        <a:lstStyle/>
        <a:p>
          <a:endParaRPr lang="zh-CN" altLang="en-US"/>
        </a:p>
      </dgm:t>
    </dgm:pt>
    <dgm:pt modelId="{3EFD3D9E-54B8-4F8B-A8D1-529E6D10536C}">
      <dgm:prSet phldrT="[文本]" custT="1"/>
      <dgm:spPr/>
      <dgm:t>
        <a:bodyPr/>
        <a:lstStyle/>
        <a:p>
          <a:r>
            <a:rPr lang="zh-CN" sz="2400" dirty="0"/>
            <a:t>相同的职位类型需要进行合并相对应行。</a:t>
          </a:r>
          <a:endParaRPr lang="zh-CN" altLang="en-US" sz="2400" dirty="0"/>
        </a:p>
      </dgm:t>
    </dgm:pt>
    <dgm:pt modelId="{A32434F1-0BCE-4137-8373-E53B61096C23}" type="parTrans" cxnId="{C3C87922-4104-42AB-AC95-4F2C9CE5DC73}">
      <dgm:prSet/>
      <dgm:spPr/>
      <dgm:t>
        <a:bodyPr/>
        <a:lstStyle/>
        <a:p>
          <a:endParaRPr lang="zh-CN" altLang="en-US"/>
        </a:p>
      </dgm:t>
    </dgm:pt>
    <dgm:pt modelId="{174F5C68-15D8-4EA8-9B4C-47AA2CD78A1F}" type="sibTrans" cxnId="{C3C87922-4104-42AB-AC95-4F2C9CE5DC73}">
      <dgm:prSet/>
      <dgm:spPr/>
      <dgm:t>
        <a:bodyPr/>
        <a:lstStyle/>
        <a:p>
          <a:endParaRPr lang="zh-CN" altLang="en-US"/>
        </a:p>
      </dgm:t>
    </dgm:pt>
    <dgm:pt modelId="{0A6CA7A6-41C5-465B-A8A9-C6FAAD4882CC}">
      <dgm:prSet phldrT="[文本]" custT="1"/>
      <dgm:spPr/>
      <dgm:t>
        <a:bodyPr/>
        <a:lstStyle/>
        <a:p>
          <a:r>
            <a:rPr lang="zh-CN" sz="2400" dirty="0"/>
            <a:t>工作年限</a:t>
          </a:r>
          <a:r>
            <a:rPr lang="en-US" sz="2400" dirty="0"/>
            <a:t>/</a:t>
          </a:r>
          <a:r>
            <a:rPr lang="zh-CN" sz="2400" dirty="0"/>
            <a:t>入职时长</a:t>
          </a:r>
          <a:r>
            <a:rPr lang="en-US" sz="2400" dirty="0"/>
            <a:t>  ( </a:t>
          </a:r>
          <a:r>
            <a:rPr lang="zh-CN" sz="2400" dirty="0"/>
            <a:t>年</a:t>
          </a:r>
          <a:r>
            <a:rPr lang="en-US" sz="2400" dirty="0"/>
            <a:t>)  </a:t>
          </a:r>
          <a:r>
            <a:rPr lang="zh-CN" sz="2400" dirty="0"/>
            <a:t>进行合并</a:t>
          </a:r>
          <a:r>
            <a:rPr lang="en-US" sz="2400" dirty="0"/>
            <a:t> 2 </a:t>
          </a:r>
          <a:r>
            <a:rPr lang="zh-CN" sz="2400" dirty="0"/>
            <a:t>列。</a:t>
          </a:r>
          <a:endParaRPr lang="zh-CN" altLang="en-US" sz="2400" dirty="0"/>
        </a:p>
      </dgm:t>
    </dgm:pt>
    <dgm:pt modelId="{7643B3B1-FBCC-4786-AD4D-2E30A9C4A6C5}" type="parTrans" cxnId="{335743CB-719F-47A3-84C2-273A973682BE}">
      <dgm:prSet/>
      <dgm:spPr/>
      <dgm:t>
        <a:bodyPr/>
        <a:lstStyle/>
        <a:p>
          <a:endParaRPr lang="zh-CN" altLang="en-US"/>
        </a:p>
      </dgm:t>
    </dgm:pt>
    <dgm:pt modelId="{355964FA-3372-4928-B535-320D27894196}" type="sibTrans" cxnId="{335743CB-719F-47A3-84C2-273A973682BE}">
      <dgm:prSet/>
      <dgm:spPr/>
      <dgm:t>
        <a:bodyPr/>
        <a:lstStyle/>
        <a:p>
          <a:endParaRPr lang="zh-CN" altLang="en-US"/>
        </a:p>
      </dgm:t>
    </dgm:pt>
    <dgm:pt modelId="{3B22B3B6-3937-45FB-AFD3-44AC5579C47F}" type="pres">
      <dgm:prSet presAssocID="{A7FB0314-EC52-421C-A0B8-69D60BC51356}" presName="linearFlow" presStyleCnt="0">
        <dgm:presLayoutVars>
          <dgm:dir/>
          <dgm:animLvl val="lvl"/>
          <dgm:resizeHandles val="exact"/>
        </dgm:presLayoutVars>
      </dgm:prSet>
      <dgm:spPr/>
    </dgm:pt>
    <dgm:pt modelId="{1CE98FF7-2757-48DB-8AC6-0381DE1FE2E4}" type="pres">
      <dgm:prSet presAssocID="{EBCEF991-10E6-4D9A-B629-DD06685C95EB}" presName="composite" presStyleCnt="0"/>
      <dgm:spPr/>
    </dgm:pt>
    <dgm:pt modelId="{870B6C75-0298-4ECB-A9CE-E970FCCFFBCE}" type="pres">
      <dgm:prSet presAssocID="{EBCEF991-10E6-4D9A-B629-DD06685C95EB}" presName="parentText" presStyleLbl="alignNode1" presStyleIdx="0" presStyleCnt="1">
        <dgm:presLayoutVars>
          <dgm:chMax val="1"/>
          <dgm:bulletEnabled val="1"/>
        </dgm:presLayoutVars>
      </dgm:prSet>
      <dgm:spPr/>
    </dgm:pt>
    <dgm:pt modelId="{E842B700-8ED1-4A52-B698-C644B95E8A46}" type="pres">
      <dgm:prSet presAssocID="{EBCEF991-10E6-4D9A-B629-DD06685C95EB}" presName="descendantText" presStyleLbl="alignAcc1" presStyleIdx="0" presStyleCnt="1">
        <dgm:presLayoutVars>
          <dgm:bulletEnabled val="1"/>
        </dgm:presLayoutVars>
      </dgm:prSet>
      <dgm:spPr/>
    </dgm:pt>
  </dgm:ptLst>
  <dgm:cxnLst>
    <dgm:cxn modelId="{C7D0DA05-2471-4535-B1EE-56328C767828}" type="presOf" srcId="{0A6CA7A6-41C5-465B-A8A9-C6FAAD4882CC}" destId="{E842B700-8ED1-4A52-B698-C644B95E8A46}" srcOrd="0" destOrd="1" presId="urn:microsoft.com/office/officeart/2005/8/layout/chevron2"/>
    <dgm:cxn modelId="{C3C87922-4104-42AB-AC95-4F2C9CE5DC73}" srcId="{EBCEF991-10E6-4D9A-B629-DD06685C95EB}" destId="{3EFD3D9E-54B8-4F8B-A8D1-529E6D10536C}" srcOrd="0" destOrd="0" parTransId="{A32434F1-0BCE-4137-8373-E53B61096C23}" sibTransId="{174F5C68-15D8-4EA8-9B4C-47AA2CD78A1F}"/>
    <dgm:cxn modelId="{C1575F5C-063D-4186-9EA7-401618433E07}" type="presOf" srcId="{3EFD3D9E-54B8-4F8B-A8D1-529E6D10536C}" destId="{E842B700-8ED1-4A52-B698-C644B95E8A46}" srcOrd="0" destOrd="0" presId="urn:microsoft.com/office/officeart/2005/8/layout/chevron2"/>
    <dgm:cxn modelId="{A109D7AB-7FF7-46A8-B327-7548FA4983CB}" type="presOf" srcId="{EBCEF991-10E6-4D9A-B629-DD06685C95EB}" destId="{870B6C75-0298-4ECB-A9CE-E970FCCFFBCE}" srcOrd="0" destOrd="0" presId="urn:microsoft.com/office/officeart/2005/8/layout/chevron2"/>
    <dgm:cxn modelId="{335743CB-719F-47A3-84C2-273A973682BE}" srcId="{EBCEF991-10E6-4D9A-B629-DD06685C95EB}" destId="{0A6CA7A6-41C5-465B-A8A9-C6FAAD4882CC}" srcOrd="1" destOrd="0" parTransId="{7643B3B1-FBCC-4786-AD4D-2E30A9C4A6C5}" sibTransId="{355964FA-3372-4928-B535-320D27894196}"/>
    <dgm:cxn modelId="{92ADA5F4-3870-4821-9990-653AD4F09A40}" type="presOf" srcId="{A7FB0314-EC52-421C-A0B8-69D60BC51356}" destId="{3B22B3B6-3937-45FB-AFD3-44AC5579C47F}" srcOrd="0" destOrd="0" presId="urn:microsoft.com/office/officeart/2005/8/layout/chevron2"/>
    <dgm:cxn modelId="{7B95D5FB-A27D-4850-9F75-9EAC32D623FA}" srcId="{A7FB0314-EC52-421C-A0B8-69D60BC51356}" destId="{EBCEF991-10E6-4D9A-B629-DD06685C95EB}" srcOrd="0" destOrd="0" parTransId="{4834CB6E-F571-48E1-AE17-E88D35AE8A1C}" sibTransId="{3087C437-B2C6-4B60-8572-B994D7C73D23}"/>
    <dgm:cxn modelId="{E805F1E2-6AC4-46DE-AE2E-43A2484CCAE7}" type="presParOf" srcId="{3B22B3B6-3937-45FB-AFD3-44AC5579C47F}" destId="{1CE98FF7-2757-48DB-8AC6-0381DE1FE2E4}" srcOrd="0" destOrd="0" presId="urn:microsoft.com/office/officeart/2005/8/layout/chevron2"/>
    <dgm:cxn modelId="{0A1E4471-A2BB-41F6-98E4-AA0072ADB355}" type="presParOf" srcId="{1CE98FF7-2757-48DB-8AC6-0381DE1FE2E4}" destId="{870B6C75-0298-4ECB-A9CE-E970FCCFFBCE}" srcOrd="0" destOrd="0" presId="urn:microsoft.com/office/officeart/2005/8/layout/chevron2"/>
    <dgm:cxn modelId="{DCFAC6CC-932C-45F1-B534-DCD27ED1F13A}" type="presParOf" srcId="{1CE98FF7-2757-48DB-8AC6-0381DE1FE2E4}" destId="{E842B700-8ED1-4A52-B698-C644B95E8A46}"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7FB0314-EC52-421C-A0B8-69D60BC51356}"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EBCEF991-10E6-4D9A-B629-DD06685C95EB}">
      <dgm:prSet phldrT="[文本]"/>
      <dgm:spPr/>
      <dgm:t>
        <a:bodyPr/>
        <a:lstStyle/>
        <a:p>
          <a:r>
            <a:rPr lang="zh-CN" altLang="en-US" dirty="0"/>
            <a:t>知识点</a:t>
          </a:r>
        </a:p>
      </dgm:t>
    </dgm:pt>
    <dgm:pt modelId="{4834CB6E-F571-48E1-AE17-E88D35AE8A1C}" type="parTrans" cxnId="{7B95D5FB-A27D-4850-9F75-9EAC32D623FA}">
      <dgm:prSet/>
      <dgm:spPr/>
      <dgm:t>
        <a:bodyPr/>
        <a:lstStyle/>
        <a:p>
          <a:endParaRPr lang="zh-CN" altLang="en-US"/>
        </a:p>
      </dgm:t>
    </dgm:pt>
    <dgm:pt modelId="{3087C437-B2C6-4B60-8572-B994D7C73D23}" type="sibTrans" cxnId="{7B95D5FB-A27D-4850-9F75-9EAC32D623FA}">
      <dgm:prSet/>
      <dgm:spPr/>
      <dgm:t>
        <a:bodyPr/>
        <a:lstStyle/>
        <a:p>
          <a:endParaRPr lang="zh-CN" altLang="en-US"/>
        </a:p>
      </dgm:t>
    </dgm:pt>
    <dgm:pt modelId="{3EFD3D9E-54B8-4F8B-A8D1-529E6D10536C}">
      <dgm:prSet phldrT="[文本]" custT="1"/>
      <dgm:spPr/>
      <dgm:t>
        <a:bodyPr/>
        <a:lstStyle/>
        <a:p>
          <a:r>
            <a:rPr lang="zh-CN" altLang="en-US" sz="2800" dirty="0"/>
            <a:t>熟练使用表单标签。</a:t>
          </a:r>
        </a:p>
      </dgm:t>
    </dgm:pt>
    <dgm:pt modelId="{A32434F1-0BCE-4137-8373-E53B61096C23}" type="parTrans" cxnId="{C3C87922-4104-42AB-AC95-4F2C9CE5DC73}">
      <dgm:prSet/>
      <dgm:spPr/>
      <dgm:t>
        <a:bodyPr/>
        <a:lstStyle/>
        <a:p>
          <a:endParaRPr lang="zh-CN" altLang="en-US"/>
        </a:p>
      </dgm:t>
    </dgm:pt>
    <dgm:pt modelId="{174F5C68-15D8-4EA8-9B4C-47AA2CD78A1F}" type="sibTrans" cxnId="{C3C87922-4104-42AB-AC95-4F2C9CE5DC73}">
      <dgm:prSet/>
      <dgm:spPr/>
      <dgm:t>
        <a:bodyPr/>
        <a:lstStyle/>
        <a:p>
          <a:endParaRPr lang="zh-CN" altLang="en-US"/>
        </a:p>
      </dgm:t>
    </dgm:pt>
    <dgm:pt modelId="{51538D9D-C578-458F-8CDF-990F86A85FC9}">
      <dgm:prSet phldrT="[文本]"/>
      <dgm:spPr/>
      <dgm:t>
        <a:bodyPr/>
        <a:lstStyle/>
        <a:p>
          <a:r>
            <a:rPr lang="zh-CN" altLang="en-US" dirty="0"/>
            <a:t>建议时长</a:t>
          </a:r>
        </a:p>
      </dgm:t>
    </dgm:pt>
    <dgm:pt modelId="{15D2FA72-9DDC-4DC0-9118-F2024445074D}" type="parTrans" cxnId="{191D22FE-BEA7-4E74-9B3F-226A4607500A}">
      <dgm:prSet/>
      <dgm:spPr/>
      <dgm:t>
        <a:bodyPr/>
        <a:lstStyle/>
        <a:p>
          <a:endParaRPr lang="zh-CN" altLang="en-US"/>
        </a:p>
      </dgm:t>
    </dgm:pt>
    <dgm:pt modelId="{9669A307-81CB-4898-85B7-8116E516C1E8}" type="sibTrans" cxnId="{191D22FE-BEA7-4E74-9B3F-226A4607500A}">
      <dgm:prSet/>
      <dgm:spPr/>
      <dgm:t>
        <a:bodyPr/>
        <a:lstStyle/>
        <a:p>
          <a:endParaRPr lang="zh-CN" altLang="en-US"/>
        </a:p>
      </dgm:t>
    </dgm:pt>
    <dgm:pt modelId="{70E744CE-FFCF-4257-8425-3F41956985BA}">
      <dgm:prSet phldrT="[文本]" custT="1"/>
      <dgm:spPr/>
      <dgm:t>
        <a:bodyPr/>
        <a:lstStyle/>
        <a:p>
          <a:r>
            <a:rPr lang="zh-CN" sz="2800" dirty="0"/>
            <a:t>共计时长</a:t>
          </a:r>
          <a:r>
            <a:rPr lang="en-US" sz="2800" dirty="0"/>
            <a:t> : 35 min</a:t>
          </a:r>
          <a:endParaRPr lang="zh-CN" altLang="en-US" sz="2800" dirty="0"/>
        </a:p>
      </dgm:t>
    </dgm:pt>
    <dgm:pt modelId="{51693E93-A687-4BDB-A4BA-2DBD54079B4C}" type="parTrans" cxnId="{281873D0-1E78-472B-9004-688B5FE65405}">
      <dgm:prSet/>
      <dgm:spPr/>
      <dgm:t>
        <a:bodyPr/>
        <a:lstStyle/>
        <a:p>
          <a:endParaRPr lang="zh-CN" altLang="en-US"/>
        </a:p>
      </dgm:t>
    </dgm:pt>
    <dgm:pt modelId="{E53CF62F-098D-4CF6-91FB-0FF84A3A1795}" type="sibTrans" cxnId="{281873D0-1E78-472B-9004-688B5FE65405}">
      <dgm:prSet/>
      <dgm:spPr/>
      <dgm:t>
        <a:bodyPr/>
        <a:lstStyle/>
        <a:p>
          <a:endParaRPr lang="zh-CN" altLang="en-US"/>
        </a:p>
      </dgm:t>
    </dgm:pt>
    <dgm:pt modelId="{EFCD27DA-1619-4450-97C3-F5DFFD724DBA}">
      <dgm:prSet phldrT="[文本]"/>
      <dgm:spPr/>
      <dgm:t>
        <a:bodyPr/>
        <a:lstStyle/>
        <a:p>
          <a:r>
            <a:rPr lang="zh-CN" altLang="en-US" dirty="0"/>
            <a:t>相关要求</a:t>
          </a:r>
        </a:p>
      </dgm:t>
    </dgm:pt>
    <dgm:pt modelId="{0C66B111-A137-4586-8A39-642770C19A5B}" type="parTrans" cxnId="{F531D59B-6C01-4730-ACB7-9BA1EE0A0944}">
      <dgm:prSet/>
      <dgm:spPr/>
      <dgm:t>
        <a:bodyPr/>
        <a:lstStyle/>
        <a:p>
          <a:endParaRPr lang="zh-CN" altLang="en-US"/>
        </a:p>
      </dgm:t>
    </dgm:pt>
    <dgm:pt modelId="{ECE7A882-B793-4DF8-8839-7A2E5FD0F429}" type="sibTrans" cxnId="{F531D59B-6C01-4730-ACB7-9BA1EE0A0944}">
      <dgm:prSet/>
      <dgm:spPr/>
      <dgm:t>
        <a:bodyPr/>
        <a:lstStyle/>
        <a:p>
          <a:endParaRPr lang="zh-CN" altLang="en-US"/>
        </a:p>
      </dgm:t>
    </dgm:pt>
    <dgm:pt modelId="{E0DACF75-3E16-49AA-AD2E-F66E30BC55A3}">
      <dgm:prSet phldrT="[文本]" custT="1"/>
      <dgm:spPr/>
      <dgm:t>
        <a:bodyPr/>
        <a:lstStyle/>
        <a:p>
          <a:r>
            <a:rPr lang="zh-CN" sz="2800" dirty="0"/>
            <a:t>了解</a:t>
          </a:r>
          <a:r>
            <a:rPr lang="en-US" sz="2800" dirty="0"/>
            <a:t>&lt;</a:t>
          </a:r>
          <a:r>
            <a:rPr lang="en-US" sz="2800" dirty="0" err="1"/>
            <a:t>lable</a:t>
          </a:r>
          <a:r>
            <a:rPr lang="en-US" sz="2800" dirty="0"/>
            <a:t>&gt;&lt;input&gt;</a:t>
          </a:r>
          <a:r>
            <a:rPr lang="zh-CN" sz="2800" dirty="0"/>
            <a:t>等标签。</a:t>
          </a:r>
          <a:endParaRPr lang="zh-CN" altLang="en-US" sz="2800" dirty="0"/>
        </a:p>
      </dgm:t>
    </dgm:pt>
    <dgm:pt modelId="{0E12E7EC-9C1F-44D5-9111-A9BA806B8AE9}" type="parTrans" cxnId="{7F691787-AF34-4058-859E-EE829712D8D8}">
      <dgm:prSet/>
      <dgm:spPr/>
      <dgm:t>
        <a:bodyPr/>
        <a:lstStyle/>
        <a:p>
          <a:endParaRPr lang="zh-CN" altLang="en-US"/>
        </a:p>
      </dgm:t>
    </dgm:pt>
    <dgm:pt modelId="{C7365199-679F-4199-8112-2C0635D47A4D}" type="sibTrans" cxnId="{7F691787-AF34-4058-859E-EE829712D8D8}">
      <dgm:prSet/>
      <dgm:spPr/>
      <dgm:t>
        <a:bodyPr/>
        <a:lstStyle/>
        <a:p>
          <a:endParaRPr lang="zh-CN" altLang="en-US"/>
        </a:p>
      </dgm:t>
    </dgm:pt>
    <dgm:pt modelId="{3AE98046-4D04-4538-80CB-F93E770882E3}">
      <dgm:prSet phldrT="[文本]" custT="1"/>
      <dgm:spPr/>
      <dgm:t>
        <a:bodyPr/>
        <a:lstStyle/>
        <a:p>
          <a:r>
            <a:rPr lang="zh-CN" altLang="en-US" sz="2800" dirty="0"/>
            <a:t>了解结构布局。</a:t>
          </a:r>
        </a:p>
      </dgm:t>
    </dgm:pt>
    <dgm:pt modelId="{130E311C-2D3B-4290-9189-8A4A49C03005}" type="parTrans" cxnId="{7E4B3F20-F04B-4A9A-9658-87309170628B}">
      <dgm:prSet/>
      <dgm:spPr/>
      <dgm:t>
        <a:bodyPr/>
        <a:lstStyle/>
        <a:p>
          <a:endParaRPr lang="zh-CN" altLang="en-US"/>
        </a:p>
      </dgm:t>
    </dgm:pt>
    <dgm:pt modelId="{87F7D07D-3CDA-4602-9014-33B02DAAD00F}" type="sibTrans" cxnId="{7E4B3F20-F04B-4A9A-9658-87309170628B}">
      <dgm:prSet/>
      <dgm:spPr/>
      <dgm:t>
        <a:bodyPr/>
        <a:lstStyle/>
        <a:p>
          <a:endParaRPr lang="zh-CN" altLang="en-US"/>
        </a:p>
      </dgm:t>
    </dgm:pt>
    <dgm:pt modelId="{EE00F783-364A-4B26-9469-BD919E97BED0}">
      <dgm:prSet custT="1"/>
      <dgm:spPr/>
      <dgm:t>
        <a:bodyPr/>
        <a:lstStyle/>
        <a:p>
          <a:r>
            <a:rPr lang="zh-CN" sz="2800" dirty="0"/>
            <a:t>讲解时长</a:t>
          </a:r>
          <a:r>
            <a:rPr lang="en-US" sz="2800" dirty="0"/>
            <a:t> : 15 min   </a:t>
          </a:r>
          <a:r>
            <a:rPr lang="zh-CN" altLang="en-US" sz="2800" dirty="0"/>
            <a:t>练习时长：</a:t>
          </a:r>
          <a:r>
            <a:rPr lang="en-US" altLang="zh-CN" sz="2800" dirty="0"/>
            <a:t>25 min</a:t>
          </a:r>
          <a:endParaRPr lang="zh-CN" sz="2800" dirty="0"/>
        </a:p>
      </dgm:t>
    </dgm:pt>
    <dgm:pt modelId="{38659ECB-CC9A-473E-93A9-2EB9446A7ADF}" type="parTrans" cxnId="{F57EF4F5-C69E-4085-9E49-DB0344C3293F}">
      <dgm:prSet/>
      <dgm:spPr/>
      <dgm:t>
        <a:bodyPr/>
        <a:lstStyle/>
        <a:p>
          <a:endParaRPr lang="zh-CN" altLang="en-US"/>
        </a:p>
      </dgm:t>
    </dgm:pt>
    <dgm:pt modelId="{DA3C82AB-0CA2-480D-BF1A-D72FE0EC7B3C}" type="sibTrans" cxnId="{F57EF4F5-C69E-4085-9E49-DB0344C3293F}">
      <dgm:prSet/>
      <dgm:spPr/>
      <dgm:t>
        <a:bodyPr/>
        <a:lstStyle/>
        <a:p>
          <a:endParaRPr lang="zh-CN" altLang="en-US"/>
        </a:p>
      </dgm:t>
    </dgm:pt>
    <dgm:pt modelId="{3B22B3B6-3937-45FB-AFD3-44AC5579C47F}" type="pres">
      <dgm:prSet presAssocID="{A7FB0314-EC52-421C-A0B8-69D60BC51356}" presName="linearFlow" presStyleCnt="0">
        <dgm:presLayoutVars>
          <dgm:dir/>
          <dgm:animLvl val="lvl"/>
          <dgm:resizeHandles val="exact"/>
        </dgm:presLayoutVars>
      </dgm:prSet>
      <dgm:spPr/>
    </dgm:pt>
    <dgm:pt modelId="{1CE98FF7-2757-48DB-8AC6-0381DE1FE2E4}" type="pres">
      <dgm:prSet presAssocID="{EBCEF991-10E6-4D9A-B629-DD06685C95EB}" presName="composite" presStyleCnt="0"/>
      <dgm:spPr/>
    </dgm:pt>
    <dgm:pt modelId="{870B6C75-0298-4ECB-A9CE-E970FCCFFBCE}" type="pres">
      <dgm:prSet presAssocID="{EBCEF991-10E6-4D9A-B629-DD06685C95EB}" presName="parentText" presStyleLbl="alignNode1" presStyleIdx="0" presStyleCnt="3">
        <dgm:presLayoutVars>
          <dgm:chMax val="1"/>
          <dgm:bulletEnabled val="1"/>
        </dgm:presLayoutVars>
      </dgm:prSet>
      <dgm:spPr/>
    </dgm:pt>
    <dgm:pt modelId="{E842B700-8ED1-4A52-B698-C644B95E8A46}" type="pres">
      <dgm:prSet presAssocID="{EBCEF991-10E6-4D9A-B629-DD06685C95EB}" presName="descendantText" presStyleLbl="alignAcc1" presStyleIdx="0" presStyleCnt="3">
        <dgm:presLayoutVars>
          <dgm:bulletEnabled val="1"/>
        </dgm:presLayoutVars>
      </dgm:prSet>
      <dgm:spPr/>
    </dgm:pt>
    <dgm:pt modelId="{BD930523-5478-4003-BAA3-7399FD8188D5}" type="pres">
      <dgm:prSet presAssocID="{3087C437-B2C6-4B60-8572-B994D7C73D23}" presName="sp" presStyleCnt="0"/>
      <dgm:spPr/>
    </dgm:pt>
    <dgm:pt modelId="{47CEA757-9EDC-4DED-BCF1-F5694032F49A}" type="pres">
      <dgm:prSet presAssocID="{51538D9D-C578-458F-8CDF-990F86A85FC9}" presName="composite" presStyleCnt="0"/>
      <dgm:spPr/>
    </dgm:pt>
    <dgm:pt modelId="{2EAB265B-0F0A-4A60-83BB-51693F3DFE64}" type="pres">
      <dgm:prSet presAssocID="{51538D9D-C578-458F-8CDF-990F86A85FC9}" presName="parentText" presStyleLbl="alignNode1" presStyleIdx="1" presStyleCnt="3">
        <dgm:presLayoutVars>
          <dgm:chMax val="1"/>
          <dgm:bulletEnabled val="1"/>
        </dgm:presLayoutVars>
      </dgm:prSet>
      <dgm:spPr/>
    </dgm:pt>
    <dgm:pt modelId="{E23F29D0-AC41-41A6-958A-2FF5C699AB56}" type="pres">
      <dgm:prSet presAssocID="{51538D9D-C578-458F-8CDF-990F86A85FC9}" presName="descendantText" presStyleLbl="alignAcc1" presStyleIdx="1" presStyleCnt="3">
        <dgm:presLayoutVars>
          <dgm:bulletEnabled val="1"/>
        </dgm:presLayoutVars>
      </dgm:prSet>
      <dgm:spPr/>
    </dgm:pt>
    <dgm:pt modelId="{E44B2469-B142-4175-9C0B-8F48EAE36F7C}" type="pres">
      <dgm:prSet presAssocID="{9669A307-81CB-4898-85B7-8116E516C1E8}" presName="sp" presStyleCnt="0"/>
      <dgm:spPr/>
    </dgm:pt>
    <dgm:pt modelId="{227E6A33-D3DB-4E29-95F5-A4CCC04863E3}" type="pres">
      <dgm:prSet presAssocID="{EFCD27DA-1619-4450-97C3-F5DFFD724DBA}" presName="composite" presStyleCnt="0"/>
      <dgm:spPr/>
    </dgm:pt>
    <dgm:pt modelId="{B70CAABC-A226-4DDF-A7DE-C4C18579C391}" type="pres">
      <dgm:prSet presAssocID="{EFCD27DA-1619-4450-97C3-F5DFFD724DBA}" presName="parentText" presStyleLbl="alignNode1" presStyleIdx="2" presStyleCnt="3" custLinFactNeighborY="-818">
        <dgm:presLayoutVars>
          <dgm:chMax val="1"/>
          <dgm:bulletEnabled val="1"/>
        </dgm:presLayoutVars>
      </dgm:prSet>
      <dgm:spPr/>
    </dgm:pt>
    <dgm:pt modelId="{B28FA27C-8453-43C2-B66A-17F1391EF47F}" type="pres">
      <dgm:prSet presAssocID="{EFCD27DA-1619-4450-97C3-F5DFFD724DBA}" presName="descendantText" presStyleLbl="alignAcc1" presStyleIdx="2" presStyleCnt="3" custLinFactNeighborY="-1258">
        <dgm:presLayoutVars>
          <dgm:bulletEnabled val="1"/>
        </dgm:presLayoutVars>
      </dgm:prSet>
      <dgm:spPr/>
    </dgm:pt>
  </dgm:ptLst>
  <dgm:cxnLst>
    <dgm:cxn modelId="{2CB52D0F-4CF9-4EC5-B0D4-9D0611ECA7EF}" type="presOf" srcId="{70E744CE-FFCF-4257-8425-3F41956985BA}" destId="{E23F29D0-AC41-41A6-958A-2FF5C699AB56}" srcOrd="0" destOrd="0" presId="urn:microsoft.com/office/officeart/2005/8/layout/chevron2"/>
    <dgm:cxn modelId="{7E4B3F20-F04B-4A9A-9658-87309170628B}" srcId="{EFCD27DA-1619-4450-97C3-F5DFFD724DBA}" destId="{3AE98046-4D04-4538-80CB-F93E770882E3}" srcOrd="1" destOrd="0" parTransId="{130E311C-2D3B-4290-9189-8A4A49C03005}" sibTransId="{87F7D07D-3CDA-4602-9014-33B02DAAD00F}"/>
    <dgm:cxn modelId="{C3C87922-4104-42AB-AC95-4F2C9CE5DC73}" srcId="{EBCEF991-10E6-4D9A-B629-DD06685C95EB}" destId="{3EFD3D9E-54B8-4F8B-A8D1-529E6D10536C}" srcOrd="0" destOrd="0" parTransId="{A32434F1-0BCE-4137-8373-E53B61096C23}" sibTransId="{174F5C68-15D8-4EA8-9B4C-47AA2CD78A1F}"/>
    <dgm:cxn modelId="{D8234E5B-3575-459E-BC1D-FB8D798473AA}" type="presOf" srcId="{3EFD3D9E-54B8-4F8B-A8D1-529E6D10536C}" destId="{E842B700-8ED1-4A52-B698-C644B95E8A46}" srcOrd="0" destOrd="0" presId="urn:microsoft.com/office/officeart/2005/8/layout/chevron2"/>
    <dgm:cxn modelId="{A4AB725D-BED4-42DC-A8DE-CF01C057E457}" type="presOf" srcId="{51538D9D-C578-458F-8CDF-990F86A85FC9}" destId="{2EAB265B-0F0A-4A60-83BB-51693F3DFE64}" srcOrd="0" destOrd="0" presId="urn:microsoft.com/office/officeart/2005/8/layout/chevron2"/>
    <dgm:cxn modelId="{7F691787-AF34-4058-859E-EE829712D8D8}" srcId="{EFCD27DA-1619-4450-97C3-F5DFFD724DBA}" destId="{E0DACF75-3E16-49AA-AD2E-F66E30BC55A3}" srcOrd="0" destOrd="0" parTransId="{0E12E7EC-9C1F-44D5-9111-A9BA806B8AE9}" sibTransId="{C7365199-679F-4199-8112-2C0635D47A4D}"/>
    <dgm:cxn modelId="{F531D59B-6C01-4730-ACB7-9BA1EE0A0944}" srcId="{A7FB0314-EC52-421C-A0B8-69D60BC51356}" destId="{EFCD27DA-1619-4450-97C3-F5DFFD724DBA}" srcOrd="2" destOrd="0" parTransId="{0C66B111-A137-4586-8A39-642770C19A5B}" sibTransId="{ECE7A882-B793-4DF8-8839-7A2E5FD0F429}"/>
    <dgm:cxn modelId="{D4C30FB1-E1A5-4F5A-B87E-74FAA5138C2E}" type="presOf" srcId="{EFCD27DA-1619-4450-97C3-F5DFFD724DBA}" destId="{B70CAABC-A226-4DDF-A7DE-C4C18579C391}" srcOrd="0" destOrd="0" presId="urn:microsoft.com/office/officeart/2005/8/layout/chevron2"/>
    <dgm:cxn modelId="{E3E534B6-813F-4657-9982-F2467DAEFFF3}" type="presOf" srcId="{E0DACF75-3E16-49AA-AD2E-F66E30BC55A3}" destId="{B28FA27C-8453-43C2-B66A-17F1391EF47F}" srcOrd="0" destOrd="0" presId="urn:microsoft.com/office/officeart/2005/8/layout/chevron2"/>
    <dgm:cxn modelId="{D39115C1-0232-4503-8821-32D32CEE3F33}" type="presOf" srcId="{A7FB0314-EC52-421C-A0B8-69D60BC51356}" destId="{3B22B3B6-3937-45FB-AFD3-44AC5579C47F}" srcOrd="0" destOrd="0" presId="urn:microsoft.com/office/officeart/2005/8/layout/chevron2"/>
    <dgm:cxn modelId="{281873D0-1E78-472B-9004-688B5FE65405}" srcId="{51538D9D-C578-458F-8CDF-990F86A85FC9}" destId="{70E744CE-FFCF-4257-8425-3F41956985BA}" srcOrd="0" destOrd="0" parTransId="{51693E93-A687-4BDB-A4BA-2DBD54079B4C}" sibTransId="{E53CF62F-098D-4CF6-91FB-0FF84A3A1795}"/>
    <dgm:cxn modelId="{E68419E7-13E3-4F71-9CBD-1F8C564E0ED5}" type="presOf" srcId="{EE00F783-364A-4B26-9469-BD919E97BED0}" destId="{E23F29D0-AC41-41A6-958A-2FF5C699AB56}" srcOrd="0" destOrd="1" presId="urn:microsoft.com/office/officeart/2005/8/layout/chevron2"/>
    <dgm:cxn modelId="{23349EF3-613E-4250-A0BE-642CD32DB785}" type="presOf" srcId="{EBCEF991-10E6-4D9A-B629-DD06685C95EB}" destId="{870B6C75-0298-4ECB-A9CE-E970FCCFFBCE}" srcOrd="0" destOrd="0" presId="urn:microsoft.com/office/officeart/2005/8/layout/chevron2"/>
    <dgm:cxn modelId="{F57EF4F5-C69E-4085-9E49-DB0344C3293F}" srcId="{51538D9D-C578-458F-8CDF-990F86A85FC9}" destId="{EE00F783-364A-4B26-9469-BD919E97BED0}" srcOrd="1" destOrd="0" parTransId="{38659ECB-CC9A-473E-93A9-2EB9446A7ADF}" sibTransId="{DA3C82AB-0CA2-480D-BF1A-D72FE0EC7B3C}"/>
    <dgm:cxn modelId="{7B95D5FB-A27D-4850-9F75-9EAC32D623FA}" srcId="{A7FB0314-EC52-421C-A0B8-69D60BC51356}" destId="{EBCEF991-10E6-4D9A-B629-DD06685C95EB}" srcOrd="0" destOrd="0" parTransId="{4834CB6E-F571-48E1-AE17-E88D35AE8A1C}" sibTransId="{3087C437-B2C6-4B60-8572-B994D7C73D23}"/>
    <dgm:cxn modelId="{5DB493FD-0B46-4DF0-873E-4A569B91F391}" type="presOf" srcId="{3AE98046-4D04-4538-80CB-F93E770882E3}" destId="{B28FA27C-8453-43C2-B66A-17F1391EF47F}" srcOrd="0" destOrd="1" presId="urn:microsoft.com/office/officeart/2005/8/layout/chevron2"/>
    <dgm:cxn modelId="{191D22FE-BEA7-4E74-9B3F-226A4607500A}" srcId="{A7FB0314-EC52-421C-A0B8-69D60BC51356}" destId="{51538D9D-C578-458F-8CDF-990F86A85FC9}" srcOrd="1" destOrd="0" parTransId="{15D2FA72-9DDC-4DC0-9118-F2024445074D}" sibTransId="{9669A307-81CB-4898-85B7-8116E516C1E8}"/>
    <dgm:cxn modelId="{570F7EBA-EAD2-49C9-9BCC-BD18E3F23AD6}" type="presParOf" srcId="{3B22B3B6-3937-45FB-AFD3-44AC5579C47F}" destId="{1CE98FF7-2757-48DB-8AC6-0381DE1FE2E4}" srcOrd="0" destOrd="0" presId="urn:microsoft.com/office/officeart/2005/8/layout/chevron2"/>
    <dgm:cxn modelId="{7FA063B8-E47A-4D15-B98E-FED1B518AEE6}" type="presParOf" srcId="{1CE98FF7-2757-48DB-8AC6-0381DE1FE2E4}" destId="{870B6C75-0298-4ECB-A9CE-E970FCCFFBCE}" srcOrd="0" destOrd="0" presId="urn:microsoft.com/office/officeart/2005/8/layout/chevron2"/>
    <dgm:cxn modelId="{F84A3499-06E9-47BE-AB18-EFB8585A15AD}" type="presParOf" srcId="{1CE98FF7-2757-48DB-8AC6-0381DE1FE2E4}" destId="{E842B700-8ED1-4A52-B698-C644B95E8A46}" srcOrd="1" destOrd="0" presId="urn:microsoft.com/office/officeart/2005/8/layout/chevron2"/>
    <dgm:cxn modelId="{A7327B24-C6BB-4855-A5B2-9093A5C9FCB7}" type="presParOf" srcId="{3B22B3B6-3937-45FB-AFD3-44AC5579C47F}" destId="{BD930523-5478-4003-BAA3-7399FD8188D5}" srcOrd="1" destOrd="0" presId="urn:microsoft.com/office/officeart/2005/8/layout/chevron2"/>
    <dgm:cxn modelId="{EDC67B46-6D38-455D-95F0-0EB542F037AE}" type="presParOf" srcId="{3B22B3B6-3937-45FB-AFD3-44AC5579C47F}" destId="{47CEA757-9EDC-4DED-BCF1-F5694032F49A}" srcOrd="2" destOrd="0" presId="urn:microsoft.com/office/officeart/2005/8/layout/chevron2"/>
    <dgm:cxn modelId="{14FA86FE-C3EF-495B-ADED-4AC3991174DF}" type="presParOf" srcId="{47CEA757-9EDC-4DED-BCF1-F5694032F49A}" destId="{2EAB265B-0F0A-4A60-83BB-51693F3DFE64}" srcOrd="0" destOrd="0" presId="urn:microsoft.com/office/officeart/2005/8/layout/chevron2"/>
    <dgm:cxn modelId="{1BC4F730-F9D3-4679-8484-A6E0326C00DD}" type="presParOf" srcId="{47CEA757-9EDC-4DED-BCF1-F5694032F49A}" destId="{E23F29D0-AC41-41A6-958A-2FF5C699AB56}" srcOrd="1" destOrd="0" presId="urn:microsoft.com/office/officeart/2005/8/layout/chevron2"/>
    <dgm:cxn modelId="{547FFBD6-5B27-46FB-BF6E-F89A5DB3F395}" type="presParOf" srcId="{3B22B3B6-3937-45FB-AFD3-44AC5579C47F}" destId="{E44B2469-B142-4175-9C0B-8F48EAE36F7C}" srcOrd="3" destOrd="0" presId="urn:microsoft.com/office/officeart/2005/8/layout/chevron2"/>
    <dgm:cxn modelId="{19792113-9A4E-4096-A8D5-9C275FB67EB2}" type="presParOf" srcId="{3B22B3B6-3937-45FB-AFD3-44AC5579C47F}" destId="{227E6A33-D3DB-4E29-95F5-A4CCC04863E3}" srcOrd="4" destOrd="0" presId="urn:microsoft.com/office/officeart/2005/8/layout/chevron2"/>
    <dgm:cxn modelId="{152EBAB1-7987-4294-92E5-9943E7F9D872}" type="presParOf" srcId="{227E6A33-D3DB-4E29-95F5-A4CCC04863E3}" destId="{B70CAABC-A226-4DDF-A7DE-C4C18579C391}" srcOrd="0" destOrd="0" presId="urn:microsoft.com/office/officeart/2005/8/layout/chevron2"/>
    <dgm:cxn modelId="{64FB5360-BCEC-4F56-942A-288A965163A3}" type="presParOf" srcId="{227E6A33-D3DB-4E29-95F5-A4CCC04863E3}" destId="{B28FA27C-8453-43C2-B66A-17F1391EF47F}"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7FB0314-EC52-421C-A0B8-69D60BC51356}"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EBCEF991-10E6-4D9A-B629-DD06685C95EB}">
      <dgm:prSet phldrT="[文本]"/>
      <dgm:spPr/>
      <dgm:t>
        <a:bodyPr/>
        <a:lstStyle/>
        <a:p>
          <a:r>
            <a:rPr lang="zh-CN" altLang="en-US" dirty="0"/>
            <a:t>任务分析</a:t>
          </a:r>
        </a:p>
      </dgm:t>
    </dgm:pt>
    <dgm:pt modelId="{4834CB6E-F571-48E1-AE17-E88D35AE8A1C}" type="parTrans" cxnId="{7B95D5FB-A27D-4850-9F75-9EAC32D623FA}">
      <dgm:prSet/>
      <dgm:spPr/>
      <dgm:t>
        <a:bodyPr/>
        <a:lstStyle/>
        <a:p>
          <a:endParaRPr lang="zh-CN" altLang="en-US"/>
        </a:p>
      </dgm:t>
    </dgm:pt>
    <dgm:pt modelId="{3087C437-B2C6-4B60-8572-B994D7C73D23}" type="sibTrans" cxnId="{7B95D5FB-A27D-4850-9F75-9EAC32D623FA}">
      <dgm:prSet/>
      <dgm:spPr/>
      <dgm:t>
        <a:bodyPr/>
        <a:lstStyle/>
        <a:p>
          <a:endParaRPr lang="zh-CN" altLang="en-US"/>
        </a:p>
      </dgm:t>
    </dgm:pt>
    <dgm:pt modelId="{3EFD3D9E-54B8-4F8B-A8D1-529E6D10536C}">
      <dgm:prSet phldrT="[文本]" custT="1"/>
      <dgm:spPr/>
      <dgm:t>
        <a:bodyPr/>
        <a:lstStyle/>
        <a:p>
          <a:pPr>
            <a:lnSpc>
              <a:spcPct val="80000"/>
            </a:lnSpc>
            <a:spcAft>
              <a:spcPts val="0"/>
            </a:spcAft>
          </a:pPr>
          <a:r>
            <a:rPr lang="zh-CN" sz="2000" dirty="0"/>
            <a:t>注册表分为</a:t>
          </a:r>
          <a:r>
            <a:rPr lang="en-US" sz="2000" dirty="0"/>
            <a:t> 5 </a:t>
          </a:r>
          <a:r>
            <a:rPr lang="zh-CN" sz="2000" dirty="0"/>
            <a:t>个模块</a:t>
          </a:r>
          <a:r>
            <a:rPr lang="en-US" sz="2000" dirty="0"/>
            <a:t> , </a:t>
          </a:r>
          <a:r>
            <a:rPr lang="zh-CN" sz="2000" dirty="0"/>
            <a:t>分别是账号 、密码 、行别 、邮箱 、电话。</a:t>
          </a:r>
          <a:endParaRPr lang="zh-CN" altLang="en-US" sz="2000" dirty="0"/>
        </a:p>
      </dgm:t>
    </dgm:pt>
    <dgm:pt modelId="{A32434F1-0BCE-4137-8373-E53B61096C23}" type="parTrans" cxnId="{C3C87922-4104-42AB-AC95-4F2C9CE5DC73}">
      <dgm:prSet/>
      <dgm:spPr/>
      <dgm:t>
        <a:bodyPr/>
        <a:lstStyle/>
        <a:p>
          <a:endParaRPr lang="zh-CN" altLang="en-US"/>
        </a:p>
      </dgm:t>
    </dgm:pt>
    <dgm:pt modelId="{174F5C68-15D8-4EA8-9B4C-47AA2CD78A1F}" type="sibTrans" cxnId="{C3C87922-4104-42AB-AC95-4F2C9CE5DC73}">
      <dgm:prSet/>
      <dgm:spPr/>
      <dgm:t>
        <a:bodyPr/>
        <a:lstStyle/>
        <a:p>
          <a:endParaRPr lang="zh-CN" altLang="en-US"/>
        </a:p>
      </dgm:t>
    </dgm:pt>
    <dgm:pt modelId="{0A6CA7A6-41C5-465B-A8A9-C6FAAD4882CC}">
      <dgm:prSet phldrT="[文本]" custT="1"/>
      <dgm:spPr/>
      <dgm:t>
        <a:bodyPr/>
        <a:lstStyle/>
        <a:p>
          <a:pPr>
            <a:lnSpc>
              <a:spcPct val="80000"/>
            </a:lnSpc>
            <a:spcAft>
              <a:spcPts val="0"/>
            </a:spcAft>
          </a:pPr>
          <a:r>
            <a:rPr lang="en-US" sz="2000" dirty="0"/>
            <a:t>5 </a:t>
          </a:r>
          <a:r>
            <a:rPr lang="zh-CN" sz="2000" dirty="0"/>
            <a:t>个模块分别成一行 。其中要注意</a:t>
          </a:r>
          <a:r>
            <a:rPr lang="en-US" sz="2000" dirty="0"/>
            <a:t> , </a:t>
          </a:r>
          <a:r>
            <a:rPr lang="zh-CN" sz="2000" dirty="0"/>
            <a:t>前面的提示字段和后面的输入框有联动。</a:t>
          </a:r>
          <a:endParaRPr lang="zh-CN" altLang="en-US" sz="2000" dirty="0"/>
        </a:p>
      </dgm:t>
    </dgm:pt>
    <dgm:pt modelId="{7643B3B1-FBCC-4786-AD4D-2E30A9C4A6C5}" type="parTrans" cxnId="{335743CB-719F-47A3-84C2-273A973682BE}">
      <dgm:prSet/>
      <dgm:spPr/>
      <dgm:t>
        <a:bodyPr/>
        <a:lstStyle/>
        <a:p>
          <a:endParaRPr lang="zh-CN" altLang="en-US"/>
        </a:p>
      </dgm:t>
    </dgm:pt>
    <dgm:pt modelId="{355964FA-3372-4928-B535-320D27894196}" type="sibTrans" cxnId="{335743CB-719F-47A3-84C2-273A973682BE}">
      <dgm:prSet/>
      <dgm:spPr/>
      <dgm:t>
        <a:bodyPr/>
        <a:lstStyle/>
        <a:p>
          <a:endParaRPr lang="zh-CN" altLang="en-US"/>
        </a:p>
      </dgm:t>
    </dgm:pt>
    <dgm:pt modelId="{3B22B3B6-3937-45FB-AFD3-44AC5579C47F}" type="pres">
      <dgm:prSet presAssocID="{A7FB0314-EC52-421C-A0B8-69D60BC51356}" presName="linearFlow" presStyleCnt="0">
        <dgm:presLayoutVars>
          <dgm:dir/>
          <dgm:animLvl val="lvl"/>
          <dgm:resizeHandles val="exact"/>
        </dgm:presLayoutVars>
      </dgm:prSet>
      <dgm:spPr/>
    </dgm:pt>
    <dgm:pt modelId="{1CE98FF7-2757-48DB-8AC6-0381DE1FE2E4}" type="pres">
      <dgm:prSet presAssocID="{EBCEF991-10E6-4D9A-B629-DD06685C95EB}" presName="composite" presStyleCnt="0"/>
      <dgm:spPr/>
    </dgm:pt>
    <dgm:pt modelId="{870B6C75-0298-4ECB-A9CE-E970FCCFFBCE}" type="pres">
      <dgm:prSet presAssocID="{EBCEF991-10E6-4D9A-B629-DD06685C95EB}" presName="parentText" presStyleLbl="alignNode1" presStyleIdx="0" presStyleCnt="1">
        <dgm:presLayoutVars>
          <dgm:chMax val="1"/>
          <dgm:bulletEnabled val="1"/>
        </dgm:presLayoutVars>
      </dgm:prSet>
      <dgm:spPr/>
    </dgm:pt>
    <dgm:pt modelId="{E842B700-8ED1-4A52-B698-C644B95E8A46}" type="pres">
      <dgm:prSet presAssocID="{EBCEF991-10E6-4D9A-B629-DD06685C95EB}" presName="descendantText" presStyleLbl="alignAcc1" presStyleIdx="0" presStyleCnt="1" custScaleY="138513">
        <dgm:presLayoutVars>
          <dgm:bulletEnabled val="1"/>
        </dgm:presLayoutVars>
      </dgm:prSet>
      <dgm:spPr/>
    </dgm:pt>
  </dgm:ptLst>
  <dgm:cxnLst>
    <dgm:cxn modelId="{E8703B18-13A7-4A2A-9339-3A6A913E73C2}" type="presOf" srcId="{EBCEF991-10E6-4D9A-B629-DD06685C95EB}" destId="{870B6C75-0298-4ECB-A9CE-E970FCCFFBCE}" srcOrd="0" destOrd="0" presId="urn:microsoft.com/office/officeart/2005/8/layout/chevron2"/>
    <dgm:cxn modelId="{C3C87922-4104-42AB-AC95-4F2C9CE5DC73}" srcId="{EBCEF991-10E6-4D9A-B629-DD06685C95EB}" destId="{3EFD3D9E-54B8-4F8B-A8D1-529E6D10536C}" srcOrd="0" destOrd="0" parTransId="{A32434F1-0BCE-4137-8373-E53B61096C23}" sibTransId="{174F5C68-15D8-4EA8-9B4C-47AA2CD78A1F}"/>
    <dgm:cxn modelId="{BFDF8C2B-6C5E-441B-85FC-15531F102468}" type="presOf" srcId="{A7FB0314-EC52-421C-A0B8-69D60BC51356}" destId="{3B22B3B6-3937-45FB-AFD3-44AC5579C47F}" srcOrd="0" destOrd="0" presId="urn:microsoft.com/office/officeart/2005/8/layout/chevron2"/>
    <dgm:cxn modelId="{78752556-6D70-4B40-BD4A-9E922D0314C1}" type="presOf" srcId="{3EFD3D9E-54B8-4F8B-A8D1-529E6D10536C}" destId="{E842B700-8ED1-4A52-B698-C644B95E8A46}" srcOrd="0" destOrd="0" presId="urn:microsoft.com/office/officeart/2005/8/layout/chevron2"/>
    <dgm:cxn modelId="{335743CB-719F-47A3-84C2-273A973682BE}" srcId="{EBCEF991-10E6-4D9A-B629-DD06685C95EB}" destId="{0A6CA7A6-41C5-465B-A8A9-C6FAAD4882CC}" srcOrd="1" destOrd="0" parTransId="{7643B3B1-FBCC-4786-AD4D-2E30A9C4A6C5}" sibTransId="{355964FA-3372-4928-B535-320D27894196}"/>
    <dgm:cxn modelId="{40EF8BCE-5B05-4874-91FA-3C3E3955FECC}" type="presOf" srcId="{0A6CA7A6-41C5-465B-A8A9-C6FAAD4882CC}" destId="{E842B700-8ED1-4A52-B698-C644B95E8A46}" srcOrd="0" destOrd="1" presId="urn:microsoft.com/office/officeart/2005/8/layout/chevron2"/>
    <dgm:cxn modelId="{7B95D5FB-A27D-4850-9F75-9EAC32D623FA}" srcId="{A7FB0314-EC52-421C-A0B8-69D60BC51356}" destId="{EBCEF991-10E6-4D9A-B629-DD06685C95EB}" srcOrd="0" destOrd="0" parTransId="{4834CB6E-F571-48E1-AE17-E88D35AE8A1C}" sibTransId="{3087C437-B2C6-4B60-8572-B994D7C73D23}"/>
    <dgm:cxn modelId="{9190D5CC-3432-4BC8-962F-7920C3350D31}" type="presParOf" srcId="{3B22B3B6-3937-45FB-AFD3-44AC5579C47F}" destId="{1CE98FF7-2757-48DB-8AC6-0381DE1FE2E4}" srcOrd="0" destOrd="0" presId="urn:microsoft.com/office/officeart/2005/8/layout/chevron2"/>
    <dgm:cxn modelId="{3774B8B9-E992-433D-A4E1-6C09F5022FE5}" type="presParOf" srcId="{1CE98FF7-2757-48DB-8AC6-0381DE1FE2E4}" destId="{870B6C75-0298-4ECB-A9CE-E970FCCFFBCE}" srcOrd="0" destOrd="0" presId="urn:microsoft.com/office/officeart/2005/8/layout/chevron2"/>
    <dgm:cxn modelId="{B48B9770-49C9-4E20-938C-B6A1E400E0B8}" type="presParOf" srcId="{1CE98FF7-2757-48DB-8AC6-0381DE1FE2E4}" destId="{E842B700-8ED1-4A52-B698-C644B95E8A46}"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F3C95D-4596-4645-90ED-7667FEED04FD}">
      <dsp:nvSpPr>
        <dsp:cNvPr id="0" name=""/>
        <dsp:cNvSpPr/>
      </dsp:nvSpPr>
      <dsp:spPr>
        <a:xfrm>
          <a:off x="-4560586" y="-704407"/>
          <a:ext cx="5472816" cy="5472816"/>
        </a:xfrm>
        <a:prstGeom prst="blockArc">
          <a:avLst>
            <a:gd name="adj1" fmla="val 18900000"/>
            <a:gd name="adj2" fmla="val 2700000"/>
            <a:gd name="adj3" fmla="val 395"/>
          </a:avLst>
        </a:pr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F54718-5223-4528-B41F-5E07AFEC7995}">
      <dsp:nvSpPr>
        <dsp:cNvPr id="0" name=""/>
        <dsp:cNvSpPr/>
      </dsp:nvSpPr>
      <dsp:spPr>
        <a:xfrm>
          <a:off x="747064" y="580583"/>
          <a:ext cx="6455961" cy="1161003"/>
        </a:xfrm>
        <a:prstGeom prst="rect">
          <a:avLst/>
        </a:prstGeom>
        <a:gradFill rotWithShape="0">
          <a:gsLst>
            <a:gs pos="0">
              <a:schemeClr val="accent1">
                <a:hueOff val="0"/>
                <a:satOff val="0"/>
                <a:lumOff val="0"/>
                <a:alphaOff val="0"/>
                <a:tint val="62000"/>
                <a:satMod val="180000"/>
              </a:schemeClr>
            </a:gs>
            <a:gs pos="65000">
              <a:schemeClr val="accent1">
                <a:hueOff val="0"/>
                <a:satOff val="0"/>
                <a:lumOff val="0"/>
                <a:alphaOff val="0"/>
                <a:tint val="32000"/>
                <a:satMod val="250000"/>
              </a:schemeClr>
            </a:gs>
            <a:gs pos="100000">
              <a:schemeClr val="accen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21547" tIns="78740" rIns="78740" bIns="78740" numCol="1" spcCol="1270" anchor="ctr" anchorCtr="0">
          <a:noAutofit/>
        </a:bodyPr>
        <a:lstStyle/>
        <a:p>
          <a:pPr marL="0" lvl="0" indent="0" algn="l" defTabSz="1377950">
            <a:lnSpc>
              <a:spcPct val="90000"/>
            </a:lnSpc>
            <a:spcBef>
              <a:spcPct val="0"/>
            </a:spcBef>
            <a:spcAft>
              <a:spcPct val="35000"/>
            </a:spcAft>
            <a:buNone/>
          </a:pPr>
          <a:r>
            <a:rPr lang="zh-CN" sz="3100" b="1" kern="1200" dirty="0"/>
            <a:t>了解</a:t>
          </a:r>
          <a:r>
            <a:rPr lang="en-US" sz="3100" b="1" kern="1200" dirty="0"/>
            <a:t> HTML </a:t>
          </a:r>
          <a:r>
            <a:rPr lang="zh-CN" sz="3100" b="1" kern="1200" dirty="0"/>
            <a:t>和</a:t>
          </a:r>
          <a:r>
            <a:rPr lang="en-US" sz="3100" b="1" kern="1200" dirty="0"/>
            <a:t> HTML5 </a:t>
          </a:r>
          <a:r>
            <a:rPr lang="zh-CN" sz="3100" b="1" kern="1200" dirty="0"/>
            <a:t>的区别</a:t>
          </a:r>
          <a:endParaRPr lang="zh-CN" altLang="en-US" sz="3100" b="1" kern="1200" dirty="0"/>
        </a:p>
      </dsp:txBody>
      <dsp:txXfrm>
        <a:off x="747064" y="580583"/>
        <a:ext cx="6455961" cy="1161003"/>
      </dsp:txXfrm>
    </dsp:sp>
    <dsp:sp modelId="{5BF1CA16-3D0D-4185-B253-9D8B7004BA25}">
      <dsp:nvSpPr>
        <dsp:cNvPr id="0" name=""/>
        <dsp:cNvSpPr/>
      </dsp:nvSpPr>
      <dsp:spPr>
        <a:xfrm>
          <a:off x="21437" y="435457"/>
          <a:ext cx="1451254" cy="1451254"/>
        </a:xfrm>
        <a:prstGeom prst="ellipse">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BDA78AF2-3355-42DF-8F8E-C122DF2F7CED}">
      <dsp:nvSpPr>
        <dsp:cNvPr id="0" name=""/>
        <dsp:cNvSpPr/>
      </dsp:nvSpPr>
      <dsp:spPr>
        <a:xfrm>
          <a:off x="747064" y="2322413"/>
          <a:ext cx="6455961" cy="1161003"/>
        </a:xfrm>
        <a:prstGeom prst="rect">
          <a:avLst/>
        </a:prstGeom>
        <a:gradFill rotWithShape="0">
          <a:gsLst>
            <a:gs pos="0">
              <a:schemeClr val="accent1">
                <a:hueOff val="0"/>
                <a:satOff val="0"/>
                <a:lumOff val="0"/>
                <a:alphaOff val="0"/>
                <a:tint val="62000"/>
                <a:satMod val="180000"/>
              </a:schemeClr>
            </a:gs>
            <a:gs pos="65000">
              <a:schemeClr val="accent1">
                <a:hueOff val="0"/>
                <a:satOff val="0"/>
                <a:lumOff val="0"/>
                <a:alphaOff val="0"/>
                <a:tint val="32000"/>
                <a:satMod val="250000"/>
              </a:schemeClr>
            </a:gs>
            <a:gs pos="100000">
              <a:schemeClr val="accen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21547" tIns="78740" rIns="78740" bIns="78740" numCol="1" spcCol="1270" anchor="ctr" anchorCtr="0">
          <a:noAutofit/>
        </a:bodyPr>
        <a:lstStyle/>
        <a:p>
          <a:pPr marL="0" lvl="0" indent="0" algn="l" defTabSz="1377950">
            <a:lnSpc>
              <a:spcPct val="90000"/>
            </a:lnSpc>
            <a:spcBef>
              <a:spcPct val="0"/>
            </a:spcBef>
            <a:spcAft>
              <a:spcPct val="35000"/>
            </a:spcAft>
            <a:buNone/>
          </a:pPr>
          <a:r>
            <a:rPr lang="zh-CN" sz="3100" b="1" kern="1200" dirty="0"/>
            <a:t>掌握基础标签元素的使用</a:t>
          </a:r>
          <a:endParaRPr lang="zh-CN" altLang="en-US" sz="3100" b="1" kern="1200" dirty="0"/>
        </a:p>
      </dsp:txBody>
      <dsp:txXfrm>
        <a:off x="747064" y="2322413"/>
        <a:ext cx="6455961" cy="1161003"/>
      </dsp:txXfrm>
    </dsp:sp>
    <dsp:sp modelId="{FD801D14-EDBA-4A3A-BEBD-AA4AD82A3016}">
      <dsp:nvSpPr>
        <dsp:cNvPr id="0" name=""/>
        <dsp:cNvSpPr/>
      </dsp:nvSpPr>
      <dsp:spPr>
        <a:xfrm>
          <a:off x="21437" y="2177288"/>
          <a:ext cx="1451254" cy="1451254"/>
        </a:xfrm>
        <a:prstGeom prst="ellipse">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0B6C75-0298-4ECB-A9CE-E970FCCFFBCE}">
      <dsp:nvSpPr>
        <dsp:cNvPr id="0" name=""/>
        <dsp:cNvSpPr/>
      </dsp:nvSpPr>
      <dsp:spPr>
        <a:xfrm rot="5400000">
          <a:off x="-267210" y="271438"/>
          <a:ext cx="1781405" cy="1246984"/>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知识点</a:t>
          </a:r>
        </a:p>
      </dsp:txBody>
      <dsp:txXfrm rot="-5400000">
        <a:off x="1" y="627719"/>
        <a:ext cx="1246984" cy="534421"/>
      </dsp:txXfrm>
    </dsp:sp>
    <dsp:sp modelId="{E842B700-8ED1-4A52-B698-C644B95E8A46}">
      <dsp:nvSpPr>
        <dsp:cNvPr id="0" name=""/>
        <dsp:cNvSpPr/>
      </dsp:nvSpPr>
      <dsp:spPr>
        <a:xfrm rot="5400000">
          <a:off x="4184995" y="-2933783"/>
          <a:ext cx="1157913" cy="7033935"/>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kern="1200" dirty="0"/>
            <a:t>运用段落标签元素 、文本标签元素 、文本格式化标签元素。</a:t>
          </a:r>
        </a:p>
      </dsp:txBody>
      <dsp:txXfrm rot="-5400000">
        <a:off x="1246985" y="60752"/>
        <a:ext cx="6977410" cy="1044863"/>
      </dsp:txXfrm>
    </dsp:sp>
    <dsp:sp modelId="{2EAB265B-0F0A-4A60-83BB-51693F3DFE64}">
      <dsp:nvSpPr>
        <dsp:cNvPr id="0" name=""/>
        <dsp:cNvSpPr/>
      </dsp:nvSpPr>
      <dsp:spPr>
        <a:xfrm rot="5400000">
          <a:off x="-267210" y="1860783"/>
          <a:ext cx="1781405" cy="1246984"/>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建议时长</a:t>
          </a:r>
        </a:p>
      </dsp:txBody>
      <dsp:txXfrm rot="-5400000">
        <a:off x="1" y="2217064"/>
        <a:ext cx="1246984" cy="534421"/>
      </dsp:txXfrm>
    </dsp:sp>
    <dsp:sp modelId="{E23F29D0-AC41-41A6-958A-2FF5C699AB56}">
      <dsp:nvSpPr>
        <dsp:cNvPr id="0" name=""/>
        <dsp:cNvSpPr/>
      </dsp:nvSpPr>
      <dsp:spPr>
        <a:xfrm rot="5400000">
          <a:off x="4184995" y="-1344437"/>
          <a:ext cx="1157913" cy="7033935"/>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sz="2800" kern="1200" dirty="0"/>
            <a:t>共计时长</a:t>
          </a:r>
          <a:r>
            <a:rPr lang="en-US" sz="2800" kern="1200" dirty="0"/>
            <a:t> : 25 min</a:t>
          </a:r>
          <a:endParaRPr lang="zh-CN" altLang="en-US" sz="2800" kern="1200" dirty="0"/>
        </a:p>
        <a:p>
          <a:pPr marL="285750" lvl="1" indent="-285750" algn="l" defTabSz="1244600">
            <a:lnSpc>
              <a:spcPct val="90000"/>
            </a:lnSpc>
            <a:spcBef>
              <a:spcPct val="0"/>
            </a:spcBef>
            <a:spcAft>
              <a:spcPct val="15000"/>
            </a:spcAft>
            <a:buChar char="•"/>
          </a:pPr>
          <a:r>
            <a:rPr lang="zh-CN" sz="2800" kern="1200" dirty="0"/>
            <a:t>讲解时长</a:t>
          </a:r>
          <a:r>
            <a:rPr lang="en-US" sz="2800" kern="1200" dirty="0"/>
            <a:t> :  15 min   </a:t>
          </a:r>
          <a:r>
            <a:rPr lang="zh-CN" altLang="en-US" sz="2800" kern="1200" dirty="0"/>
            <a:t>练习时长：</a:t>
          </a:r>
          <a:r>
            <a:rPr lang="en-US" altLang="zh-CN" sz="2800" kern="1200" dirty="0"/>
            <a:t>10 min</a:t>
          </a:r>
          <a:endParaRPr lang="zh-CN" sz="2800" kern="1200" dirty="0"/>
        </a:p>
      </dsp:txBody>
      <dsp:txXfrm rot="-5400000">
        <a:off x="1246985" y="1650098"/>
        <a:ext cx="6977410" cy="1044863"/>
      </dsp:txXfrm>
    </dsp:sp>
    <dsp:sp modelId="{B70CAABC-A226-4DDF-A7DE-C4C18579C391}">
      <dsp:nvSpPr>
        <dsp:cNvPr id="0" name=""/>
        <dsp:cNvSpPr/>
      </dsp:nvSpPr>
      <dsp:spPr>
        <a:xfrm rot="5400000">
          <a:off x="-267210" y="3435557"/>
          <a:ext cx="1781405" cy="1246984"/>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相关要求</a:t>
          </a:r>
        </a:p>
      </dsp:txBody>
      <dsp:txXfrm rot="-5400000">
        <a:off x="1" y="3791838"/>
        <a:ext cx="1246984" cy="534421"/>
      </dsp:txXfrm>
    </dsp:sp>
    <dsp:sp modelId="{B28FA27C-8453-43C2-B66A-17F1391EF47F}">
      <dsp:nvSpPr>
        <dsp:cNvPr id="0" name=""/>
        <dsp:cNvSpPr/>
      </dsp:nvSpPr>
      <dsp:spPr>
        <a:xfrm rot="5400000">
          <a:off x="4184995" y="230340"/>
          <a:ext cx="1157913" cy="7033935"/>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sz="2800" kern="1200" dirty="0"/>
            <a:t>了解</a:t>
          </a:r>
          <a:r>
            <a:rPr lang="en-US" sz="2800" kern="1200" dirty="0"/>
            <a:t> div </a:t>
          </a:r>
          <a:r>
            <a:rPr lang="zh-CN" sz="2800" kern="1200" dirty="0"/>
            <a:t>、</a:t>
          </a:r>
          <a:r>
            <a:rPr lang="en-US" sz="2800" kern="1200" dirty="0"/>
            <a:t>p </a:t>
          </a:r>
          <a:r>
            <a:rPr lang="zh-CN" sz="2800" kern="1200" dirty="0"/>
            <a:t>、</a:t>
          </a:r>
          <a:r>
            <a:rPr lang="en-US" sz="2800" kern="1200" dirty="0"/>
            <a:t>span </a:t>
          </a:r>
          <a:r>
            <a:rPr lang="zh-CN" sz="2800" kern="1200" dirty="0"/>
            <a:t>、</a:t>
          </a:r>
          <a:r>
            <a:rPr lang="en-US" sz="2800" kern="1200" dirty="0"/>
            <a:t>ins/u </a:t>
          </a:r>
          <a:r>
            <a:rPr lang="zh-CN" sz="2800" kern="1200" dirty="0"/>
            <a:t>标签。</a:t>
          </a:r>
          <a:endParaRPr lang="zh-CN" altLang="en-US" sz="2800" kern="1200" dirty="0"/>
        </a:p>
        <a:p>
          <a:pPr marL="285750" lvl="1" indent="-285750" algn="l" defTabSz="1244600">
            <a:lnSpc>
              <a:spcPct val="90000"/>
            </a:lnSpc>
            <a:spcBef>
              <a:spcPct val="0"/>
            </a:spcBef>
            <a:spcAft>
              <a:spcPct val="15000"/>
            </a:spcAft>
            <a:buChar char="•"/>
          </a:pPr>
          <a:r>
            <a:rPr lang="zh-CN" altLang="en-US" sz="2800" kern="1200" dirty="0"/>
            <a:t>了解结构布局。</a:t>
          </a:r>
        </a:p>
      </dsp:txBody>
      <dsp:txXfrm rot="-5400000">
        <a:off x="1246985" y="3224876"/>
        <a:ext cx="6977410" cy="10448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0B6C75-0298-4ECB-A9CE-E970FCCFFBCE}">
      <dsp:nvSpPr>
        <dsp:cNvPr id="0" name=""/>
        <dsp:cNvSpPr/>
      </dsp:nvSpPr>
      <dsp:spPr>
        <a:xfrm rot="5400000">
          <a:off x="-291632" y="291632"/>
          <a:ext cx="1944216" cy="1360951"/>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任务分析</a:t>
          </a:r>
        </a:p>
      </dsp:txBody>
      <dsp:txXfrm rot="-5400000">
        <a:off x="1" y="680476"/>
        <a:ext cx="1360951" cy="583265"/>
      </dsp:txXfrm>
    </dsp:sp>
    <dsp:sp modelId="{E842B700-8ED1-4A52-B698-C644B95E8A46}">
      <dsp:nvSpPr>
        <dsp:cNvPr id="0" name=""/>
        <dsp:cNvSpPr/>
      </dsp:nvSpPr>
      <dsp:spPr>
        <a:xfrm rot="5400000">
          <a:off x="4189065" y="-2828114"/>
          <a:ext cx="1263740" cy="6919968"/>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altLang="en-US" sz="1600" kern="1200" dirty="0"/>
            <a:t>《 </a:t>
          </a:r>
          <a:r>
            <a:rPr lang="zh-CN" altLang="en-US" sz="1600" kern="1200" dirty="0"/>
            <a:t>送杜少府之任蜀州</a:t>
          </a:r>
          <a:r>
            <a:rPr lang="en-US" altLang="en-US" sz="1600" kern="1200" dirty="0"/>
            <a:t>》  </a:t>
          </a:r>
          <a:r>
            <a:rPr lang="zh-CN" altLang="en-US" sz="1600" kern="1200" dirty="0"/>
            <a:t>的题目是独占一行 </a:t>
          </a:r>
          <a:r>
            <a:rPr lang="en-US" altLang="en-US" sz="1600" kern="1200" dirty="0"/>
            <a:t>, </a:t>
          </a:r>
          <a:r>
            <a:rPr lang="zh-CN" altLang="en-US" sz="1600" kern="1200" dirty="0"/>
            <a:t>并且字体是加黑变粗。</a:t>
          </a:r>
        </a:p>
        <a:p>
          <a:pPr marL="171450" lvl="1" indent="-171450" algn="l" defTabSz="711200">
            <a:lnSpc>
              <a:spcPct val="90000"/>
            </a:lnSpc>
            <a:spcBef>
              <a:spcPct val="0"/>
            </a:spcBef>
            <a:spcAft>
              <a:spcPct val="15000"/>
            </a:spcAft>
            <a:buChar char="•"/>
          </a:pPr>
          <a:r>
            <a:rPr lang="en-US" altLang="en-US" sz="1600" kern="1200" dirty="0"/>
            <a:t>《 </a:t>
          </a:r>
          <a:r>
            <a:rPr lang="zh-CN" altLang="en-US" sz="1600" kern="1200" dirty="0"/>
            <a:t>送杜少府之任蜀州</a:t>
          </a:r>
          <a:r>
            <a:rPr lang="en-US" altLang="en-US" sz="1600" kern="1200" dirty="0"/>
            <a:t>》  </a:t>
          </a:r>
          <a:r>
            <a:rPr lang="zh-CN" altLang="en-US" sz="1600" kern="1200" dirty="0"/>
            <a:t>的内容部分是每一句都是独占一行 </a:t>
          </a:r>
          <a:r>
            <a:rPr lang="en-US" altLang="en-US" sz="1600" kern="1200" dirty="0"/>
            <a:t>, </a:t>
          </a:r>
          <a:r>
            <a:rPr lang="zh-CN" altLang="en-US" sz="1600" kern="1200" dirty="0"/>
            <a:t>并且最后两句有一个下 划线 </a:t>
          </a:r>
          <a:r>
            <a:rPr lang="en-US" altLang="en-US" sz="1600" kern="1200" dirty="0"/>
            <a:t>, </a:t>
          </a:r>
          <a:r>
            <a:rPr lang="zh-CN" altLang="en-US" sz="1600" kern="1200" dirty="0"/>
            <a:t>作为重点句。</a:t>
          </a:r>
        </a:p>
      </dsp:txBody>
      <dsp:txXfrm rot="-5400000">
        <a:off x="1360952" y="61690"/>
        <a:ext cx="6858277" cy="11403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0B6C75-0298-4ECB-A9CE-E970FCCFFBCE}">
      <dsp:nvSpPr>
        <dsp:cNvPr id="0" name=""/>
        <dsp:cNvSpPr/>
      </dsp:nvSpPr>
      <dsp:spPr>
        <a:xfrm rot="5400000">
          <a:off x="-291632" y="291632"/>
          <a:ext cx="1944216" cy="1360951"/>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任务分析</a:t>
          </a:r>
        </a:p>
      </dsp:txBody>
      <dsp:txXfrm rot="-5400000">
        <a:off x="1" y="680476"/>
        <a:ext cx="1360951" cy="583265"/>
      </dsp:txXfrm>
    </dsp:sp>
    <dsp:sp modelId="{E842B700-8ED1-4A52-B698-C644B95E8A46}">
      <dsp:nvSpPr>
        <dsp:cNvPr id="0" name=""/>
        <dsp:cNvSpPr/>
      </dsp:nvSpPr>
      <dsp:spPr>
        <a:xfrm rot="5400000">
          <a:off x="4189065" y="-2828114"/>
          <a:ext cx="1263740" cy="6919968"/>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altLang="en-US" sz="1600" kern="1200" dirty="0"/>
            <a:t>《 </a:t>
          </a:r>
          <a:r>
            <a:rPr lang="zh-CN" altLang="en-US" sz="1600" kern="1200" dirty="0"/>
            <a:t>送杜少府之任蜀州</a:t>
          </a:r>
          <a:r>
            <a:rPr lang="en-US" altLang="en-US" sz="1600" kern="1200" dirty="0"/>
            <a:t>》  </a:t>
          </a:r>
          <a:r>
            <a:rPr lang="zh-CN" altLang="en-US" sz="1600" kern="1200" dirty="0"/>
            <a:t>的题目是独占一行 </a:t>
          </a:r>
          <a:r>
            <a:rPr lang="en-US" altLang="en-US" sz="1600" kern="1200" dirty="0"/>
            <a:t>, </a:t>
          </a:r>
          <a:r>
            <a:rPr lang="zh-CN" altLang="en-US" sz="1600" kern="1200" dirty="0"/>
            <a:t>并且字体是加黑变粗。</a:t>
          </a:r>
        </a:p>
        <a:p>
          <a:pPr marL="171450" lvl="1" indent="-171450" algn="l" defTabSz="711200">
            <a:lnSpc>
              <a:spcPct val="90000"/>
            </a:lnSpc>
            <a:spcBef>
              <a:spcPct val="0"/>
            </a:spcBef>
            <a:spcAft>
              <a:spcPct val="15000"/>
            </a:spcAft>
            <a:buChar char="•"/>
          </a:pPr>
          <a:r>
            <a:rPr lang="en-US" altLang="en-US" sz="1600" kern="1200" dirty="0"/>
            <a:t>《 </a:t>
          </a:r>
          <a:r>
            <a:rPr lang="zh-CN" altLang="en-US" sz="1600" kern="1200" dirty="0"/>
            <a:t>送杜少府之任蜀州</a:t>
          </a:r>
          <a:r>
            <a:rPr lang="en-US" altLang="en-US" sz="1600" kern="1200" dirty="0"/>
            <a:t>》  </a:t>
          </a:r>
          <a:r>
            <a:rPr lang="zh-CN" altLang="en-US" sz="1600" kern="1200" dirty="0"/>
            <a:t>的内容部分是每一句都是独占一行 </a:t>
          </a:r>
          <a:r>
            <a:rPr lang="en-US" altLang="en-US" sz="1600" kern="1200" dirty="0"/>
            <a:t>, </a:t>
          </a:r>
          <a:r>
            <a:rPr lang="zh-CN" altLang="en-US" sz="1600" kern="1200" dirty="0"/>
            <a:t>并且最后两句有一个下 划线 </a:t>
          </a:r>
          <a:r>
            <a:rPr lang="en-US" altLang="en-US" sz="1600" kern="1200" dirty="0"/>
            <a:t>, </a:t>
          </a:r>
          <a:r>
            <a:rPr lang="zh-CN" altLang="en-US" sz="1600" kern="1200" dirty="0"/>
            <a:t>作为重点句。</a:t>
          </a:r>
        </a:p>
      </dsp:txBody>
      <dsp:txXfrm rot="-5400000">
        <a:off x="1360952" y="61690"/>
        <a:ext cx="6858277" cy="114035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0B6C75-0298-4ECB-A9CE-E970FCCFFBCE}">
      <dsp:nvSpPr>
        <dsp:cNvPr id="0" name=""/>
        <dsp:cNvSpPr/>
      </dsp:nvSpPr>
      <dsp:spPr>
        <a:xfrm rot="5400000">
          <a:off x="-393363" y="396583"/>
          <a:ext cx="2622423" cy="1835696"/>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zh-CN" altLang="en-US" sz="3500" kern="1200" dirty="0"/>
            <a:t>相关要求</a:t>
          </a:r>
        </a:p>
      </dsp:txBody>
      <dsp:txXfrm rot="-5400000">
        <a:off x="1" y="921067"/>
        <a:ext cx="1835696" cy="786727"/>
      </dsp:txXfrm>
    </dsp:sp>
    <dsp:sp modelId="{E842B700-8ED1-4A52-B698-C644B95E8A46}">
      <dsp:nvSpPr>
        <dsp:cNvPr id="0" name=""/>
        <dsp:cNvSpPr/>
      </dsp:nvSpPr>
      <dsp:spPr>
        <a:xfrm rot="5400000">
          <a:off x="4206020" y="-2367104"/>
          <a:ext cx="1704575" cy="6445223"/>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altLang="en-US" sz="2800" kern="1200" dirty="0"/>
            <a:t>&lt;a&gt;&lt;</a:t>
          </a:r>
          <a:r>
            <a:rPr lang="en-US" altLang="en-US" sz="2800" kern="1200" dirty="0" err="1"/>
            <a:t>img</a:t>
          </a:r>
          <a:r>
            <a:rPr lang="en-US" altLang="en-US" sz="2800" kern="1200" dirty="0"/>
            <a:t>&gt;</a:t>
          </a:r>
          <a:r>
            <a:rPr lang="zh-CN" altLang="en-US" sz="2800" kern="1200" dirty="0"/>
            <a:t>标签的熟练使用。</a:t>
          </a:r>
        </a:p>
      </dsp:txBody>
      <dsp:txXfrm rot="-5400000">
        <a:off x="1835696" y="86430"/>
        <a:ext cx="6362013" cy="1538155"/>
      </dsp:txXfrm>
    </dsp:sp>
    <dsp:sp modelId="{2EAB265B-0F0A-4A60-83BB-51693F3DFE64}">
      <dsp:nvSpPr>
        <dsp:cNvPr id="0" name=""/>
        <dsp:cNvSpPr/>
      </dsp:nvSpPr>
      <dsp:spPr>
        <a:xfrm rot="5400000">
          <a:off x="-393363" y="2736272"/>
          <a:ext cx="2622423" cy="1835696"/>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zh-CN" altLang="en-US" sz="3500" kern="1200" dirty="0"/>
            <a:t>任务分析</a:t>
          </a:r>
        </a:p>
      </dsp:txBody>
      <dsp:txXfrm rot="-5400000">
        <a:off x="1" y="3260756"/>
        <a:ext cx="1835696" cy="786727"/>
      </dsp:txXfrm>
    </dsp:sp>
    <dsp:sp modelId="{E23F29D0-AC41-41A6-958A-2FF5C699AB56}">
      <dsp:nvSpPr>
        <dsp:cNvPr id="0" name=""/>
        <dsp:cNvSpPr/>
      </dsp:nvSpPr>
      <dsp:spPr>
        <a:xfrm rot="5400000">
          <a:off x="4206020" y="-27415"/>
          <a:ext cx="1704575" cy="6445223"/>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sz="2800" kern="1200" dirty="0"/>
            <a:t>实现</a:t>
          </a:r>
          <a:r>
            <a:rPr lang="en-US" sz="2800" kern="1200" dirty="0"/>
            <a:t>&lt;a&gt;</a:t>
          </a:r>
          <a:r>
            <a:rPr lang="zh-CN" sz="2800" kern="1200" dirty="0"/>
            <a:t>标签的置顶功能。</a:t>
          </a:r>
          <a:endParaRPr lang="zh-CN" altLang="en-US" sz="2800" kern="1200" dirty="0"/>
        </a:p>
        <a:p>
          <a:pPr marL="285750" lvl="1" indent="-285750" algn="l" defTabSz="1244600">
            <a:lnSpc>
              <a:spcPct val="90000"/>
            </a:lnSpc>
            <a:spcBef>
              <a:spcPct val="0"/>
            </a:spcBef>
            <a:spcAft>
              <a:spcPct val="15000"/>
            </a:spcAft>
            <a:buChar char="•"/>
          </a:pPr>
          <a:r>
            <a:rPr lang="zh-CN" sz="2800" kern="1200" dirty="0"/>
            <a:t>图片</a:t>
          </a:r>
          <a:r>
            <a:rPr lang="en-US" sz="2800" kern="1200" dirty="0"/>
            <a:t>&lt;</a:t>
          </a:r>
          <a:r>
            <a:rPr lang="en-US" sz="2800" kern="1200" dirty="0" err="1"/>
            <a:t>img</a:t>
          </a:r>
          <a:r>
            <a:rPr lang="en-US" sz="2800" kern="1200" dirty="0"/>
            <a:t>&gt;</a:t>
          </a:r>
          <a:r>
            <a:rPr lang="zh-CN" sz="2800" kern="1200" dirty="0"/>
            <a:t>和</a:t>
          </a:r>
          <a:r>
            <a:rPr lang="en-US" sz="2800" kern="1200" dirty="0"/>
            <a:t>&lt;a&gt;</a:t>
          </a:r>
          <a:r>
            <a:rPr lang="zh-CN" sz="2800" kern="1200" dirty="0"/>
            <a:t>的嵌套的使用。</a:t>
          </a:r>
        </a:p>
        <a:p>
          <a:pPr marL="228600" lvl="1" indent="-228600" algn="l" defTabSz="1155700">
            <a:lnSpc>
              <a:spcPct val="90000"/>
            </a:lnSpc>
            <a:spcBef>
              <a:spcPct val="0"/>
            </a:spcBef>
            <a:spcAft>
              <a:spcPct val="15000"/>
            </a:spcAft>
            <a:buChar char="•"/>
          </a:pPr>
          <a:r>
            <a:rPr lang="zh-CN" sz="2600" kern="1200" dirty="0"/>
            <a:t>出现滚动条时置顶功能才能更好的体现 。</a:t>
          </a:r>
        </a:p>
      </dsp:txBody>
      <dsp:txXfrm rot="-5400000">
        <a:off x="1835696" y="2426119"/>
        <a:ext cx="6362013" cy="153815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0B6C75-0298-4ECB-A9CE-E970FCCFFBCE}">
      <dsp:nvSpPr>
        <dsp:cNvPr id="0" name=""/>
        <dsp:cNvSpPr/>
      </dsp:nvSpPr>
      <dsp:spPr>
        <a:xfrm rot="5400000">
          <a:off x="-267210" y="271438"/>
          <a:ext cx="1781405" cy="1246984"/>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知识点</a:t>
          </a:r>
        </a:p>
      </dsp:txBody>
      <dsp:txXfrm rot="-5400000">
        <a:off x="1" y="627719"/>
        <a:ext cx="1246984" cy="534421"/>
      </dsp:txXfrm>
    </dsp:sp>
    <dsp:sp modelId="{E842B700-8ED1-4A52-B698-C644B95E8A46}">
      <dsp:nvSpPr>
        <dsp:cNvPr id="0" name=""/>
        <dsp:cNvSpPr/>
      </dsp:nvSpPr>
      <dsp:spPr>
        <a:xfrm rot="5400000">
          <a:off x="4184995" y="-2933783"/>
          <a:ext cx="1157913" cy="7033935"/>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kern="1200" dirty="0"/>
            <a:t>熟练掌握表格的相关属性和相关概念。</a:t>
          </a:r>
        </a:p>
      </dsp:txBody>
      <dsp:txXfrm rot="-5400000">
        <a:off x="1246985" y="60752"/>
        <a:ext cx="6977410" cy="1044863"/>
      </dsp:txXfrm>
    </dsp:sp>
    <dsp:sp modelId="{2EAB265B-0F0A-4A60-83BB-51693F3DFE64}">
      <dsp:nvSpPr>
        <dsp:cNvPr id="0" name=""/>
        <dsp:cNvSpPr/>
      </dsp:nvSpPr>
      <dsp:spPr>
        <a:xfrm rot="5400000">
          <a:off x="-267210" y="1860783"/>
          <a:ext cx="1781405" cy="1246984"/>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建议时长</a:t>
          </a:r>
        </a:p>
      </dsp:txBody>
      <dsp:txXfrm rot="-5400000">
        <a:off x="1" y="2217064"/>
        <a:ext cx="1246984" cy="534421"/>
      </dsp:txXfrm>
    </dsp:sp>
    <dsp:sp modelId="{E23F29D0-AC41-41A6-958A-2FF5C699AB56}">
      <dsp:nvSpPr>
        <dsp:cNvPr id="0" name=""/>
        <dsp:cNvSpPr/>
      </dsp:nvSpPr>
      <dsp:spPr>
        <a:xfrm rot="5400000">
          <a:off x="4184995" y="-1344437"/>
          <a:ext cx="1157913" cy="7033935"/>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sz="2800" kern="1200" dirty="0"/>
            <a:t>共计时长</a:t>
          </a:r>
          <a:r>
            <a:rPr lang="en-US" sz="2800" kern="1200" dirty="0"/>
            <a:t> : 45 min</a:t>
          </a:r>
          <a:endParaRPr lang="zh-CN" altLang="en-US" sz="2800" kern="1200" dirty="0"/>
        </a:p>
        <a:p>
          <a:pPr marL="285750" lvl="1" indent="-285750" algn="l" defTabSz="1244600">
            <a:lnSpc>
              <a:spcPct val="90000"/>
            </a:lnSpc>
            <a:spcBef>
              <a:spcPct val="0"/>
            </a:spcBef>
            <a:spcAft>
              <a:spcPct val="15000"/>
            </a:spcAft>
            <a:buChar char="•"/>
          </a:pPr>
          <a:r>
            <a:rPr lang="zh-CN" sz="2800" kern="1200" dirty="0"/>
            <a:t>讲解时长</a:t>
          </a:r>
          <a:r>
            <a:rPr lang="en-US" sz="2800" kern="1200" dirty="0"/>
            <a:t> : 20 min   </a:t>
          </a:r>
          <a:r>
            <a:rPr lang="zh-CN" altLang="en-US" sz="2800" kern="1200" dirty="0"/>
            <a:t>练习时长：</a:t>
          </a:r>
          <a:r>
            <a:rPr lang="en-US" altLang="zh-CN" sz="2800" kern="1200" dirty="0"/>
            <a:t>25 min</a:t>
          </a:r>
          <a:endParaRPr lang="zh-CN" sz="2800" kern="1200" dirty="0"/>
        </a:p>
      </dsp:txBody>
      <dsp:txXfrm rot="-5400000">
        <a:off x="1246985" y="1650098"/>
        <a:ext cx="6977410" cy="1044863"/>
      </dsp:txXfrm>
    </dsp:sp>
    <dsp:sp modelId="{B70CAABC-A226-4DDF-A7DE-C4C18579C391}">
      <dsp:nvSpPr>
        <dsp:cNvPr id="0" name=""/>
        <dsp:cNvSpPr/>
      </dsp:nvSpPr>
      <dsp:spPr>
        <a:xfrm rot="5400000">
          <a:off x="-267210" y="3435557"/>
          <a:ext cx="1781405" cy="1246984"/>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相关要求</a:t>
          </a:r>
        </a:p>
      </dsp:txBody>
      <dsp:txXfrm rot="-5400000">
        <a:off x="1" y="3791838"/>
        <a:ext cx="1246984" cy="534421"/>
      </dsp:txXfrm>
    </dsp:sp>
    <dsp:sp modelId="{B28FA27C-8453-43C2-B66A-17F1391EF47F}">
      <dsp:nvSpPr>
        <dsp:cNvPr id="0" name=""/>
        <dsp:cNvSpPr/>
      </dsp:nvSpPr>
      <dsp:spPr>
        <a:xfrm rot="5400000">
          <a:off x="4184995" y="230340"/>
          <a:ext cx="1157913" cy="7033935"/>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kern="1200" dirty="0"/>
            <a:t>认真审题 </a:t>
          </a:r>
          <a:r>
            <a:rPr lang="en-US" altLang="zh-CN" sz="2800" kern="1200" dirty="0"/>
            <a:t>, </a:t>
          </a:r>
          <a:r>
            <a:rPr lang="zh-CN" altLang="en-US" sz="2800" kern="1200" dirty="0"/>
            <a:t>表格的合并。</a:t>
          </a:r>
        </a:p>
        <a:p>
          <a:pPr marL="285750" lvl="1" indent="-285750" algn="l" defTabSz="1244600">
            <a:lnSpc>
              <a:spcPct val="90000"/>
            </a:lnSpc>
            <a:spcBef>
              <a:spcPct val="0"/>
            </a:spcBef>
            <a:spcAft>
              <a:spcPct val="15000"/>
            </a:spcAft>
            <a:buChar char="•"/>
          </a:pPr>
          <a:r>
            <a:rPr lang="zh-CN" altLang="en-US" sz="2800" kern="1200" dirty="0"/>
            <a:t>了解结构布局。</a:t>
          </a:r>
        </a:p>
      </dsp:txBody>
      <dsp:txXfrm rot="-5400000">
        <a:off x="1246985" y="3224876"/>
        <a:ext cx="6977410" cy="104486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0B6C75-0298-4ECB-A9CE-E970FCCFFBCE}">
      <dsp:nvSpPr>
        <dsp:cNvPr id="0" name=""/>
        <dsp:cNvSpPr/>
      </dsp:nvSpPr>
      <dsp:spPr>
        <a:xfrm rot="5400000">
          <a:off x="-291632" y="291632"/>
          <a:ext cx="1944216" cy="1360951"/>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任务分析</a:t>
          </a:r>
        </a:p>
      </dsp:txBody>
      <dsp:txXfrm rot="-5400000">
        <a:off x="1" y="680476"/>
        <a:ext cx="1360951" cy="583265"/>
      </dsp:txXfrm>
    </dsp:sp>
    <dsp:sp modelId="{E842B700-8ED1-4A52-B698-C644B95E8A46}">
      <dsp:nvSpPr>
        <dsp:cNvPr id="0" name=""/>
        <dsp:cNvSpPr/>
      </dsp:nvSpPr>
      <dsp:spPr>
        <a:xfrm rot="5400000">
          <a:off x="4189065" y="-2828114"/>
          <a:ext cx="1263740" cy="6919968"/>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sz="2400" kern="1200" dirty="0"/>
            <a:t>相同的职位类型需要进行合并相对应行。</a:t>
          </a:r>
          <a:endParaRPr lang="zh-CN" altLang="en-US" sz="2400" kern="1200" dirty="0"/>
        </a:p>
        <a:p>
          <a:pPr marL="228600" lvl="1" indent="-228600" algn="l" defTabSz="1066800">
            <a:lnSpc>
              <a:spcPct val="90000"/>
            </a:lnSpc>
            <a:spcBef>
              <a:spcPct val="0"/>
            </a:spcBef>
            <a:spcAft>
              <a:spcPct val="15000"/>
            </a:spcAft>
            <a:buChar char="•"/>
          </a:pPr>
          <a:r>
            <a:rPr lang="zh-CN" sz="2400" kern="1200" dirty="0"/>
            <a:t>工作年限</a:t>
          </a:r>
          <a:r>
            <a:rPr lang="en-US" sz="2400" kern="1200" dirty="0"/>
            <a:t>/</a:t>
          </a:r>
          <a:r>
            <a:rPr lang="zh-CN" sz="2400" kern="1200" dirty="0"/>
            <a:t>入职时长</a:t>
          </a:r>
          <a:r>
            <a:rPr lang="en-US" sz="2400" kern="1200" dirty="0"/>
            <a:t>  ( </a:t>
          </a:r>
          <a:r>
            <a:rPr lang="zh-CN" sz="2400" kern="1200" dirty="0"/>
            <a:t>年</a:t>
          </a:r>
          <a:r>
            <a:rPr lang="en-US" sz="2400" kern="1200" dirty="0"/>
            <a:t>)  </a:t>
          </a:r>
          <a:r>
            <a:rPr lang="zh-CN" sz="2400" kern="1200" dirty="0"/>
            <a:t>进行合并</a:t>
          </a:r>
          <a:r>
            <a:rPr lang="en-US" sz="2400" kern="1200" dirty="0"/>
            <a:t> 2 </a:t>
          </a:r>
          <a:r>
            <a:rPr lang="zh-CN" sz="2400" kern="1200" dirty="0"/>
            <a:t>列。</a:t>
          </a:r>
          <a:endParaRPr lang="zh-CN" altLang="en-US" sz="2400" kern="1200" dirty="0"/>
        </a:p>
      </dsp:txBody>
      <dsp:txXfrm rot="-5400000">
        <a:off x="1360952" y="61690"/>
        <a:ext cx="6858277" cy="114035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0B6C75-0298-4ECB-A9CE-E970FCCFFBCE}">
      <dsp:nvSpPr>
        <dsp:cNvPr id="0" name=""/>
        <dsp:cNvSpPr/>
      </dsp:nvSpPr>
      <dsp:spPr>
        <a:xfrm rot="5400000">
          <a:off x="-267210" y="271438"/>
          <a:ext cx="1781405" cy="1246984"/>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知识点</a:t>
          </a:r>
        </a:p>
      </dsp:txBody>
      <dsp:txXfrm rot="-5400000">
        <a:off x="1" y="627719"/>
        <a:ext cx="1246984" cy="534421"/>
      </dsp:txXfrm>
    </dsp:sp>
    <dsp:sp modelId="{E842B700-8ED1-4A52-B698-C644B95E8A46}">
      <dsp:nvSpPr>
        <dsp:cNvPr id="0" name=""/>
        <dsp:cNvSpPr/>
      </dsp:nvSpPr>
      <dsp:spPr>
        <a:xfrm rot="5400000">
          <a:off x="4184995" y="-2933783"/>
          <a:ext cx="1157913" cy="7033935"/>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kern="1200" dirty="0"/>
            <a:t>熟练使用表单标签。</a:t>
          </a:r>
        </a:p>
      </dsp:txBody>
      <dsp:txXfrm rot="-5400000">
        <a:off x="1246985" y="60752"/>
        <a:ext cx="6977410" cy="1044863"/>
      </dsp:txXfrm>
    </dsp:sp>
    <dsp:sp modelId="{2EAB265B-0F0A-4A60-83BB-51693F3DFE64}">
      <dsp:nvSpPr>
        <dsp:cNvPr id="0" name=""/>
        <dsp:cNvSpPr/>
      </dsp:nvSpPr>
      <dsp:spPr>
        <a:xfrm rot="5400000">
          <a:off x="-267210" y="1860783"/>
          <a:ext cx="1781405" cy="1246984"/>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建议时长</a:t>
          </a:r>
        </a:p>
      </dsp:txBody>
      <dsp:txXfrm rot="-5400000">
        <a:off x="1" y="2217064"/>
        <a:ext cx="1246984" cy="534421"/>
      </dsp:txXfrm>
    </dsp:sp>
    <dsp:sp modelId="{E23F29D0-AC41-41A6-958A-2FF5C699AB56}">
      <dsp:nvSpPr>
        <dsp:cNvPr id="0" name=""/>
        <dsp:cNvSpPr/>
      </dsp:nvSpPr>
      <dsp:spPr>
        <a:xfrm rot="5400000">
          <a:off x="4184995" y="-1344437"/>
          <a:ext cx="1157913" cy="7033935"/>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sz="2800" kern="1200" dirty="0"/>
            <a:t>共计时长</a:t>
          </a:r>
          <a:r>
            <a:rPr lang="en-US" sz="2800" kern="1200" dirty="0"/>
            <a:t> : 35 min</a:t>
          </a:r>
          <a:endParaRPr lang="zh-CN" altLang="en-US" sz="2800" kern="1200" dirty="0"/>
        </a:p>
        <a:p>
          <a:pPr marL="285750" lvl="1" indent="-285750" algn="l" defTabSz="1244600">
            <a:lnSpc>
              <a:spcPct val="90000"/>
            </a:lnSpc>
            <a:spcBef>
              <a:spcPct val="0"/>
            </a:spcBef>
            <a:spcAft>
              <a:spcPct val="15000"/>
            </a:spcAft>
            <a:buChar char="•"/>
          </a:pPr>
          <a:r>
            <a:rPr lang="zh-CN" sz="2800" kern="1200" dirty="0"/>
            <a:t>讲解时长</a:t>
          </a:r>
          <a:r>
            <a:rPr lang="en-US" sz="2800" kern="1200" dirty="0"/>
            <a:t> : 15 min   </a:t>
          </a:r>
          <a:r>
            <a:rPr lang="zh-CN" altLang="en-US" sz="2800" kern="1200" dirty="0"/>
            <a:t>练习时长：</a:t>
          </a:r>
          <a:r>
            <a:rPr lang="en-US" altLang="zh-CN" sz="2800" kern="1200" dirty="0"/>
            <a:t>25 min</a:t>
          </a:r>
          <a:endParaRPr lang="zh-CN" sz="2800" kern="1200" dirty="0"/>
        </a:p>
      </dsp:txBody>
      <dsp:txXfrm rot="-5400000">
        <a:off x="1246985" y="1650098"/>
        <a:ext cx="6977410" cy="1044863"/>
      </dsp:txXfrm>
    </dsp:sp>
    <dsp:sp modelId="{B70CAABC-A226-4DDF-A7DE-C4C18579C391}">
      <dsp:nvSpPr>
        <dsp:cNvPr id="0" name=""/>
        <dsp:cNvSpPr/>
      </dsp:nvSpPr>
      <dsp:spPr>
        <a:xfrm rot="5400000">
          <a:off x="-267210" y="3435557"/>
          <a:ext cx="1781405" cy="1246984"/>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相关要求</a:t>
          </a:r>
        </a:p>
      </dsp:txBody>
      <dsp:txXfrm rot="-5400000">
        <a:off x="1" y="3791838"/>
        <a:ext cx="1246984" cy="534421"/>
      </dsp:txXfrm>
    </dsp:sp>
    <dsp:sp modelId="{B28FA27C-8453-43C2-B66A-17F1391EF47F}">
      <dsp:nvSpPr>
        <dsp:cNvPr id="0" name=""/>
        <dsp:cNvSpPr/>
      </dsp:nvSpPr>
      <dsp:spPr>
        <a:xfrm rot="5400000">
          <a:off x="4184995" y="230340"/>
          <a:ext cx="1157913" cy="7033935"/>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sz="2800" kern="1200" dirty="0"/>
            <a:t>了解</a:t>
          </a:r>
          <a:r>
            <a:rPr lang="en-US" sz="2800" kern="1200" dirty="0"/>
            <a:t>&lt;</a:t>
          </a:r>
          <a:r>
            <a:rPr lang="en-US" sz="2800" kern="1200" dirty="0" err="1"/>
            <a:t>lable</a:t>
          </a:r>
          <a:r>
            <a:rPr lang="en-US" sz="2800" kern="1200" dirty="0"/>
            <a:t>&gt;&lt;input&gt;</a:t>
          </a:r>
          <a:r>
            <a:rPr lang="zh-CN" sz="2800" kern="1200" dirty="0"/>
            <a:t>等标签。</a:t>
          </a:r>
          <a:endParaRPr lang="zh-CN" altLang="en-US" sz="2800" kern="1200" dirty="0"/>
        </a:p>
        <a:p>
          <a:pPr marL="285750" lvl="1" indent="-285750" algn="l" defTabSz="1244600">
            <a:lnSpc>
              <a:spcPct val="90000"/>
            </a:lnSpc>
            <a:spcBef>
              <a:spcPct val="0"/>
            </a:spcBef>
            <a:spcAft>
              <a:spcPct val="15000"/>
            </a:spcAft>
            <a:buChar char="•"/>
          </a:pPr>
          <a:r>
            <a:rPr lang="zh-CN" altLang="en-US" sz="2800" kern="1200" dirty="0"/>
            <a:t>了解结构布局。</a:t>
          </a:r>
        </a:p>
      </dsp:txBody>
      <dsp:txXfrm rot="-5400000">
        <a:off x="1246985" y="3224876"/>
        <a:ext cx="6977410" cy="104486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0B6C75-0298-4ECB-A9CE-E970FCCFFBCE}">
      <dsp:nvSpPr>
        <dsp:cNvPr id="0" name=""/>
        <dsp:cNvSpPr/>
      </dsp:nvSpPr>
      <dsp:spPr>
        <a:xfrm rot="5400000">
          <a:off x="-251799" y="489632"/>
          <a:ext cx="1678662" cy="1175064"/>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任务分析</a:t>
          </a:r>
        </a:p>
      </dsp:txBody>
      <dsp:txXfrm rot="-5400000">
        <a:off x="0" y="825365"/>
        <a:ext cx="1175064" cy="503598"/>
      </dsp:txXfrm>
    </dsp:sp>
    <dsp:sp modelId="{E842B700-8ED1-4A52-B698-C644B95E8A46}">
      <dsp:nvSpPr>
        <dsp:cNvPr id="0" name=""/>
        <dsp:cNvSpPr/>
      </dsp:nvSpPr>
      <dsp:spPr>
        <a:xfrm rot="5400000">
          <a:off x="3972312" y="-2769529"/>
          <a:ext cx="1511358" cy="7105855"/>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80000"/>
            </a:lnSpc>
            <a:spcBef>
              <a:spcPct val="0"/>
            </a:spcBef>
            <a:spcAft>
              <a:spcPts val="0"/>
            </a:spcAft>
            <a:buChar char="•"/>
          </a:pPr>
          <a:r>
            <a:rPr lang="zh-CN" sz="2000" kern="1200" dirty="0"/>
            <a:t>注册表分为</a:t>
          </a:r>
          <a:r>
            <a:rPr lang="en-US" sz="2000" kern="1200" dirty="0"/>
            <a:t> 5 </a:t>
          </a:r>
          <a:r>
            <a:rPr lang="zh-CN" sz="2000" kern="1200" dirty="0"/>
            <a:t>个模块</a:t>
          </a:r>
          <a:r>
            <a:rPr lang="en-US" sz="2000" kern="1200" dirty="0"/>
            <a:t> , </a:t>
          </a:r>
          <a:r>
            <a:rPr lang="zh-CN" sz="2000" kern="1200" dirty="0"/>
            <a:t>分别是账号 、密码 、行别 、邮箱 、电话。</a:t>
          </a:r>
          <a:endParaRPr lang="zh-CN" altLang="en-US" sz="2000" kern="1200" dirty="0"/>
        </a:p>
        <a:p>
          <a:pPr marL="228600" lvl="1" indent="-228600" algn="l" defTabSz="889000">
            <a:lnSpc>
              <a:spcPct val="80000"/>
            </a:lnSpc>
            <a:spcBef>
              <a:spcPct val="0"/>
            </a:spcBef>
            <a:spcAft>
              <a:spcPts val="0"/>
            </a:spcAft>
            <a:buChar char="•"/>
          </a:pPr>
          <a:r>
            <a:rPr lang="en-US" sz="2000" kern="1200" dirty="0"/>
            <a:t>5 </a:t>
          </a:r>
          <a:r>
            <a:rPr lang="zh-CN" sz="2000" kern="1200" dirty="0"/>
            <a:t>个模块分别成一行 。其中要注意</a:t>
          </a:r>
          <a:r>
            <a:rPr lang="en-US" sz="2000" kern="1200" dirty="0"/>
            <a:t> , </a:t>
          </a:r>
          <a:r>
            <a:rPr lang="zh-CN" sz="2000" kern="1200" dirty="0"/>
            <a:t>前面的提示字段和后面的输入框有联动。</a:t>
          </a:r>
          <a:endParaRPr lang="zh-CN" altLang="en-US" sz="2000" kern="1200" dirty="0"/>
        </a:p>
      </dsp:txBody>
      <dsp:txXfrm rot="-5400000">
        <a:off x="1175064" y="101497"/>
        <a:ext cx="7032077" cy="1363802"/>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05DC0C71-DAF7-4600-AD13-7DE87EF3CF86}" type="datetimeFigureOut">
              <a:rPr lang="zh-CN" altLang="en-US" smtClean="0"/>
              <a:t>2023/9/11</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25E89365-E4EB-4AEB-8A0A-1CB2C1F27A7F}"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05DC0C71-DAF7-4600-AD13-7DE87EF3CF86}" type="datetimeFigureOut">
              <a:rPr lang="zh-CN" altLang="en-US" smtClean="0"/>
              <a:t>2023/9/11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E89365-E4EB-4AEB-8A0A-1CB2C1F27A7F}"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05DC0C71-DAF7-4600-AD13-7DE87EF3CF86}" type="datetimeFigureOut">
              <a:rPr lang="zh-CN" altLang="en-US" smtClean="0"/>
              <a:t>2023/9/11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E89365-E4EB-4AEB-8A0A-1CB2C1F27A7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05DC0C71-DAF7-4600-AD13-7DE87EF3CF86}" type="datetimeFigureOut">
              <a:rPr lang="zh-CN" altLang="en-US" smtClean="0"/>
              <a:t>2023/9/11</a:t>
            </a:fld>
            <a:endParaRPr lang="zh-CN" altLang="en-US"/>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25E89365-E4EB-4AEB-8A0A-1CB2C1F27A7F}" type="slidenum">
              <a:rPr lang="zh-CN" altLang="en-US" smtClean="0"/>
              <a:t>‹#›</a:t>
            </a:fld>
            <a:endParaRPr lang="zh-CN" altLang="en-US"/>
          </a:p>
        </p:txBody>
      </p:sp>
      <p:sp>
        <p:nvSpPr>
          <p:cNvPr id="7" name="标题 6"/>
          <p:cNvSpPr>
            <a:spLocks noGrp="1"/>
          </p:cNvSpPr>
          <p:nvPr>
            <p:ph type="title"/>
          </p:nvPr>
        </p:nvSpPr>
        <p:spPr>
          <a:xfrm>
            <a:off x="457200" y="274638"/>
            <a:ext cx="8229600" cy="936000"/>
          </a:xfrm>
        </p:spPr>
        <p:style>
          <a:lnRef idx="3">
            <a:schemeClr val="lt1"/>
          </a:lnRef>
          <a:fillRef idx="1">
            <a:schemeClr val="accent1"/>
          </a:fillRef>
          <a:effectRef idx="1">
            <a:schemeClr val="accent1"/>
          </a:effectRef>
          <a:fontRef idx="none"/>
        </p:style>
        <p:txBody>
          <a:bodyPr rtlCol="0"/>
          <a:lstStyle/>
          <a:p>
            <a:r>
              <a:rPr kumimoji="0" lang="zh-CN" altLang="en-US"/>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fld id="{05DC0C71-DAF7-4600-AD13-7DE87EF3CF86}" type="datetimeFigureOut">
              <a:rPr lang="zh-CN" altLang="en-US" smtClean="0"/>
              <a:t>2023/9/11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E89365-E4EB-4AEB-8A0A-1CB2C1F27A7F}" type="slidenum">
              <a:rPr lang="zh-CN" altLang="en-US" smtClean="0"/>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05DC0C71-DAF7-4600-AD13-7DE87EF3CF86}" type="datetimeFigureOut">
              <a:rPr lang="zh-CN" altLang="en-US" smtClean="0"/>
              <a:t>2023/9/11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E89365-E4EB-4AEB-8A0A-1CB2C1F27A7F}" type="slidenum">
              <a:rPr lang="zh-CN" altLang="en-US" smtClean="0"/>
              <a:t>‹#›</a:t>
            </a:fld>
            <a:endParaRPr lang="zh-CN" altLang="en-US"/>
          </a:p>
        </p:txBody>
      </p:sp>
      <p:sp>
        <p:nvSpPr>
          <p:cNvPr id="8" name="标题 7"/>
          <p:cNvSpPr>
            <a:spLocks noGrp="1"/>
          </p:cNvSpPr>
          <p:nvPr>
            <p:ph type="title"/>
          </p:nvPr>
        </p:nvSpPr>
        <p:spPr/>
        <p:txBody>
          <a:bodyPr rtlCol="0"/>
          <a:lstStyle/>
          <a:p>
            <a:r>
              <a:rPr kumimoji="0" lang="zh-CN" altLang="en-US"/>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fld id="{05DC0C71-DAF7-4600-AD13-7DE87EF3CF86}" type="datetimeFigureOut">
              <a:rPr lang="zh-CN" altLang="en-US" smtClean="0"/>
              <a:t>2023/9/11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5E89365-E4EB-4AEB-8A0A-1CB2C1F27A7F}"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05DC0C71-DAF7-4600-AD13-7DE87EF3CF86}" type="datetimeFigureOut">
              <a:rPr lang="zh-CN" altLang="en-US" smtClean="0"/>
              <a:t>2023/9/11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5E89365-E4EB-4AEB-8A0A-1CB2C1F27A7F}" type="slidenum">
              <a:rPr lang="zh-CN" altLang="en-US" smtClean="0"/>
              <a:t>‹#›</a:t>
            </a:fld>
            <a:endParaRPr lang="zh-CN" altLang="en-US"/>
          </a:p>
        </p:txBody>
      </p:sp>
      <p:sp>
        <p:nvSpPr>
          <p:cNvPr id="6" name="标题 5"/>
          <p:cNvSpPr>
            <a:spLocks noGrp="1"/>
          </p:cNvSpPr>
          <p:nvPr>
            <p:ph type="title"/>
          </p:nvPr>
        </p:nvSpPr>
        <p:spPr/>
        <p:txBody>
          <a:bodyPr rtlCol="0"/>
          <a:lstStyle/>
          <a:p>
            <a:r>
              <a:rPr kumimoji="0" lang="zh-CN" altLang="en-US"/>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5DC0C71-DAF7-4600-AD13-7DE87EF3CF86}" type="datetimeFigureOut">
              <a:rPr lang="zh-CN" altLang="en-US" smtClean="0"/>
              <a:t>2023/9/11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5E89365-E4EB-4AEB-8A0A-1CB2C1F27A7F}"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p>
            <a:fld id="{05DC0C71-DAF7-4600-AD13-7DE87EF3CF86}" type="datetimeFigureOut">
              <a:rPr lang="zh-CN" altLang="en-US" smtClean="0"/>
              <a:t>2023/9/11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E89365-E4EB-4AEB-8A0A-1CB2C1F27A7F}"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05DC0C71-DAF7-4600-AD13-7DE87EF3CF86}" type="datetimeFigureOut">
              <a:rPr lang="zh-CN" altLang="en-US" smtClean="0"/>
              <a:t>2023/9/11</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25E89365-E4EB-4AEB-8A0A-1CB2C1F27A7F}" type="slidenum">
              <a:rPr lang="zh-CN" altLang="en-US" smtClean="0"/>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5DC0C71-DAF7-4600-AD13-7DE87EF3CF86}" type="datetimeFigureOut">
              <a:rPr lang="zh-CN" altLang="en-US" smtClean="0"/>
              <a:t>2023/9/11</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5E89365-E4EB-4AEB-8A0A-1CB2C1F27A7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5.jpe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5.jpe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www.sina.com.cn/" TargetMode="External"/><Relationship Id="rId2" Type="http://schemas.openxmlformats.org/officeDocument/2006/relationships/hyperlink" Target="http://www.ifeng.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hyperlink" Target="http://www.baidu.com/" TargetMode="External"/><Relationship Id="rId2" Type="http://schemas.openxmlformats.org/officeDocument/2006/relationships/hyperlink" Target="http://www.sohu.com/"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6.jpe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7.jpe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baidu.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39552" y="908720"/>
            <a:ext cx="8064896" cy="3168352"/>
          </a:xfrm>
        </p:spPr>
        <p:txBody>
          <a:bodyPr>
            <a:no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lnSpc>
                <a:spcPct val="150000"/>
              </a:lnSpc>
            </a:pPr>
            <a:r>
              <a:rPr lang="zh-CN" altLang="zh-CN" sz="88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latin typeface="华文新魏" pitchFamily="2" charset="-122"/>
                <a:ea typeface="华文新魏" pitchFamily="2" charset="-122"/>
              </a:rPr>
              <a:t>第 </a:t>
            </a:r>
            <a:r>
              <a:rPr lang="en-US" altLang="zh-CN" sz="88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latin typeface="华文新魏" pitchFamily="2" charset="-122"/>
                <a:ea typeface="华文新魏" pitchFamily="2" charset="-122"/>
              </a:rPr>
              <a:t>1 </a:t>
            </a:r>
            <a:r>
              <a:rPr lang="zh-CN" altLang="zh-CN" sz="88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latin typeface="华文新魏" pitchFamily="2" charset="-122"/>
                <a:ea typeface="华文新魏" pitchFamily="2" charset="-122"/>
              </a:rPr>
              <a:t>章</a:t>
            </a:r>
            <a:r>
              <a:rPr lang="en-US" altLang="zh-CN" sz="88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latin typeface="华文新魏" pitchFamily="2" charset="-122"/>
                <a:ea typeface="华文新魏" pitchFamily="2" charset="-122"/>
              </a:rPr>
              <a:t> </a:t>
            </a:r>
            <a:br>
              <a:rPr lang="en-US" altLang="zh-CN" sz="72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latin typeface="华文新魏" pitchFamily="2" charset="-122"/>
                <a:ea typeface="华文新魏" pitchFamily="2" charset="-122"/>
              </a:rPr>
            </a:br>
            <a:r>
              <a:rPr lang="en-US" altLang="zh-CN" sz="72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latin typeface="华文新魏" pitchFamily="2" charset="-122"/>
                <a:ea typeface="华文新魏" pitchFamily="2" charset="-122"/>
              </a:rPr>
              <a:t>HTML5 </a:t>
            </a:r>
            <a:r>
              <a:rPr lang="zh-CN" altLang="zh-CN" sz="72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latin typeface="华文新魏" pitchFamily="2" charset="-122"/>
                <a:ea typeface="华文新魏" pitchFamily="2" charset="-122"/>
              </a:rPr>
              <a:t>页面构建</a:t>
            </a:r>
            <a:endParaRPr lang="zh-CN" altLang="en-US" sz="72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latin typeface="华文新魏" pitchFamily="2" charset="-122"/>
              <a:ea typeface="华文新魏" pitchFamily="2" charset="-122"/>
            </a:endParaRPr>
          </a:p>
        </p:txBody>
      </p:sp>
    </p:spTree>
    <p:extLst>
      <p:ext uri="{BB962C8B-B14F-4D97-AF65-F5344CB8AC3E}">
        <p14:creationId xmlns:p14="http://schemas.microsoft.com/office/powerpoint/2010/main" val="3654907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274638"/>
            <a:ext cx="8229600" cy="936000"/>
          </a:xfrm>
        </p:spPr>
        <p:style>
          <a:lnRef idx="3">
            <a:schemeClr val="lt1"/>
          </a:lnRef>
          <a:fillRef idx="1">
            <a:schemeClr val="accent1"/>
          </a:fillRef>
          <a:effectRef idx="1">
            <a:schemeClr val="accent1"/>
          </a:effectRef>
          <a:fontRef idx="minor">
            <a:schemeClr val="lt1"/>
          </a:fontRef>
        </p:style>
        <p:txBody>
          <a:bodyPr>
            <a:normAutofit/>
          </a:bodyPr>
          <a:lstStyle/>
          <a:p>
            <a:r>
              <a:rPr lang="en-US" altLang="zh-CN" sz="3200" dirty="0">
                <a:solidFill>
                  <a:schemeClr val="tx1"/>
                </a:solidFill>
                <a:latin typeface="微软雅黑" panose="020B0503020204020204" pitchFamily="34" charset="-122"/>
                <a:ea typeface="微软雅黑" panose="020B0503020204020204" pitchFamily="34" charset="-122"/>
                <a:cs typeface="+mn-ea"/>
              </a:rPr>
              <a:t>1.1.2 </a:t>
            </a:r>
            <a:r>
              <a:rPr lang="zh-CN" altLang="en-US" sz="3200" dirty="0">
                <a:solidFill>
                  <a:schemeClr val="tx1"/>
                </a:solidFill>
                <a:latin typeface="微软雅黑" panose="020B0503020204020204" pitchFamily="34" charset="-122"/>
                <a:ea typeface="微软雅黑" panose="020B0503020204020204" pitchFamily="34" charset="-122"/>
                <a:cs typeface="+mn-ea"/>
              </a:rPr>
              <a:t>元 素</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内容占位符 4"/>
          <p:cNvSpPr>
            <a:spLocks noGrp="1"/>
          </p:cNvSpPr>
          <p:nvPr>
            <p:ph idx="1"/>
          </p:nvPr>
        </p:nvSpPr>
        <p:spPr>
          <a:xfrm>
            <a:off x="251520" y="1340768"/>
            <a:ext cx="8640960" cy="5116024"/>
          </a:xfrm>
        </p:spPr>
        <p:txBody>
          <a:bodyPr>
            <a:noAutofit/>
          </a:bodyPr>
          <a:lstStyle/>
          <a:p>
            <a:pPr marL="109728" indent="0" eaLnBrk="0">
              <a:buNone/>
            </a:pPr>
            <a:r>
              <a:rPr lang="zh-CN" altLang="zh-CN" sz="2400" dirty="0"/>
              <a:t>元素又分为行内元素 、块级元素和行内块元素。</a:t>
            </a:r>
          </a:p>
          <a:p>
            <a:pPr eaLnBrk="0"/>
            <a:r>
              <a:rPr lang="zh-CN" altLang="zh-CN" sz="2400" dirty="0"/>
              <a:t>行内元素</a:t>
            </a:r>
            <a:r>
              <a:rPr lang="en-US" altLang="zh-CN" sz="2400" dirty="0"/>
              <a:t>: </a:t>
            </a:r>
            <a:r>
              <a:rPr lang="zh-CN" altLang="zh-CN" sz="2400" dirty="0"/>
              <a:t>一个行内元素只占据它对应标签的边框所包含的空间 。行内元素依靠自己</a:t>
            </a:r>
          </a:p>
          <a:p>
            <a:pPr eaLnBrk="0"/>
            <a:r>
              <a:rPr lang="zh-CN" altLang="zh-CN" sz="2400" dirty="0"/>
              <a:t>的字体大小或者是图像大小来支撑结构</a:t>
            </a:r>
            <a:r>
              <a:rPr lang="en-US" altLang="zh-CN" sz="2400" dirty="0"/>
              <a:t> , </a:t>
            </a:r>
            <a:r>
              <a:rPr lang="zh-CN" altLang="zh-CN" sz="2400" dirty="0"/>
              <a:t>一般不可以设置宽度</a:t>
            </a:r>
            <a:r>
              <a:rPr lang="en-US" altLang="zh-CN" sz="2400" dirty="0"/>
              <a:t> ,  </a:t>
            </a:r>
            <a:r>
              <a:rPr lang="zh-CN" altLang="zh-CN" sz="2400" dirty="0"/>
              <a:t>高度以及对齐等属性 。默 认的宽度就是他本身的宽度。</a:t>
            </a:r>
          </a:p>
          <a:p>
            <a:pPr eaLnBrk="0"/>
            <a:r>
              <a:rPr lang="zh-CN" altLang="zh-CN" sz="2400" dirty="0"/>
              <a:t>块级元素</a:t>
            </a:r>
            <a:r>
              <a:rPr lang="en-US" altLang="zh-CN" sz="2400" dirty="0"/>
              <a:t> : </a:t>
            </a:r>
            <a:r>
              <a:rPr lang="zh-CN" altLang="zh-CN" sz="2400" dirty="0"/>
              <a:t>块级元素占据其父元素</a:t>
            </a:r>
            <a:r>
              <a:rPr lang="en-US" altLang="zh-CN" sz="2400" dirty="0"/>
              <a:t>  ( </a:t>
            </a:r>
            <a:r>
              <a:rPr lang="zh-CN" altLang="zh-CN" sz="2400" dirty="0"/>
              <a:t>容器</a:t>
            </a:r>
            <a:r>
              <a:rPr lang="en-US" altLang="zh-CN" sz="2400" dirty="0"/>
              <a:t>)  </a:t>
            </a:r>
            <a:r>
              <a:rPr lang="zh-CN" altLang="zh-CN" sz="2400" dirty="0"/>
              <a:t>的整个水平空间</a:t>
            </a:r>
            <a:r>
              <a:rPr lang="en-US" altLang="zh-CN" sz="2400" dirty="0"/>
              <a:t> , </a:t>
            </a:r>
            <a:r>
              <a:rPr lang="zh-CN" altLang="zh-CN" sz="2400" dirty="0"/>
              <a:t>垂直空间等于其内容高</a:t>
            </a:r>
          </a:p>
          <a:p>
            <a:pPr eaLnBrk="0"/>
            <a:r>
              <a:rPr lang="zh-CN" altLang="zh-CN" sz="2400" dirty="0"/>
              <a:t>度</a:t>
            </a:r>
            <a:r>
              <a:rPr lang="en-US" altLang="zh-CN" sz="2400" dirty="0"/>
              <a:t> ,  </a:t>
            </a:r>
            <a:r>
              <a:rPr lang="zh-CN" altLang="zh-CN" sz="2400" dirty="0"/>
              <a:t>因此创建了一个</a:t>
            </a:r>
            <a:r>
              <a:rPr lang="en-US" altLang="zh-CN" sz="2400" dirty="0"/>
              <a:t>“ </a:t>
            </a:r>
            <a:r>
              <a:rPr lang="zh-CN" altLang="zh-CN" sz="2400" dirty="0"/>
              <a:t>块</a:t>
            </a:r>
            <a:r>
              <a:rPr lang="en-US" altLang="zh-CN" sz="2400" dirty="0"/>
              <a:t>”</a:t>
            </a:r>
            <a:r>
              <a:rPr lang="zh-CN" altLang="zh-CN" sz="2400" dirty="0"/>
              <a:t>。通常浏览器会在块级元素前后另起一个新行 。块级元素可以 自由的设置宽度和高度。</a:t>
            </a:r>
          </a:p>
          <a:p>
            <a:r>
              <a:rPr lang="zh-CN" altLang="zh-CN" sz="2400" dirty="0"/>
              <a:t>行内块元素</a:t>
            </a:r>
            <a:r>
              <a:rPr lang="en-US" altLang="zh-CN" sz="2400" dirty="0"/>
              <a:t> : </a:t>
            </a:r>
            <a:r>
              <a:rPr lang="zh-CN" altLang="zh-CN" sz="2400" dirty="0"/>
              <a:t>综合了行内元素和块状元素的特性</a:t>
            </a:r>
            <a:r>
              <a:rPr lang="en-US" altLang="zh-CN" sz="2400" dirty="0"/>
              <a:t> , </a:t>
            </a:r>
            <a:r>
              <a:rPr lang="zh-CN" altLang="zh-CN" sz="2400" dirty="0"/>
              <a:t>不自动换行</a:t>
            </a:r>
            <a:r>
              <a:rPr lang="en-US" altLang="zh-CN" sz="2400" dirty="0"/>
              <a:t> , </a:t>
            </a:r>
            <a:r>
              <a:rPr lang="zh-CN" altLang="zh-CN" sz="2400" dirty="0"/>
              <a:t>能够识别宽高</a:t>
            </a:r>
            <a:r>
              <a:rPr lang="en-US" altLang="zh-CN" sz="2400" dirty="0"/>
              <a:t> , </a:t>
            </a:r>
            <a:r>
              <a:rPr lang="zh-CN" altLang="zh-CN" sz="2400" dirty="0"/>
              <a:t>按默认排 序方式从左到右。因此行内块元素在日常的使用中 </a:t>
            </a:r>
            <a:r>
              <a:rPr lang="en-US" altLang="zh-CN" sz="2400" dirty="0"/>
              <a:t>,  </a:t>
            </a:r>
            <a:r>
              <a:rPr lang="zh-CN" altLang="zh-CN" sz="2400" dirty="0"/>
              <a:t>由于其特性</a:t>
            </a:r>
            <a:r>
              <a:rPr lang="en-US" altLang="zh-CN" sz="2400" dirty="0"/>
              <a:t> , </a:t>
            </a:r>
            <a:r>
              <a:rPr lang="zh-CN" altLang="zh-CN" sz="2400" dirty="0"/>
              <a:t>使用的次数也比较多。</a:t>
            </a:r>
            <a:endParaRPr lang="zh-CN" altLang="en-US" sz="2400" dirty="0"/>
          </a:p>
        </p:txBody>
      </p:sp>
    </p:spTree>
    <p:extLst>
      <p:ext uri="{BB962C8B-B14F-4D97-AF65-F5344CB8AC3E}">
        <p14:creationId xmlns:p14="http://schemas.microsoft.com/office/powerpoint/2010/main" val="2318475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79512" y="1556792"/>
            <a:ext cx="8856984" cy="2880320"/>
          </a:xfrm>
        </p:spPr>
        <p:txBody>
          <a:bodyPr>
            <a:noAutofit/>
          </a:bodyPr>
          <a:lstStyle/>
          <a:p>
            <a:pPr marL="109728" indent="457200">
              <a:lnSpc>
                <a:spcPct val="150000"/>
              </a:lnSpc>
              <a:buNone/>
            </a:pPr>
            <a:r>
              <a:rPr lang="zh-CN" altLang="en-US" sz="2400" dirty="0"/>
              <a:t>所谓标签的嵌套 </a:t>
            </a:r>
            <a:r>
              <a:rPr lang="en-US" altLang="zh-CN" sz="2400" dirty="0"/>
              <a:t>,  </a:t>
            </a:r>
            <a:r>
              <a:rPr lang="zh-CN" altLang="en-US" sz="2400" dirty="0"/>
              <a:t>是指一个标签对以内包含另外一个标签 </a:t>
            </a:r>
            <a:r>
              <a:rPr lang="en-US" altLang="zh-CN" sz="2400" dirty="0"/>
              <a:t>,  </a:t>
            </a:r>
            <a:r>
              <a:rPr lang="zh-CN" altLang="en-US" sz="2400" dirty="0"/>
              <a:t>如 </a:t>
            </a:r>
            <a:r>
              <a:rPr lang="en-US" altLang="zh-CN" sz="2400" dirty="0"/>
              <a:t>&lt; html &gt;</a:t>
            </a:r>
            <a:r>
              <a:rPr lang="zh-CN" altLang="en-US" sz="2400" dirty="0"/>
              <a:t>标签内包含 </a:t>
            </a:r>
            <a:r>
              <a:rPr lang="en-US" altLang="zh-CN" sz="2400" dirty="0"/>
              <a:t>&lt; head&gt;</a:t>
            </a:r>
            <a:r>
              <a:rPr lang="zh-CN" altLang="en-US" sz="2400" dirty="0"/>
              <a:t>和</a:t>
            </a:r>
            <a:r>
              <a:rPr lang="en-US" altLang="zh-CN" sz="2400" dirty="0"/>
              <a:t>&lt;body&gt;</a:t>
            </a:r>
            <a:r>
              <a:rPr lang="zh-CN" altLang="en-US" sz="2400" dirty="0"/>
              <a:t>两个标签对 </a:t>
            </a:r>
            <a:r>
              <a:rPr lang="en-US" altLang="zh-CN" sz="2400" dirty="0"/>
              <a:t>, </a:t>
            </a:r>
            <a:r>
              <a:rPr lang="zh-CN" altLang="en-US" sz="2400" dirty="0"/>
              <a:t>而</a:t>
            </a:r>
            <a:r>
              <a:rPr lang="en-US" altLang="zh-CN" sz="2400" dirty="0"/>
              <a:t>&lt;head&gt;</a:t>
            </a:r>
            <a:r>
              <a:rPr lang="zh-CN" altLang="en-US" sz="2400" dirty="0"/>
              <a:t>标签内又可以包含</a:t>
            </a:r>
            <a:r>
              <a:rPr lang="en-US" altLang="zh-CN" sz="2400" dirty="0"/>
              <a:t>&lt;meta &gt;</a:t>
            </a:r>
            <a:r>
              <a:rPr lang="zh-CN" altLang="en-US" sz="2400" dirty="0"/>
              <a:t>和 </a:t>
            </a:r>
            <a:r>
              <a:rPr lang="en-US" altLang="zh-CN" sz="2400" dirty="0"/>
              <a:t>&lt;title &gt;</a:t>
            </a:r>
            <a:r>
              <a:rPr lang="zh-CN" altLang="en-US" sz="2400" dirty="0"/>
              <a:t>等标签 。也就是 说标签不仅可以单独存在 </a:t>
            </a:r>
            <a:r>
              <a:rPr lang="en-US" altLang="zh-CN" sz="2400" dirty="0"/>
              <a:t>, </a:t>
            </a:r>
            <a:r>
              <a:rPr lang="zh-CN" altLang="en-US" sz="2400" dirty="0"/>
              <a:t>又可以包含其他一个或多个标签 </a:t>
            </a:r>
            <a:r>
              <a:rPr lang="en-US" altLang="zh-CN" sz="2400" dirty="0"/>
              <a:t>,  </a:t>
            </a:r>
            <a:r>
              <a:rPr lang="zh-CN" altLang="en-US" sz="2400" dirty="0"/>
              <a:t>而且标签的嵌套可以是多层 的 </a:t>
            </a:r>
            <a:r>
              <a:rPr lang="en-US" altLang="zh-CN" sz="2400" dirty="0"/>
              <a:t>, </a:t>
            </a:r>
            <a:r>
              <a:rPr lang="zh-CN" altLang="en-US" sz="2400" dirty="0"/>
              <a:t>并且嵌套层数是没有限制的。</a:t>
            </a:r>
          </a:p>
        </p:txBody>
      </p:sp>
      <p:sp>
        <p:nvSpPr>
          <p:cNvPr id="3" name="标题 2"/>
          <p:cNvSpPr>
            <a:spLocks noGrp="1"/>
          </p:cNvSpPr>
          <p:nvPr>
            <p:ph type="title"/>
          </p:nvPr>
        </p:nvSpPr>
        <p:spPr>
          <a:xfrm>
            <a:off x="457200" y="274638"/>
            <a:ext cx="8229600" cy="936000"/>
          </a:xfrm>
        </p:spPr>
        <p:style>
          <a:lnRef idx="3">
            <a:schemeClr val="lt1"/>
          </a:lnRef>
          <a:fillRef idx="1">
            <a:schemeClr val="accent1"/>
          </a:fillRef>
          <a:effectRef idx="1">
            <a:schemeClr val="accent1"/>
          </a:effectRef>
          <a:fontRef idx="minor">
            <a:schemeClr val="lt1"/>
          </a:fontRef>
        </p:style>
        <p:txBody>
          <a:bodyPr>
            <a:normAutofit/>
          </a:bodyPr>
          <a:lstStyle/>
          <a:p>
            <a:r>
              <a:rPr lang="en-US" altLang="zh-CN" sz="3200" dirty="0">
                <a:solidFill>
                  <a:schemeClr val="tx1"/>
                </a:solidFill>
                <a:latin typeface="微软雅黑" panose="020B0503020204020204" pitchFamily="34" charset="-122"/>
                <a:ea typeface="微软雅黑" panose="020B0503020204020204" pitchFamily="34" charset="-122"/>
                <a:cs typeface="+mn-ea"/>
              </a:rPr>
              <a:t>1.1.3 </a:t>
            </a:r>
            <a:r>
              <a:rPr lang="zh-CN" altLang="en-US" sz="3200" dirty="0">
                <a:solidFill>
                  <a:schemeClr val="tx1"/>
                </a:solidFill>
                <a:latin typeface="微软雅黑" panose="020B0503020204020204" pitchFamily="34" charset="-122"/>
                <a:ea typeface="微软雅黑" panose="020B0503020204020204" pitchFamily="34" charset="-122"/>
                <a:cs typeface="+mn-ea"/>
              </a:rPr>
              <a:t>标 签 嵌 套</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506058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solidFill>
                  <a:schemeClr val="tx1"/>
                </a:solidFill>
                <a:latin typeface="微软雅黑" panose="020B0503020204020204" pitchFamily="34" charset="-122"/>
                <a:ea typeface="微软雅黑" panose="020B0503020204020204" pitchFamily="34" charset="-122"/>
                <a:cs typeface="+mn-ea"/>
              </a:rPr>
              <a:t>1.2 </a:t>
            </a:r>
            <a:r>
              <a:rPr lang="zh-CN" altLang="en-US" sz="3200" dirty="0">
                <a:solidFill>
                  <a:schemeClr val="tx1"/>
                </a:solidFill>
                <a:latin typeface="微软雅黑" panose="020B0503020204020204" pitchFamily="34" charset="-122"/>
                <a:ea typeface="微软雅黑" panose="020B0503020204020204" pitchFamily="34" charset="-122"/>
                <a:cs typeface="+mn-ea"/>
              </a:rPr>
              <a:t>基 础</a:t>
            </a:r>
            <a:r>
              <a:rPr lang="en-US" altLang="zh-CN" sz="3200" dirty="0">
                <a:solidFill>
                  <a:schemeClr val="tx1"/>
                </a:solidFill>
                <a:latin typeface="微软雅黑" panose="020B0503020204020204" pitchFamily="34" charset="-122"/>
                <a:ea typeface="微软雅黑" panose="020B0503020204020204" pitchFamily="34" charset="-122"/>
                <a:cs typeface="+mn-ea"/>
              </a:rPr>
              <a:t> </a:t>
            </a:r>
            <a:r>
              <a:rPr lang="zh-CN" altLang="en-US" sz="3200" dirty="0">
                <a:solidFill>
                  <a:schemeClr val="tx1"/>
                </a:solidFill>
                <a:latin typeface="微软雅黑" panose="020B0503020204020204" pitchFamily="34" charset="-122"/>
                <a:ea typeface="微软雅黑" panose="020B0503020204020204" pitchFamily="34" charset="-122"/>
                <a:cs typeface="+mn-ea"/>
              </a:rPr>
              <a:t>标 签</a:t>
            </a:r>
          </a:p>
        </p:txBody>
      </p:sp>
      <p:pic>
        <p:nvPicPr>
          <p:cNvPr id="5" name="IM 11"/>
          <p:cNvPicPr/>
          <p:nvPr/>
        </p:nvPicPr>
        <p:blipFill>
          <a:blip r:embed="rId2"/>
          <a:stretch>
            <a:fillRect/>
          </a:stretch>
        </p:blipFill>
        <p:spPr>
          <a:xfrm>
            <a:off x="899592" y="1628800"/>
            <a:ext cx="6984776" cy="3744416"/>
          </a:xfrm>
          <a:prstGeom prst="rect">
            <a:avLst/>
          </a:prstGeom>
        </p:spPr>
      </p:pic>
    </p:spTree>
    <p:extLst>
      <p:ext uri="{BB962C8B-B14F-4D97-AF65-F5344CB8AC3E}">
        <p14:creationId xmlns:p14="http://schemas.microsoft.com/office/powerpoint/2010/main" val="1740697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200" dirty="0">
                <a:solidFill>
                  <a:schemeClr val="tx1"/>
                </a:solidFill>
                <a:latin typeface="微软雅黑" panose="020B0503020204020204" pitchFamily="34" charset="-122"/>
                <a:ea typeface="微软雅黑" panose="020B0503020204020204" pitchFamily="34" charset="-122"/>
                <a:cs typeface="+mn-ea"/>
              </a:rPr>
              <a:t>1.2.1 </a:t>
            </a:r>
            <a:r>
              <a:rPr lang="zh-CN" altLang="en-US" sz="3200" dirty="0">
                <a:solidFill>
                  <a:schemeClr val="tx1"/>
                </a:solidFill>
                <a:latin typeface="微软雅黑" panose="020B0503020204020204" pitchFamily="34" charset="-122"/>
                <a:ea typeface="微软雅黑" panose="020B0503020204020204" pitchFamily="34" charset="-122"/>
                <a:cs typeface="+mn-ea"/>
              </a:rPr>
              <a:t>文 本 元 素</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内容占位符 4"/>
          <p:cNvSpPr>
            <a:spLocks noGrp="1"/>
          </p:cNvSpPr>
          <p:nvPr>
            <p:ph idx="1"/>
          </p:nvPr>
        </p:nvSpPr>
        <p:spPr>
          <a:xfrm>
            <a:off x="179512" y="1340768"/>
            <a:ext cx="8784976" cy="2592288"/>
          </a:xfrm>
        </p:spPr>
        <p:txBody>
          <a:bodyPr>
            <a:noAutofit/>
          </a:bodyPr>
          <a:lstStyle/>
          <a:p>
            <a:pPr marL="109728" indent="457200" eaLnBrk="0">
              <a:lnSpc>
                <a:spcPct val="110000"/>
              </a:lnSpc>
              <a:buNone/>
            </a:pPr>
            <a:r>
              <a:rPr lang="en-US" altLang="zh-CN" sz="2400" dirty="0"/>
              <a:t>&lt;span&gt;: </a:t>
            </a:r>
            <a:r>
              <a:rPr lang="zh-CN" altLang="zh-CN" sz="2400" dirty="0"/>
              <a:t>文本标签</a:t>
            </a:r>
            <a:r>
              <a:rPr lang="en-US" altLang="zh-CN" sz="2400" dirty="0"/>
              <a:t> , </a:t>
            </a:r>
            <a:r>
              <a:rPr lang="zh-CN" altLang="zh-CN" sz="2400" dirty="0"/>
              <a:t>一般用于描述一段文字信息或短文本 。</a:t>
            </a:r>
            <a:r>
              <a:rPr lang="en-US" altLang="zh-CN" sz="2400" dirty="0"/>
              <a:t>&lt;span &gt;</a:t>
            </a:r>
            <a:r>
              <a:rPr lang="zh-CN" altLang="zh-CN" sz="2400" dirty="0"/>
              <a:t>元素是行内元素</a:t>
            </a:r>
            <a:r>
              <a:rPr lang="en-US" altLang="zh-CN" sz="2400" dirty="0"/>
              <a:t> , </a:t>
            </a:r>
            <a:r>
              <a:rPr lang="zh-CN" altLang="zh-CN" sz="2400" dirty="0"/>
              <a:t>是 </a:t>
            </a:r>
            <a:r>
              <a:rPr lang="en-US" altLang="zh-CN" sz="2400" dirty="0"/>
              <a:t>HTML </a:t>
            </a:r>
            <a:r>
              <a:rPr lang="zh-CN" altLang="zh-CN" sz="2400" dirty="0"/>
              <a:t>中用于显示文本的基本标签对</a:t>
            </a:r>
            <a:r>
              <a:rPr lang="en-US" altLang="zh-CN" sz="2400" dirty="0"/>
              <a:t> ,  &lt;span &gt;</a:t>
            </a:r>
            <a:r>
              <a:rPr lang="zh-CN" altLang="zh-CN" sz="2400" dirty="0"/>
              <a:t>本身没有任何属性 。虽然不编写任何标 签</a:t>
            </a:r>
            <a:r>
              <a:rPr lang="en-US" altLang="zh-CN" sz="2400" dirty="0"/>
              <a:t> , </a:t>
            </a:r>
            <a:r>
              <a:rPr lang="zh-CN" altLang="zh-CN" sz="2400" dirty="0"/>
              <a:t>将文字直接写于</a:t>
            </a:r>
            <a:r>
              <a:rPr lang="en-US" altLang="zh-CN" sz="2400" dirty="0"/>
              <a:t>&lt;body&gt;</a:t>
            </a:r>
            <a:r>
              <a:rPr lang="zh-CN" altLang="zh-CN" sz="2400" dirty="0"/>
              <a:t>标签对内也能正常显示</a:t>
            </a:r>
            <a:r>
              <a:rPr lang="en-US" altLang="zh-CN" sz="2400" dirty="0"/>
              <a:t> , </a:t>
            </a:r>
            <a:r>
              <a:rPr lang="zh-CN" altLang="zh-CN" sz="2400" dirty="0"/>
              <a:t>但这样文本就不能进行任何布局 、样 式和动态效果的设置</a:t>
            </a:r>
            <a:r>
              <a:rPr lang="en-US" altLang="zh-CN" sz="2400" dirty="0"/>
              <a:t> , </a:t>
            </a:r>
            <a:r>
              <a:rPr lang="zh-CN" altLang="zh-CN" sz="2400" dirty="0"/>
              <a:t>所以一般我们约定将纯文本的内容都写进</a:t>
            </a:r>
            <a:r>
              <a:rPr lang="en-US" altLang="zh-CN" sz="2400" dirty="0"/>
              <a:t>&lt;span&gt;</a:t>
            </a:r>
            <a:r>
              <a:rPr lang="zh-CN" altLang="zh-CN" sz="2400" dirty="0"/>
              <a:t>标签对以内。</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Text Box 1"/>
          <p:cNvSpPr txBox="1">
            <a:spLocks noChangeArrowheads="1"/>
          </p:cNvSpPr>
          <p:nvPr/>
        </p:nvSpPr>
        <p:spPr bwMode="auto">
          <a:xfrm>
            <a:off x="1936913" y="4077072"/>
            <a:ext cx="4248472" cy="1728192"/>
          </a:xfrm>
          <a:prstGeom prst="rect">
            <a:avLst/>
          </a:prstGeom>
          <a:solidFill>
            <a:srgbClr val="D4EF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Arial" pitchFamily="34" charset="0"/>
                <a:ea typeface="Courier New" pitchFamily="49" charset="0"/>
                <a:cs typeface="宋体" pitchFamily="2" charset="-122"/>
              </a:rPr>
              <a:t>&lt;body&gt;</a:t>
            </a:r>
            <a:endParaRPr kumimoji="0" lang="en-US" altLang="zh-CN" sz="2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Arial" pitchFamily="34" charset="0"/>
                <a:ea typeface="Courier New" pitchFamily="49" charset="0"/>
                <a:cs typeface="宋体" pitchFamily="2" charset="-122"/>
              </a:rPr>
              <a:t>     &lt;span&gt;</a:t>
            </a:r>
            <a:r>
              <a:rPr kumimoji="0" lang="zh-CN" altLang="en-US" sz="2400" b="0" i="0" u="none" strike="noStrike" cap="none" normalizeH="0" baseline="0" dirty="0">
                <a:ln>
                  <a:noFill/>
                </a:ln>
                <a:solidFill>
                  <a:srgbClr val="000000"/>
                </a:solidFill>
                <a:effectLst/>
                <a:latin typeface="Arial" pitchFamily="34" charset="0"/>
                <a:ea typeface="宋体" pitchFamily="2" charset="-122"/>
                <a:cs typeface="微软雅黑" pitchFamily="34" charset="-122"/>
              </a:rPr>
              <a:t>文本标签</a:t>
            </a:r>
            <a:r>
              <a:rPr kumimoji="0" lang="en-US" altLang="zh-CN" sz="2400" b="0" i="0" u="none" strike="noStrike" cap="none" normalizeH="0" baseline="0" dirty="0">
                <a:ln>
                  <a:noFill/>
                </a:ln>
                <a:solidFill>
                  <a:srgbClr val="000000"/>
                </a:solidFill>
                <a:effectLst/>
                <a:latin typeface="Arial" pitchFamily="34" charset="0"/>
                <a:ea typeface="Courier New" pitchFamily="49" charset="0"/>
                <a:cs typeface="宋体" pitchFamily="2" charset="-122"/>
              </a:rPr>
              <a:t>&lt;/span&gt;</a:t>
            </a:r>
            <a:endParaRPr kumimoji="0" lang="en-US" altLang="zh-CN" sz="2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Arial" pitchFamily="34" charset="0"/>
                <a:ea typeface="Courier New" pitchFamily="49" charset="0"/>
                <a:cs typeface="宋体" pitchFamily="2" charset="-122"/>
              </a:rPr>
              <a:t>&lt;/body&gt;</a:t>
            </a:r>
            <a:endParaRPr kumimoji="0" lang="en-US" altLang="zh-CN" sz="2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967539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200" dirty="0">
                <a:solidFill>
                  <a:schemeClr val="tx1"/>
                </a:solidFill>
                <a:latin typeface="微软雅黑" panose="020B0503020204020204" pitchFamily="34" charset="-122"/>
                <a:ea typeface="微软雅黑" panose="020B0503020204020204" pitchFamily="34" charset="-122"/>
                <a:cs typeface="+mn-ea"/>
              </a:rPr>
              <a:t>1.2.1 </a:t>
            </a:r>
            <a:r>
              <a:rPr lang="zh-CN" altLang="en-US" sz="3200" dirty="0">
                <a:solidFill>
                  <a:schemeClr val="tx1"/>
                </a:solidFill>
                <a:latin typeface="微软雅黑" panose="020B0503020204020204" pitchFamily="34" charset="-122"/>
                <a:ea typeface="微软雅黑" panose="020B0503020204020204" pitchFamily="34" charset="-122"/>
                <a:cs typeface="+mn-ea"/>
              </a:rPr>
              <a:t>文 本 元 素</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内容占位符 4"/>
          <p:cNvSpPr>
            <a:spLocks noGrp="1"/>
          </p:cNvSpPr>
          <p:nvPr>
            <p:ph idx="1"/>
          </p:nvPr>
        </p:nvSpPr>
        <p:spPr>
          <a:xfrm>
            <a:off x="179512" y="1556792"/>
            <a:ext cx="8784976" cy="1728192"/>
          </a:xfrm>
        </p:spPr>
        <p:txBody>
          <a:bodyPr>
            <a:noAutofit/>
          </a:bodyPr>
          <a:lstStyle/>
          <a:p>
            <a:pPr marL="109728" indent="457200" eaLnBrk="0">
              <a:lnSpc>
                <a:spcPct val="110000"/>
              </a:lnSpc>
              <a:buNone/>
            </a:pPr>
            <a:r>
              <a:rPr lang="en-US" altLang="zh-CN" sz="2400" dirty="0"/>
              <a:t>&lt;p&gt;: </a:t>
            </a:r>
            <a:r>
              <a:rPr lang="zh-CN" altLang="en-US" sz="2400" dirty="0"/>
              <a:t>段落标签 </a:t>
            </a:r>
            <a:r>
              <a:rPr lang="en-US" altLang="zh-CN" sz="2400" dirty="0"/>
              <a:t>, </a:t>
            </a:r>
            <a:r>
              <a:rPr lang="zh-CN" altLang="en-US" sz="2400" dirty="0"/>
              <a:t>一般用于描述文章 、新闻 、博客中的一个段落或长文本 。</a:t>
            </a:r>
            <a:r>
              <a:rPr lang="en-US" altLang="zh-CN" sz="2400" dirty="0"/>
              <a:t>&lt;p &gt;</a:t>
            </a:r>
            <a:r>
              <a:rPr lang="zh-CN" altLang="en-US" sz="2400" dirty="0"/>
              <a:t>这种 显示文本内容会单独占据一行 </a:t>
            </a:r>
            <a:r>
              <a:rPr lang="en-US" altLang="zh-CN" sz="2400" dirty="0"/>
              <a:t>,  </a:t>
            </a:r>
            <a:r>
              <a:rPr lang="zh-CN" altLang="en-US" sz="2400" dirty="0"/>
              <a:t>同类标签之间会产生换行的标签类型叫块标签或块级元 素 </a:t>
            </a:r>
            <a:r>
              <a:rPr lang="en-US" altLang="zh-CN" sz="2400" dirty="0"/>
              <a:t>, </a:t>
            </a:r>
            <a:r>
              <a:rPr lang="zh-CN" altLang="en-US" sz="2400" dirty="0"/>
              <a:t>注意与纯文本的区别。</a:t>
            </a:r>
            <a:endParaRPr lang="zh-CN" altLang="zh-CN" sz="24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Text Box 1"/>
          <p:cNvSpPr txBox="1">
            <a:spLocks noChangeArrowheads="1"/>
          </p:cNvSpPr>
          <p:nvPr/>
        </p:nvSpPr>
        <p:spPr bwMode="auto">
          <a:xfrm>
            <a:off x="1936913" y="4077072"/>
            <a:ext cx="4248472" cy="1728192"/>
          </a:xfrm>
          <a:prstGeom prst="rect">
            <a:avLst/>
          </a:prstGeom>
          <a:solidFill>
            <a:srgbClr val="D4EF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Arial" pitchFamily="34" charset="0"/>
                <a:ea typeface="Courier New" pitchFamily="49" charset="0"/>
                <a:cs typeface="宋体" pitchFamily="2" charset="-122"/>
              </a:rPr>
              <a:t>&lt;body&gt;</a:t>
            </a:r>
            <a:endParaRPr kumimoji="0" lang="en-US" altLang="zh-CN" sz="2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lvl="0" eaLnBrk="0" fontAlgn="base" hangingPunct="0">
              <a:lnSpc>
                <a:spcPct val="150000"/>
              </a:lnSpc>
              <a:spcBef>
                <a:spcPct val="0"/>
              </a:spcBef>
              <a:spcAft>
                <a:spcPct val="0"/>
              </a:spcAft>
            </a:pPr>
            <a:r>
              <a:rPr kumimoji="0" lang="en-US" altLang="zh-CN" sz="2400" b="0" i="0" u="none" strike="noStrike" cap="none" normalizeH="0" baseline="0" dirty="0">
                <a:ln>
                  <a:noFill/>
                </a:ln>
                <a:solidFill>
                  <a:srgbClr val="000000"/>
                </a:solidFill>
                <a:effectLst/>
                <a:latin typeface="Arial" pitchFamily="34" charset="0"/>
                <a:ea typeface="Courier New" pitchFamily="49" charset="0"/>
                <a:cs typeface="宋体" pitchFamily="2" charset="-122"/>
              </a:rPr>
              <a:t>     &lt;p&gt;</a:t>
            </a:r>
            <a:r>
              <a:rPr kumimoji="0" lang="zh-CN" altLang="en-US" sz="2400" b="0" i="0" u="none" strike="noStrike" cap="none" normalizeH="0" baseline="0" dirty="0">
                <a:ln>
                  <a:noFill/>
                </a:ln>
                <a:solidFill>
                  <a:srgbClr val="000000"/>
                </a:solidFill>
                <a:effectLst/>
                <a:latin typeface="Arial" pitchFamily="34" charset="0"/>
                <a:ea typeface="Courier New" pitchFamily="49" charset="0"/>
                <a:cs typeface="宋体" pitchFamily="2" charset="-122"/>
              </a:rPr>
              <a:t>段落标签</a:t>
            </a:r>
            <a:r>
              <a:rPr kumimoji="0" lang="en-US" altLang="zh-CN" sz="2400" b="0" i="0" u="none" strike="noStrike" cap="none" normalizeH="0" baseline="0" dirty="0">
                <a:ln>
                  <a:noFill/>
                </a:ln>
                <a:solidFill>
                  <a:srgbClr val="000000"/>
                </a:solidFill>
                <a:effectLst/>
                <a:latin typeface="Arial" pitchFamily="34" charset="0"/>
                <a:ea typeface="Courier New" pitchFamily="49" charset="0"/>
                <a:cs typeface="宋体" pitchFamily="2" charset="-122"/>
              </a:rPr>
              <a:t>&lt;/p&gt;</a:t>
            </a:r>
          </a:p>
          <a:p>
            <a:pPr lvl="0" eaLnBrk="0" fontAlgn="base" hangingPunct="0">
              <a:lnSpc>
                <a:spcPct val="150000"/>
              </a:lnSpc>
              <a:spcBef>
                <a:spcPct val="0"/>
              </a:spcBef>
              <a:spcAft>
                <a:spcPct val="0"/>
              </a:spcAft>
            </a:pPr>
            <a:r>
              <a:rPr kumimoji="0" lang="en-US" altLang="zh-CN" sz="2400" b="0" i="0" u="none" strike="noStrike" cap="none" normalizeH="0" baseline="0" dirty="0">
                <a:ln>
                  <a:noFill/>
                </a:ln>
                <a:solidFill>
                  <a:srgbClr val="000000"/>
                </a:solidFill>
                <a:effectLst/>
                <a:latin typeface="Arial" pitchFamily="34" charset="0"/>
                <a:ea typeface="Courier New" pitchFamily="49" charset="0"/>
                <a:cs typeface="宋体" pitchFamily="2" charset="-122"/>
              </a:rPr>
              <a:t>&lt;/body&gt;</a:t>
            </a:r>
            <a:endParaRPr kumimoji="0" lang="en-US" altLang="zh-CN" sz="2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768084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200" dirty="0">
                <a:solidFill>
                  <a:schemeClr val="tx1"/>
                </a:solidFill>
                <a:latin typeface="微软雅黑" panose="020B0503020204020204" pitchFamily="34" charset="-122"/>
                <a:ea typeface="微软雅黑" panose="020B0503020204020204" pitchFamily="34" charset="-122"/>
                <a:cs typeface="+mn-ea"/>
              </a:rPr>
              <a:t>1.2.1 </a:t>
            </a:r>
            <a:r>
              <a:rPr lang="zh-CN" altLang="en-US" sz="3200" dirty="0">
                <a:solidFill>
                  <a:schemeClr val="tx1"/>
                </a:solidFill>
                <a:latin typeface="微软雅黑" panose="020B0503020204020204" pitchFamily="34" charset="-122"/>
                <a:ea typeface="微软雅黑" panose="020B0503020204020204" pitchFamily="34" charset="-122"/>
                <a:cs typeface="+mn-ea"/>
              </a:rPr>
              <a:t>文 本 元 素</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内容占位符 4"/>
          <p:cNvSpPr>
            <a:spLocks noGrp="1"/>
          </p:cNvSpPr>
          <p:nvPr>
            <p:ph idx="1"/>
          </p:nvPr>
        </p:nvSpPr>
        <p:spPr>
          <a:xfrm>
            <a:off x="179512" y="1268760"/>
            <a:ext cx="8784976" cy="2088232"/>
          </a:xfrm>
        </p:spPr>
        <p:txBody>
          <a:bodyPr>
            <a:noAutofit/>
          </a:bodyPr>
          <a:lstStyle/>
          <a:p>
            <a:pPr marL="109728" indent="457200" eaLnBrk="0">
              <a:lnSpc>
                <a:spcPct val="110000"/>
              </a:lnSpc>
              <a:buNone/>
            </a:pPr>
            <a:r>
              <a:rPr lang="en-US" altLang="zh-CN" sz="2200" dirty="0"/>
              <a:t>&lt;h1~ h6&gt;: </a:t>
            </a:r>
            <a:r>
              <a:rPr lang="zh-CN" altLang="en-US" sz="2200" dirty="0"/>
              <a:t>标题 </a:t>
            </a:r>
            <a:r>
              <a:rPr lang="en-US" altLang="zh-CN" sz="2200" dirty="0"/>
              <a:t>, </a:t>
            </a:r>
            <a:r>
              <a:rPr lang="zh-CN" altLang="en-US" sz="2200" dirty="0"/>
              <a:t>块级元素 </a:t>
            </a:r>
            <a:r>
              <a:rPr lang="en-US" altLang="zh-CN" sz="2200" dirty="0"/>
              <a:t>, </a:t>
            </a:r>
            <a:r>
              <a:rPr lang="zh-CN" altLang="en-US" sz="2200" dirty="0"/>
              <a:t>它们之间呈现的效果也不一样 </a:t>
            </a:r>
            <a:r>
              <a:rPr lang="en-US" altLang="zh-CN" sz="2200" dirty="0"/>
              <a:t>, </a:t>
            </a:r>
            <a:r>
              <a:rPr lang="zh-CN" altLang="en-US" sz="2200" dirty="0"/>
              <a:t>如下右图所示</a:t>
            </a:r>
            <a:r>
              <a:rPr lang="en-US" altLang="zh-CN" sz="2200" dirty="0"/>
              <a:t> </a:t>
            </a:r>
            <a:r>
              <a:rPr lang="zh-CN" altLang="en-US" sz="2200" dirty="0"/>
              <a:t>。更关心语义 而非样式 </a:t>
            </a:r>
            <a:r>
              <a:rPr lang="en-US" altLang="zh-CN" sz="2200" dirty="0"/>
              <a:t>, </a:t>
            </a:r>
            <a:r>
              <a:rPr lang="zh-CN" altLang="en-US" sz="2200" dirty="0"/>
              <a:t>标签样式应该让 </a:t>
            </a:r>
            <a:r>
              <a:rPr lang="en-US" altLang="zh-CN" sz="2200" dirty="0"/>
              <a:t>CSS </a:t>
            </a:r>
            <a:r>
              <a:rPr lang="zh-CN" altLang="en-US" sz="2200" dirty="0"/>
              <a:t>控制 。对于搜索引擎来说 </a:t>
            </a:r>
            <a:r>
              <a:rPr lang="en-US" altLang="zh-CN" sz="2200" dirty="0"/>
              <a:t>, h1 </a:t>
            </a:r>
            <a:r>
              <a:rPr lang="zh-CN" altLang="en-US" sz="2200" dirty="0"/>
              <a:t>的重要性紧紧次与 </a:t>
            </a:r>
            <a:r>
              <a:rPr lang="en-US" altLang="zh-CN" sz="2200" dirty="0"/>
              <a:t>title </a:t>
            </a:r>
            <a:r>
              <a:rPr lang="zh-CN" altLang="en-US" sz="2200" dirty="0"/>
              <a:t>。一 般一个页面只有一个 </a:t>
            </a:r>
            <a:r>
              <a:rPr lang="en-US" altLang="zh-CN" sz="2200" dirty="0"/>
              <a:t>h1 , </a:t>
            </a:r>
            <a:r>
              <a:rPr lang="zh-CN" altLang="en-US" sz="2200" dirty="0"/>
              <a:t>过多的话会影响搜索引擎会判断 </a:t>
            </a:r>
            <a:r>
              <a:rPr lang="en-US" altLang="zh-CN" sz="2200" dirty="0"/>
              <a:t>, </a:t>
            </a:r>
            <a:r>
              <a:rPr lang="zh-CN" altLang="en-US" sz="2200" dirty="0"/>
              <a:t>不利于 </a:t>
            </a:r>
            <a:r>
              <a:rPr lang="en-US" altLang="zh-CN" sz="2200" dirty="0"/>
              <a:t>SEO</a:t>
            </a:r>
            <a:r>
              <a:rPr lang="zh-CN" altLang="en-US" sz="2200" dirty="0"/>
              <a:t>。</a:t>
            </a:r>
            <a:endParaRPr lang="zh-CN" altLang="zh-CN" sz="22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Text Box 1"/>
          <p:cNvSpPr txBox="1">
            <a:spLocks noChangeArrowheads="1"/>
          </p:cNvSpPr>
          <p:nvPr/>
        </p:nvSpPr>
        <p:spPr bwMode="auto">
          <a:xfrm>
            <a:off x="1403648" y="2963619"/>
            <a:ext cx="3456384" cy="3645024"/>
          </a:xfrm>
          <a:prstGeom prst="rect">
            <a:avLst/>
          </a:prstGeom>
          <a:solidFill>
            <a:srgbClr val="D4EF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fontAlgn="base">
              <a:lnSpc>
                <a:spcPct val="150000"/>
              </a:lnSpc>
              <a:spcBef>
                <a:spcPct val="0"/>
              </a:spcBef>
              <a:spcAft>
                <a:spcPct val="0"/>
              </a:spcAft>
            </a:pPr>
            <a:r>
              <a:rPr kumimoji="0" lang="en-US" altLang="zh-CN" sz="2000" b="0" i="0" u="none" strike="noStrike" cap="none" normalizeH="0" baseline="0" dirty="0">
                <a:ln>
                  <a:noFill/>
                </a:ln>
                <a:solidFill>
                  <a:srgbClr val="000000"/>
                </a:solidFill>
                <a:effectLst/>
                <a:latin typeface="Arial" pitchFamily="34" charset="0"/>
                <a:ea typeface="Courier New" pitchFamily="49" charset="0"/>
                <a:cs typeface="宋体" pitchFamily="2" charset="-122"/>
              </a:rPr>
              <a:t>&lt;body&gt;</a:t>
            </a:r>
          </a:p>
          <a:p>
            <a:pPr lvl="0" fontAlgn="base">
              <a:lnSpc>
                <a:spcPct val="150000"/>
              </a:lnSpc>
              <a:spcBef>
                <a:spcPct val="0"/>
              </a:spcBef>
              <a:spcAft>
                <a:spcPct val="0"/>
              </a:spcAft>
            </a:pPr>
            <a:r>
              <a:rPr kumimoji="0" lang="en-US" altLang="zh-CN" sz="2000" b="0" i="0" u="none" strike="noStrike" cap="none" normalizeH="0" baseline="0" dirty="0">
                <a:ln>
                  <a:noFill/>
                </a:ln>
                <a:solidFill>
                  <a:srgbClr val="000000"/>
                </a:solidFill>
                <a:effectLst/>
                <a:latin typeface="Arial" pitchFamily="34" charset="0"/>
                <a:ea typeface="Courier New" pitchFamily="49" charset="0"/>
                <a:cs typeface="宋体" pitchFamily="2" charset="-122"/>
              </a:rPr>
              <a:t>      &lt;h1&gt;h1 </a:t>
            </a:r>
            <a:r>
              <a:rPr kumimoji="0" lang="zh-CN" altLang="en-US" sz="2000" b="0" i="0" u="none" strike="noStrike" cap="none" normalizeH="0" baseline="0" dirty="0">
                <a:ln>
                  <a:noFill/>
                </a:ln>
                <a:solidFill>
                  <a:srgbClr val="000000"/>
                </a:solidFill>
                <a:effectLst/>
                <a:latin typeface="Arial" pitchFamily="34" charset="0"/>
                <a:ea typeface="Courier New" pitchFamily="49" charset="0"/>
                <a:cs typeface="宋体" pitchFamily="2" charset="-122"/>
              </a:rPr>
              <a:t>标签</a:t>
            </a:r>
            <a:r>
              <a:rPr kumimoji="0" lang="en-US" altLang="zh-CN" sz="2000" b="0" i="0" u="none" strike="noStrike" cap="none" normalizeH="0" baseline="0" dirty="0">
                <a:ln>
                  <a:noFill/>
                </a:ln>
                <a:solidFill>
                  <a:srgbClr val="000000"/>
                </a:solidFill>
                <a:effectLst/>
                <a:latin typeface="Arial" pitchFamily="34" charset="0"/>
                <a:ea typeface="Courier New" pitchFamily="49" charset="0"/>
                <a:cs typeface="宋体" pitchFamily="2" charset="-122"/>
              </a:rPr>
              <a:t>&lt;/h1&gt;</a:t>
            </a:r>
          </a:p>
          <a:p>
            <a:pPr lvl="0" fontAlgn="base">
              <a:lnSpc>
                <a:spcPct val="150000"/>
              </a:lnSpc>
              <a:spcBef>
                <a:spcPct val="0"/>
              </a:spcBef>
              <a:spcAft>
                <a:spcPct val="0"/>
              </a:spcAft>
            </a:pPr>
            <a:r>
              <a:rPr kumimoji="0" lang="en-US" altLang="zh-CN" sz="2000" b="0" i="0" u="none" strike="noStrike" cap="none" normalizeH="0" baseline="0" dirty="0">
                <a:ln>
                  <a:noFill/>
                </a:ln>
                <a:solidFill>
                  <a:srgbClr val="000000"/>
                </a:solidFill>
                <a:effectLst/>
                <a:latin typeface="Arial" pitchFamily="34" charset="0"/>
                <a:ea typeface="Courier New" pitchFamily="49" charset="0"/>
                <a:cs typeface="宋体" pitchFamily="2" charset="-122"/>
              </a:rPr>
              <a:t>      &lt;h2&gt;h2 </a:t>
            </a:r>
            <a:r>
              <a:rPr kumimoji="0" lang="zh-CN" altLang="en-US" sz="2000" b="0" i="0" u="none" strike="noStrike" cap="none" normalizeH="0" baseline="0" dirty="0">
                <a:ln>
                  <a:noFill/>
                </a:ln>
                <a:solidFill>
                  <a:srgbClr val="000000"/>
                </a:solidFill>
                <a:effectLst/>
                <a:latin typeface="Arial" pitchFamily="34" charset="0"/>
                <a:ea typeface="Courier New" pitchFamily="49" charset="0"/>
                <a:cs typeface="宋体" pitchFamily="2" charset="-122"/>
              </a:rPr>
              <a:t>标签</a:t>
            </a:r>
            <a:r>
              <a:rPr kumimoji="0" lang="en-US" altLang="zh-CN" sz="2000" b="0" i="0" u="none" strike="noStrike" cap="none" normalizeH="0" baseline="0" dirty="0">
                <a:ln>
                  <a:noFill/>
                </a:ln>
                <a:solidFill>
                  <a:srgbClr val="000000"/>
                </a:solidFill>
                <a:effectLst/>
                <a:latin typeface="Arial" pitchFamily="34" charset="0"/>
                <a:ea typeface="Courier New" pitchFamily="49" charset="0"/>
                <a:cs typeface="宋体" pitchFamily="2" charset="-122"/>
              </a:rPr>
              <a:t>&lt;/h2&gt;</a:t>
            </a:r>
          </a:p>
          <a:p>
            <a:pPr lvl="0" fontAlgn="base">
              <a:lnSpc>
                <a:spcPct val="150000"/>
              </a:lnSpc>
              <a:spcBef>
                <a:spcPct val="0"/>
              </a:spcBef>
              <a:spcAft>
                <a:spcPct val="0"/>
              </a:spcAft>
            </a:pPr>
            <a:r>
              <a:rPr kumimoji="0" lang="en-US" altLang="zh-CN" sz="2000" b="0" i="0" u="none" strike="noStrike" cap="none" normalizeH="0" baseline="0" dirty="0">
                <a:ln>
                  <a:noFill/>
                </a:ln>
                <a:solidFill>
                  <a:srgbClr val="000000"/>
                </a:solidFill>
                <a:effectLst/>
                <a:latin typeface="Arial" pitchFamily="34" charset="0"/>
                <a:ea typeface="Courier New" pitchFamily="49" charset="0"/>
                <a:cs typeface="宋体" pitchFamily="2" charset="-122"/>
              </a:rPr>
              <a:t>      &lt;h3&gt;h3 </a:t>
            </a:r>
            <a:r>
              <a:rPr kumimoji="0" lang="zh-CN" altLang="en-US" sz="2000" b="0" i="0" u="none" strike="noStrike" cap="none" normalizeH="0" baseline="0" dirty="0">
                <a:ln>
                  <a:noFill/>
                </a:ln>
                <a:solidFill>
                  <a:srgbClr val="000000"/>
                </a:solidFill>
                <a:effectLst/>
                <a:latin typeface="Arial" pitchFamily="34" charset="0"/>
                <a:ea typeface="Courier New" pitchFamily="49" charset="0"/>
                <a:cs typeface="宋体" pitchFamily="2" charset="-122"/>
              </a:rPr>
              <a:t>标签</a:t>
            </a:r>
            <a:r>
              <a:rPr kumimoji="0" lang="en-US" altLang="zh-CN" sz="2000" b="0" i="0" u="none" strike="noStrike" cap="none" normalizeH="0" baseline="0" dirty="0">
                <a:ln>
                  <a:noFill/>
                </a:ln>
                <a:solidFill>
                  <a:srgbClr val="000000"/>
                </a:solidFill>
                <a:effectLst/>
                <a:latin typeface="Arial" pitchFamily="34" charset="0"/>
                <a:ea typeface="Courier New" pitchFamily="49" charset="0"/>
                <a:cs typeface="宋体" pitchFamily="2" charset="-122"/>
              </a:rPr>
              <a:t>&lt;/h3&gt;</a:t>
            </a:r>
          </a:p>
          <a:p>
            <a:pPr lvl="0" fontAlgn="base">
              <a:lnSpc>
                <a:spcPct val="150000"/>
              </a:lnSpc>
              <a:spcBef>
                <a:spcPct val="0"/>
              </a:spcBef>
              <a:spcAft>
                <a:spcPct val="0"/>
              </a:spcAft>
            </a:pPr>
            <a:r>
              <a:rPr kumimoji="0" lang="en-US" altLang="zh-CN" sz="2000" b="0" i="0" u="none" strike="noStrike" cap="none" normalizeH="0" baseline="0" dirty="0">
                <a:ln>
                  <a:noFill/>
                </a:ln>
                <a:solidFill>
                  <a:srgbClr val="000000"/>
                </a:solidFill>
                <a:effectLst/>
                <a:latin typeface="Arial" pitchFamily="34" charset="0"/>
                <a:ea typeface="Courier New" pitchFamily="49" charset="0"/>
                <a:cs typeface="宋体" pitchFamily="2" charset="-122"/>
              </a:rPr>
              <a:t>      &lt;h4&gt;h4 </a:t>
            </a:r>
            <a:r>
              <a:rPr kumimoji="0" lang="zh-CN" altLang="en-US" sz="2000" b="0" i="0" u="none" strike="noStrike" cap="none" normalizeH="0" baseline="0" dirty="0">
                <a:ln>
                  <a:noFill/>
                </a:ln>
                <a:solidFill>
                  <a:srgbClr val="000000"/>
                </a:solidFill>
                <a:effectLst/>
                <a:latin typeface="Arial" pitchFamily="34" charset="0"/>
                <a:ea typeface="Courier New" pitchFamily="49" charset="0"/>
                <a:cs typeface="宋体" pitchFamily="2" charset="-122"/>
              </a:rPr>
              <a:t>标签</a:t>
            </a:r>
            <a:r>
              <a:rPr kumimoji="0" lang="en-US" altLang="zh-CN" sz="2000" b="0" i="0" u="none" strike="noStrike" cap="none" normalizeH="0" baseline="0" dirty="0">
                <a:ln>
                  <a:noFill/>
                </a:ln>
                <a:solidFill>
                  <a:srgbClr val="000000"/>
                </a:solidFill>
                <a:effectLst/>
                <a:latin typeface="Arial" pitchFamily="34" charset="0"/>
                <a:ea typeface="Courier New" pitchFamily="49" charset="0"/>
                <a:cs typeface="宋体" pitchFamily="2" charset="-122"/>
              </a:rPr>
              <a:t>&lt;/h4&gt;</a:t>
            </a:r>
          </a:p>
          <a:p>
            <a:pPr lvl="0" fontAlgn="base">
              <a:lnSpc>
                <a:spcPct val="150000"/>
              </a:lnSpc>
              <a:spcBef>
                <a:spcPct val="0"/>
              </a:spcBef>
              <a:spcAft>
                <a:spcPct val="0"/>
              </a:spcAft>
            </a:pPr>
            <a:r>
              <a:rPr kumimoji="0" lang="en-US" altLang="zh-CN" sz="2000" b="0" i="0" u="none" strike="noStrike" cap="none" normalizeH="0" baseline="0" dirty="0">
                <a:ln>
                  <a:noFill/>
                </a:ln>
                <a:solidFill>
                  <a:srgbClr val="000000"/>
                </a:solidFill>
                <a:effectLst/>
                <a:latin typeface="Arial" pitchFamily="34" charset="0"/>
                <a:ea typeface="Courier New" pitchFamily="49" charset="0"/>
                <a:cs typeface="宋体" pitchFamily="2" charset="-122"/>
              </a:rPr>
              <a:t>      &lt;h5&gt;h5 </a:t>
            </a:r>
            <a:r>
              <a:rPr kumimoji="0" lang="zh-CN" altLang="en-US" sz="2000" b="0" i="0" u="none" strike="noStrike" cap="none" normalizeH="0" baseline="0" dirty="0">
                <a:ln>
                  <a:noFill/>
                </a:ln>
                <a:solidFill>
                  <a:srgbClr val="000000"/>
                </a:solidFill>
                <a:effectLst/>
                <a:latin typeface="Arial" pitchFamily="34" charset="0"/>
                <a:ea typeface="Courier New" pitchFamily="49" charset="0"/>
                <a:cs typeface="宋体" pitchFamily="2" charset="-122"/>
              </a:rPr>
              <a:t>标签</a:t>
            </a:r>
            <a:r>
              <a:rPr kumimoji="0" lang="en-US" altLang="zh-CN" sz="2000" b="0" i="0" u="none" strike="noStrike" cap="none" normalizeH="0" baseline="0" dirty="0">
                <a:ln>
                  <a:noFill/>
                </a:ln>
                <a:solidFill>
                  <a:srgbClr val="000000"/>
                </a:solidFill>
                <a:effectLst/>
                <a:latin typeface="Arial" pitchFamily="34" charset="0"/>
                <a:ea typeface="Courier New" pitchFamily="49" charset="0"/>
                <a:cs typeface="宋体" pitchFamily="2" charset="-122"/>
              </a:rPr>
              <a:t>&lt;/h5&gt;</a:t>
            </a:r>
          </a:p>
          <a:p>
            <a:pPr lvl="0" fontAlgn="base">
              <a:lnSpc>
                <a:spcPct val="150000"/>
              </a:lnSpc>
              <a:spcBef>
                <a:spcPct val="0"/>
              </a:spcBef>
              <a:spcAft>
                <a:spcPct val="0"/>
              </a:spcAft>
            </a:pPr>
            <a:r>
              <a:rPr kumimoji="0" lang="en-US" altLang="zh-CN" sz="2000" b="0" i="0" u="none" strike="noStrike" cap="none" normalizeH="0" baseline="0" dirty="0">
                <a:ln>
                  <a:noFill/>
                </a:ln>
                <a:solidFill>
                  <a:srgbClr val="000000"/>
                </a:solidFill>
                <a:effectLst/>
                <a:latin typeface="Arial" pitchFamily="34" charset="0"/>
                <a:ea typeface="Courier New" pitchFamily="49" charset="0"/>
                <a:cs typeface="宋体" pitchFamily="2" charset="-122"/>
              </a:rPr>
              <a:t>      &lt;h6&gt;h6 </a:t>
            </a:r>
            <a:r>
              <a:rPr kumimoji="0" lang="zh-CN" altLang="en-US" sz="2000" b="0" i="0" u="none" strike="noStrike" cap="none" normalizeH="0" baseline="0" dirty="0">
                <a:ln>
                  <a:noFill/>
                </a:ln>
                <a:solidFill>
                  <a:srgbClr val="000000"/>
                </a:solidFill>
                <a:effectLst/>
                <a:latin typeface="Arial" pitchFamily="34" charset="0"/>
                <a:ea typeface="Courier New" pitchFamily="49" charset="0"/>
                <a:cs typeface="宋体" pitchFamily="2" charset="-122"/>
              </a:rPr>
              <a:t>标签</a:t>
            </a:r>
            <a:r>
              <a:rPr kumimoji="0" lang="en-US" altLang="zh-CN" sz="2000" b="0" i="0" u="none" strike="noStrike" cap="none" normalizeH="0" baseline="0" dirty="0">
                <a:ln>
                  <a:noFill/>
                </a:ln>
                <a:solidFill>
                  <a:srgbClr val="000000"/>
                </a:solidFill>
                <a:effectLst/>
                <a:latin typeface="Arial" pitchFamily="34" charset="0"/>
                <a:ea typeface="Courier New" pitchFamily="49" charset="0"/>
                <a:cs typeface="宋体" pitchFamily="2" charset="-122"/>
              </a:rPr>
              <a:t>&lt;/h6&gt;</a:t>
            </a:r>
          </a:p>
          <a:p>
            <a:pPr lvl="0" fontAlgn="base">
              <a:lnSpc>
                <a:spcPct val="150000"/>
              </a:lnSpc>
              <a:spcBef>
                <a:spcPct val="0"/>
              </a:spcBef>
              <a:spcAft>
                <a:spcPct val="0"/>
              </a:spcAft>
            </a:pPr>
            <a:r>
              <a:rPr kumimoji="0" lang="en-US" altLang="zh-CN" sz="2000" b="0" i="0" u="none" strike="noStrike" cap="none" normalizeH="0" baseline="0" dirty="0">
                <a:ln>
                  <a:noFill/>
                </a:ln>
                <a:solidFill>
                  <a:srgbClr val="000000"/>
                </a:solidFill>
                <a:effectLst/>
                <a:latin typeface="Arial" pitchFamily="34" charset="0"/>
                <a:ea typeface="Courier New" pitchFamily="49" charset="0"/>
                <a:cs typeface="宋体" pitchFamily="2" charset="-122"/>
              </a:rPr>
              <a:t>&lt;/body&gt;</a:t>
            </a:r>
          </a:p>
        </p:txBody>
      </p:sp>
      <p:pic>
        <p:nvPicPr>
          <p:cNvPr id="7" name="IM 13"/>
          <p:cNvPicPr/>
          <p:nvPr/>
        </p:nvPicPr>
        <p:blipFill>
          <a:blip r:embed="rId2"/>
          <a:stretch>
            <a:fillRect/>
          </a:stretch>
        </p:blipFill>
        <p:spPr>
          <a:xfrm>
            <a:off x="5611316" y="2963619"/>
            <a:ext cx="1584176" cy="3334409"/>
          </a:xfrm>
          <a:prstGeom prst="rect">
            <a:avLst/>
          </a:prstGeom>
        </p:spPr>
      </p:pic>
    </p:spTree>
    <p:extLst>
      <p:ext uri="{BB962C8B-B14F-4D97-AF65-F5344CB8AC3E}">
        <p14:creationId xmlns:p14="http://schemas.microsoft.com/office/powerpoint/2010/main" val="2003997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200" dirty="0">
                <a:solidFill>
                  <a:schemeClr val="tx1"/>
                </a:solidFill>
                <a:latin typeface="微软雅黑" panose="020B0503020204020204" pitchFamily="34" charset="-122"/>
                <a:ea typeface="微软雅黑" panose="020B0503020204020204" pitchFamily="34" charset="-122"/>
                <a:cs typeface="+mn-ea"/>
              </a:rPr>
              <a:t>1.2.2 </a:t>
            </a:r>
            <a:r>
              <a:rPr lang="zh-CN" altLang="en-US" sz="3200" dirty="0">
                <a:solidFill>
                  <a:schemeClr val="tx1"/>
                </a:solidFill>
                <a:latin typeface="微软雅黑" panose="020B0503020204020204" pitchFamily="34" charset="-122"/>
                <a:ea typeface="微软雅黑" panose="020B0503020204020204" pitchFamily="34" charset="-122"/>
                <a:cs typeface="+mn-ea"/>
              </a:rPr>
              <a:t>文本格式化 </a:t>
            </a:r>
            <a:r>
              <a:rPr lang="en-US" altLang="zh-CN" sz="3200" dirty="0">
                <a:solidFill>
                  <a:schemeClr val="tx1"/>
                </a:solidFill>
                <a:latin typeface="微软雅黑" panose="020B0503020204020204" pitchFamily="34" charset="-122"/>
                <a:ea typeface="微软雅黑" panose="020B0503020204020204" pitchFamily="34" charset="-122"/>
                <a:cs typeface="+mn-ea"/>
              </a:rPr>
              <a:t>&amp; </a:t>
            </a:r>
            <a:r>
              <a:rPr lang="zh-CN" altLang="en-US" sz="3200" dirty="0">
                <a:solidFill>
                  <a:schemeClr val="tx1"/>
                </a:solidFill>
                <a:latin typeface="微软雅黑" panose="020B0503020204020204" pitchFamily="34" charset="-122"/>
                <a:ea typeface="微软雅黑" panose="020B0503020204020204" pitchFamily="34" charset="-122"/>
                <a:cs typeface="+mn-ea"/>
              </a:rPr>
              <a:t>布局</a:t>
            </a:r>
            <a:r>
              <a:rPr lang="en-US" altLang="zh-CN" sz="3200" dirty="0">
                <a:solidFill>
                  <a:schemeClr val="tx1"/>
                </a:solidFill>
                <a:latin typeface="微软雅黑" panose="020B0503020204020204" pitchFamily="34" charset="-122"/>
                <a:ea typeface="微软雅黑" panose="020B0503020204020204" pitchFamily="34" charset="-122"/>
                <a:cs typeface="+mn-ea"/>
              </a:rPr>
              <a:t>&amp; </a:t>
            </a:r>
            <a:r>
              <a:rPr lang="zh-CN" altLang="en-US" sz="3200" dirty="0">
                <a:solidFill>
                  <a:schemeClr val="tx1"/>
                </a:solidFill>
                <a:latin typeface="微软雅黑" panose="020B0503020204020204" pitchFamily="34" charset="-122"/>
                <a:ea typeface="微软雅黑" panose="020B0503020204020204" pitchFamily="34" charset="-122"/>
                <a:cs typeface="+mn-ea"/>
              </a:rPr>
              <a:t>语义化元素</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内容占位符 4"/>
          <p:cNvSpPr>
            <a:spLocks noGrp="1"/>
          </p:cNvSpPr>
          <p:nvPr>
            <p:ph idx="1"/>
          </p:nvPr>
        </p:nvSpPr>
        <p:spPr>
          <a:xfrm>
            <a:off x="179512" y="1340768"/>
            <a:ext cx="8784976" cy="1368152"/>
          </a:xfrm>
        </p:spPr>
        <p:txBody>
          <a:bodyPr>
            <a:noAutofit/>
          </a:bodyPr>
          <a:lstStyle/>
          <a:p>
            <a:pPr marL="109728" indent="457200" eaLnBrk="0">
              <a:lnSpc>
                <a:spcPct val="110000"/>
              </a:lnSpc>
              <a:buNone/>
            </a:pPr>
            <a:r>
              <a:rPr lang="zh-CN" altLang="en-US" sz="2400" dirty="0"/>
              <a:t>第一 </a:t>
            </a:r>
            <a:r>
              <a:rPr lang="en-US" altLang="zh-CN" sz="2400" dirty="0"/>
              <a:t>, </a:t>
            </a:r>
            <a:r>
              <a:rPr lang="zh-CN" altLang="en-US" sz="2400" dirty="0"/>
              <a:t>文本格式化标签有很多种 </a:t>
            </a:r>
            <a:r>
              <a:rPr lang="en-US" altLang="zh-CN" sz="2400" dirty="0"/>
              <a:t>, </a:t>
            </a:r>
            <a:r>
              <a:rPr lang="zh-CN" altLang="en-US" sz="2400" dirty="0"/>
              <a:t>包括粗体 、斜体 、删除线 、下划线等 </a:t>
            </a:r>
            <a:r>
              <a:rPr lang="en-US" altLang="zh-CN" sz="2400" dirty="0"/>
              <a:t>, </a:t>
            </a:r>
            <a:r>
              <a:rPr lang="zh-CN" altLang="en-US" sz="2400" dirty="0"/>
              <a:t>下面的这张 表格简单地介绍了文本格式化标签的使用 </a:t>
            </a:r>
            <a:r>
              <a:rPr lang="en-US" altLang="zh-CN" sz="2400" dirty="0"/>
              <a:t>, </a:t>
            </a:r>
            <a:r>
              <a:rPr lang="zh-CN" altLang="en-US" sz="2400" dirty="0"/>
              <a:t>如下表：</a:t>
            </a:r>
            <a:endParaRPr lang="zh-CN" altLang="zh-CN" sz="24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表格 6"/>
          <p:cNvGraphicFramePr>
            <a:graphicFrameLocks noGrp="1"/>
          </p:cNvGraphicFramePr>
          <p:nvPr>
            <p:extLst>
              <p:ext uri="{D42A27DB-BD31-4B8C-83A1-F6EECF244321}">
                <p14:modId xmlns:p14="http://schemas.microsoft.com/office/powerpoint/2010/main" val="548024798"/>
              </p:ext>
            </p:extLst>
          </p:nvPr>
        </p:nvGraphicFramePr>
        <p:xfrm>
          <a:off x="971600" y="2708920"/>
          <a:ext cx="7488832" cy="3816423"/>
        </p:xfrm>
        <a:graphic>
          <a:graphicData uri="http://schemas.openxmlformats.org/drawingml/2006/table">
            <a:tbl>
              <a:tblPr firstRow="1" firstCol="1" bandRow="1">
                <a:tableStyleId>{C4B1156A-380E-4F78-BDF5-A606A8083BF9}</a:tableStyleId>
              </a:tblPr>
              <a:tblGrid>
                <a:gridCol w="3718901">
                  <a:extLst>
                    <a:ext uri="{9D8B030D-6E8A-4147-A177-3AD203B41FA5}">
                      <a16:colId xmlns:a16="http://schemas.microsoft.com/office/drawing/2014/main" val="20000"/>
                    </a:ext>
                  </a:extLst>
                </a:gridCol>
                <a:gridCol w="3769931">
                  <a:extLst>
                    <a:ext uri="{9D8B030D-6E8A-4147-A177-3AD203B41FA5}">
                      <a16:colId xmlns:a16="http://schemas.microsoft.com/office/drawing/2014/main" val="20001"/>
                    </a:ext>
                  </a:extLst>
                </a:gridCol>
              </a:tblGrid>
              <a:tr h="387724">
                <a:tc>
                  <a:txBody>
                    <a:bodyPr/>
                    <a:lstStyle/>
                    <a:p>
                      <a:pPr marL="1126490" eaLnBrk="0">
                        <a:lnSpc>
                          <a:spcPct val="76000"/>
                        </a:lnSpc>
                        <a:spcBef>
                          <a:spcPts val="580"/>
                        </a:spcBef>
                        <a:spcAft>
                          <a:spcPts val="0"/>
                        </a:spcAft>
                      </a:pPr>
                      <a:r>
                        <a:rPr lang="zh-CN" sz="1800" spc="40" dirty="0">
                          <a:effectLst/>
                        </a:rPr>
                        <a:t>标签名</a:t>
                      </a:r>
                      <a:endParaRPr lang="zh-CN" sz="2800" dirty="0">
                        <a:solidFill>
                          <a:srgbClr val="000000"/>
                        </a:solidFill>
                        <a:effectLst/>
                        <a:latin typeface="Arial"/>
                        <a:ea typeface="宋体"/>
                      </a:endParaRPr>
                    </a:p>
                  </a:txBody>
                  <a:tcPr marL="0" marR="0" marT="0" marB="0" anchor="ctr"/>
                </a:tc>
                <a:tc>
                  <a:txBody>
                    <a:bodyPr/>
                    <a:lstStyle/>
                    <a:p>
                      <a:pPr marL="1200150" eaLnBrk="0">
                        <a:lnSpc>
                          <a:spcPct val="76000"/>
                        </a:lnSpc>
                        <a:spcBef>
                          <a:spcPts val="580"/>
                        </a:spcBef>
                        <a:spcAft>
                          <a:spcPts val="0"/>
                        </a:spcAft>
                      </a:pPr>
                      <a:r>
                        <a:rPr lang="zh-CN" sz="1800" spc="35">
                          <a:effectLst/>
                        </a:rPr>
                        <a:t>作用</a:t>
                      </a:r>
                      <a:endParaRPr lang="zh-CN" sz="2800">
                        <a:solidFill>
                          <a:srgbClr val="000000"/>
                        </a:solidFill>
                        <a:effectLst/>
                        <a:latin typeface="Arial"/>
                        <a:ea typeface="宋体"/>
                      </a:endParaRPr>
                    </a:p>
                  </a:txBody>
                  <a:tcPr marL="0" marR="0" marT="0" marB="0" anchor="ctr"/>
                </a:tc>
                <a:extLst>
                  <a:ext uri="{0D108BD9-81ED-4DB2-BD59-A6C34878D82A}">
                    <a16:rowId xmlns:a16="http://schemas.microsoft.com/office/drawing/2014/main" val="10000"/>
                  </a:ext>
                </a:extLst>
              </a:tr>
              <a:tr h="380122">
                <a:tc>
                  <a:txBody>
                    <a:bodyPr/>
                    <a:lstStyle/>
                    <a:p>
                      <a:pPr marL="1207135" eaLnBrk="0">
                        <a:lnSpc>
                          <a:spcPct val="69000"/>
                        </a:lnSpc>
                        <a:spcBef>
                          <a:spcPts val="655"/>
                        </a:spcBef>
                        <a:spcAft>
                          <a:spcPts val="0"/>
                        </a:spcAft>
                      </a:pPr>
                      <a:r>
                        <a:rPr lang="en-US" sz="1800" spc="-90">
                          <a:effectLst/>
                        </a:rPr>
                        <a:t>&lt;</a:t>
                      </a:r>
                      <a:r>
                        <a:rPr lang="en-US" sz="1800" spc="-85">
                          <a:effectLst/>
                        </a:rPr>
                        <a:t>b&gt;</a:t>
                      </a:r>
                      <a:endParaRPr lang="zh-CN" sz="2800">
                        <a:solidFill>
                          <a:srgbClr val="000000"/>
                        </a:solidFill>
                        <a:effectLst/>
                        <a:latin typeface="Arial"/>
                        <a:ea typeface="宋体"/>
                      </a:endParaRPr>
                    </a:p>
                  </a:txBody>
                  <a:tcPr marL="0" marR="0" marT="0" marB="0" anchor="ctr"/>
                </a:tc>
                <a:tc>
                  <a:txBody>
                    <a:bodyPr/>
                    <a:lstStyle/>
                    <a:p>
                      <a:pPr marL="1200785" eaLnBrk="0">
                        <a:lnSpc>
                          <a:spcPct val="77000"/>
                        </a:lnSpc>
                        <a:spcBef>
                          <a:spcPts val="525"/>
                        </a:spcBef>
                        <a:spcAft>
                          <a:spcPts val="0"/>
                        </a:spcAft>
                      </a:pPr>
                      <a:r>
                        <a:rPr lang="zh-CN" sz="1800" spc="35">
                          <a:effectLst/>
                        </a:rPr>
                        <a:t>粗</a:t>
                      </a:r>
                      <a:r>
                        <a:rPr lang="zh-CN" sz="1800" spc="30">
                          <a:effectLst/>
                        </a:rPr>
                        <a:t>体</a:t>
                      </a:r>
                      <a:endParaRPr lang="zh-CN" sz="2800">
                        <a:solidFill>
                          <a:srgbClr val="000000"/>
                        </a:solidFill>
                        <a:effectLst/>
                        <a:latin typeface="Arial"/>
                        <a:ea typeface="宋体"/>
                      </a:endParaRPr>
                    </a:p>
                  </a:txBody>
                  <a:tcPr marL="0" marR="0" marT="0" marB="0" anchor="ctr"/>
                </a:tc>
                <a:extLst>
                  <a:ext uri="{0D108BD9-81ED-4DB2-BD59-A6C34878D82A}">
                    <a16:rowId xmlns:a16="http://schemas.microsoft.com/office/drawing/2014/main" val="10001"/>
                  </a:ext>
                </a:extLst>
              </a:tr>
              <a:tr h="380122">
                <a:tc>
                  <a:txBody>
                    <a:bodyPr/>
                    <a:lstStyle/>
                    <a:p>
                      <a:pPr marL="1219835" eaLnBrk="0">
                        <a:lnSpc>
                          <a:spcPct val="69000"/>
                        </a:lnSpc>
                        <a:spcBef>
                          <a:spcPts val="665"/>
                        </a:spcBef>
                        <a:spcAft>
                          <a:spcPts val="0"/>
                        </a:spcAft>
                      </a:pPr>
                      <a:r>
                        <a:rPr lang="en-US" sz="1800" spc="-50">
                          <a:effectLst/>
                        </a:rPr>
                        <a:t>&lt;</a:t>
                      </a:r>
                      <a:r>
                        <a:rPr lang="en-US" sz="1800" spc="-45">
                          <a:effectLst/>
                        </a:rPr>
                        <a:t>i&gt;</a:t>
                      </a:r>
                      <a:endParaRPr lang="zh-CN" sz="2800">
                        <a:solidFill>
                          <a:srgbClr val="000000"/>
                        </a:solidFill>
                        <a:effectLst/>
                        <a:latin typeface="Arial"/>
                        <a:ea typeface="宋体"/>
                      </a:endParaRPr>
                    </a:p>
                  </a:txBody>
                  <a:tcPr marL="0" marR="0" marT="0" marB="0" anchor="ctr"/>
                </a:tc>
                <a:tc>
                  <a:txBody>
                    <a:bodyPr/>
                    <a:lstStyle/>
                    <a:p>
                      <a:pPr marL="1200150" eaLnBrk="0">
                        <a:lnSpc>
                          <a:spcPct val="77000"/>
                        </a:lnSpc>
                        <a:spcBef>
                          <a:spcPts val="530"/>
                        </a:spcBef>
                        <a:spcAft>
                          <a:spcPts val="0"/>
                        </a:spcAft>
                      </a:pPr>
                      <a:r>
                        <a:rPr lang="zh-CN" sz="1800" spc="35">
                          <a:effectLst/>
                        </a:rPr>
                        <a:t>斜体</a:t>
                      </a:r>
                      <a:endParaRPr lang="zh-CN" sz="2800">
                        <a:solidFill>
                          <a:srgbClr val="000000"/>
                        </a:solidFill>
                        <a:effectLst/>
                        <a:latin typeface="Arial"/>
                        <a:ea typeface="宋体"/>
                      </a:endParaRPr>
                    </a:p>
                  </a:txBody>
                  <a:tcPr marL="0" marR="0" marT="0" marB="0" anchor="ctr"/>
                </a:tc>
                <a:extLst>
                  <a:ext uri="{0D108BD9-81ED-4DB2-BD59-A6C34878D82A}">
                    <a16:rowId xmlns:a16="http://schemas.microsoft.com/office/drawing/2014/main" val="10002"/>
                  </a:ext>
                </a:extLst>
              </a:tr>
              <a:tr h="380122">
                <a:tc>
                  <a:txBody>
                    <a:bodyPr/>
                    <a:lstStyle/>
                    <a:p>
                      <a:pPr marL="1102360" eaLnBrk="0">
                        <a:lnSpc>
                          <a:spcPts val="790"/>
                        </a:lnSpc>
                        <a:spcBef>
                          <a:spcPts val="670"/>
                        </a:spcBef>
                        <a:spcAft>
                          <a:spcPts val="0"/>
                        </a:spcAft>
                      </a:pPr>
                      <a:r>
                        <a:rPr lang="en-US" sz="1800" spc="-25">
                          <a:effectLst/>
                        </a:rPr>
                        <a:t>&lt;strong&gt;</a:t>
                      </a:r>
                      <a:endParaRPr lang="zh-CN" sz="2800">
                        <a:solidFill>
                          <a:srgbClr val="000000"/>
                        </a:solidFill>
                        <a:effectLst/>
                        <a:latin typeface="Arial"/>
                        <a:ea typeface="宋体"/>
                      </a:endParaRPr>
                    </a:p>
                  </a:txBody>
                  <a:tcPr marL="0" marR="0" marT="0" marB="0" anchor="ctr"/>
                </a:tc>
                <a:tc>
                  <a:txBody>
                    <a:bodyPr/>
                    <a:lstStyle/>
                    <a:p>
                      <a:pPr marL="1202055" eaLnBrk="0">
                        <a:lnSpc>
                          <a:spcPct val="73000"/>
                        </a:lnSpc>
                        <a:spcBef>
                          <a:spcPts val="570"/>
                        </a:spcBef>
                        <a:spcAft>
                          <a:spcPts val="0"/>
                        </a:spcAft>
                      </a:pPr>
                      <a:r>
                        <a:rPr lang="zh-CN" sz="1800" spc="30">
                          <a:effectLst/>
                        </a:rPr>
                        <a:t>强</a:t>
                      </a:r>
                      <a:r>
                        <a:rPr lang="zh-CN" sz="1800" spc="25">
                          <a:effectLst/>
                        </a:rPr>
                        <a:t>调</a:t>
                      </a:r>
                      <a:endParaRPr lang="zh-CN" sz="2800">
                        <a:solidFill>
                          <a:srgbClr val="000000"/>
                        </a:solidFill>
                        <a:effectLst/>
                        <a:latin typeface="Arial"/>
                        <a:ea typeface="宋体"/>
                      </a:endParaRPr>
                    </a:p>
                  </a:txBody>
                  <a:tcPr marL="0" marR="0" marT="0" marB="0" anchor="ctr"/>
                </a:tc>
                <a:extLst>
                  <a:ext uri="{0D108BD9-81ED-4DB2-BD59-A6C34878D82A}">
                    <a16:rowId xmlns:a16="http://schemas.microsoft.com/office/drawing/2014/main" val="10003"/>
                  </a:ext>
                </a:extLst>
              </a:tr>
              <a:tr h="380121">
                <a:tc>
                  <a:txBody>
                    <a:bodyPr/>
                    <a:lstStyle/>
                    <a:p>
                      <a:pPr marL="1158240" eaLnBrk="0">
                        <a:lnSpc>
                          <a:spcPts val="800"/>
                        </a:lnSpc>
                        <a:spcBef>
                          <a:spcPts val="670"/>
                        </a:spcBef>
                        <a:spcAft>
                          <a:spcPts val="0"/>
                        </a:spcAft>
                      </a:pPr>
                      <a:r>
                        <a:rPr lang="en-US" sz="1800" spc="-80">
                          <a:effectLst/>
                        </a:rPr>
                        <a:t>&lt;sup&gt;</a:t>
                      </a:r>
                      <a:endParaRPr lang="zh-CN" sz="2800">
                        <a:solidFill>
                          <a:srgbClr val="000000"/>
                        </a:solidFill>
                        <a:effectLst/>
                        <a:latin typeface="Arial"/>
                        <a:ea typeface="宋体"/>
                      </a:endParaRPr>
                    </a:p>
                  </a:txBody>
                  <a:tcPr marL="0" marR="0" marT="0" marB="0" anchor="ctr"/>
                </a:tc>
                <a:tc>
                  <a:txBody>
                    <a:bodyPr/>
                    <a:lstStyle/>
                    <a:p>
                      <a:pPr marL="1201420" eaLnBrk="0">
                        <a:lnSpc>
                          <a:spcPct val="77000"/>
                        </a:lnSpc>
                        <a:spcBef>
                          <a:spcPts val="550"/>
                        </a:spcBef>
                        <a:spcAft>
                          <a:spcPts val="0"/>
                        </a:spcAft>
                      </a:pPr>
                      <a:r>
                        <a:rPr lang="zh-CN" sz="1800" spc="35">
                          <a:effectLst/>
                        </a:rPr>
                        <a:t>上</a:t>
                      </a:r>
                      <a:r>
                        <a:rPr lang="zh-CN" sz="1800" spc="30">
                          <a:effectLst/>
                        </a:rPr>
                        <a:t>标</a:t>
                      </a:r>
                      <a:endParaRPr lang="zh-CN" sz="2800">
                        <a:solidFill>
                          <a:srgbClr val="000000"/>
                        </a:solidFill>
                        <a:effectLst/>
                        <a:latin typeface="Arial"/>
                        <a:ea typeface="宋体"/>
                      </a:endParaRPr>
                    </a:p>
                  </a:txBody>
                  <a:tcPr marL="0" marR="0" marT="0" marB="0" anchor="ctr"/>
                </a:tc>
                <a:extLst>
                  <a:ext uri="{0D108BD9-81ED-4DB2-BD59-A6C34878D82A}">
                    <a16:rowId xmlns:a16="http://schemas.microsoft.com/office/drawing/2014/main" val="10004"/>
                  </a:ext>
                </a:extLst>
              </a:tr>
              <a:tr h="380122">
                <a:tc>
                  <a:txBody>
                    <a:bodyPr/>
                    <a:lstStyle/>
                    <a:p>
                      <a:pPr marL="1158240" eaLnBrk="0">
                        <a:lnSpc>
                          <a:spcPct val="69000"/>
                        </a:lnSpc>
                        <a:spcBef>
                          <a:spcPts val="665"/>
                        </a:spcBef>
                        <a:spcAft>
                          <a:spcPts val="0"/>
                        </a:spcAft>
                      </a:pPr>
                      <a:r>
                        <a:rPr lang="en-US" sz="1800" spc="-80">
                          <a:effectLst/>
                        </a:rPr>
                        <a:t>&lt;sub&gt;</a:t>
                      </a:r>
                      <a:endParaRPr lang="zh-CN" sz="2800">
                        <a:solidFill>
                          <a:srgbClr val="000000"/>
                        </a:solidFill>
                        <a:effectLst/>
                        <a:latin typeface="Arial"/>
                        <a:ea typeface="宋体"/>
                      </a:endParaRPr>
                    </a:p>
                  </a:txBody>
                  <a:tcPr marL="0" marR="0" marT="0" marB="0" anchor="ctr"/>
                </a:tc>
                <a:tc>
                  <a:txBody>
                    <a:bodyPr/>
                    <a:lstStyle/>
                    <a:p>
                      <a:pPr marL="1201420" eaLnBrk="0">
                        <a:lnSpc>
                          <a:spcPct val="77000"/>
                        </a:lnSpc>
                        <a:spcBef>
                          <a:spcPts val="550"/>
                        </a:spcBef>
                        <a:spcAft>
                          <a:spcPts val="0"/>
                        </a:spcAft>
                      </a:pPr>
                      <a:r>
                        <a:rPr lang="zh-CN" sz="1800" spc="35">
                          <a:effectLst/>
                        </a:rPr>
                        <a:t>下</a:t>
                      </a:r>
                      <a:r>
                        <a:rPr lang="zh-CN" sz="1800" spc="30">
                          <a:effectLst/>
                        </a:rPr>
                        <a:t>标</a:t>
                      </a:r>
                      <a:endParaRPr lang="zh-CN" sz="2800">
                        <a:solidFill>
                          <a:srgbClr val="000000"/>
                        </a:solidFill>
                        <a:effectLst/>
                        <a:latin typeface="Arial"/>
                        <a:ea typeface="宋体"/>
                      </a:endParaRPr>
                    </a:p>
                  </a:txBody>
                  <a:tcPr marL="0" marR="0" marT="0" marB="0" anchor="ctr"/>
                </a:tc>
                <a:extLst>
                  <a:ext uri="{0D108BD9-81ED-4DB2-BD59-A6C34878D82A}">
                    <a16:rowId xmlns:a16="http://schemas.microsoft.com/office/drawing/2014/main" val="10005"/>
                  </a:ext>
                </a:extLst>
              </a:tr>
              <a:tr h="380122">
                <a:tc>
                  <a:txBody>
                    <a:bodyPr/>
                    <a:lstStyle/>
                    <a:p>
                      <a:pPr marL="1117600" eaLnBrk="0">
                        <a:lnSpc>
                          <a:spcPct val="68000"/>
                        </a:lnSpc>
                        <a:spcBef>
                          <a:spcPts val="670"/>
                        </a:spcBef>
                        <a:spcAft>
                          <a:spcPts val="0"/>
                        </a:spcAft>
                      </a:pPr>
                      <a:r>
                        <a:rPr lang="en-US" sz="1800" spc="-65">
                          <a:effectLst/>
                        </a:rPr>
                        <a:t>&lt;</a:t>
                      </a:r>
                      <a:r>
                        <a:rPr lang="en-US" sz="1800" spc="-60">
                          <a:effectLst/>
                        </a:rPr>
                        <a:t>small&gt;</a:t>
                      </a:r>
                      <a:endParaRPr lang="zh-CN" sz="2800">
                        <a:solidFill>
                          <a:srgbClr val="000000"/>
                        </a:solidFill>
                        <a:effectLst/>
                        <a:latin typeface="Arial"/>
                        <a:ea typeface="宋体"/>
                      </a:endParaRPr>
                    </a:p>
                  </a:txBody>
                  <a:tcPr marL="0" marR="0" marT="0" marB="0" anchor="ctr"/>
                </a:tc>
                <a:tc>
                  <a:txBody>
                    <a:bodyPr/>
                    <a:lstStyle/>
                    <a:p>
                      <a:pPr marL="1143000" eaLnBrk="0">
                        <a:lnSpc>
                          <a:spcPct val="76000"/>
                        </a:lnSpc>
                        <a:spcBef>
                          <a:spcPts val="560"/>
                        </a:spcBef>
                        <a:spcAft>
                          <a:spcPts val="0"/>
                        </a:spcAft>
                      </a:pPr>
                      <a:r>
                        <a:rPr lang="zh-CN" sz="1800" spc="40">
                          <a:effectLst/>
                        </a:rPr>
                        <a:t>小号</a:t>
                      </a:r>
                      <a:r>
                        <a:rPr lang="zh-CN" sz="1800" spc="35">
                          <a:effectLst/>
                        </a:rPr>
                        <a:t>字</a:t>
                      </a:r>
                      <a:endParaRPr lang="zh-CN" sz="2800">
                        <a:solidFill>
                          <a:srgbClr val="000000"/>
                        </a:solidFill>
                        <a:effectLst/>
                        <a:latin typeface="Arial"/>
                        <a:ea typeface="宋体"/>
                      </a:endParaRPr>
                    </a:p>
                  </a:txBody>
                  <a:tcPr marL="0" marR="0" marT="0" marB="0" anchor="ctr"/>
                </a:tc>
                <a:extLst>
                  <a:ext uri="{0D108BD9-81ED-4DB2-BD59-A6C34878D82A}">
                    <a16:rowId xmlns:a16="http://schemas.microsoft.com/office/drawing/2014/main" val="10006"/>
                  </a:ext>
                </a:extLst>
              </a:tr>
              <a:tr h="380122">
                <a:tc>
                  <a:txBody>
                    <a:bodyPr/>
                    <a:lstStyle/>
                    <a:p>
                      <a:pPr marL="1170305" eaLnBrk="0">
                        <a:lnSpc>
                          <a:spcPct val="68000"/>
                        </a:lnSpc>
                        <a:spcBef>
                          <a:spcPts val="680"/>
                        </a:spcBef>
                        <a:spcAft>
                          <a:spcPts val="0"/>
                        </a:spcAft>
                      </a:pPr>
                      <a:r>
                        <a:rPr lang="en-US" sz="1800" spc="-60">
                          <a:effectLst/>
                        </a:rPr>
                        <a:t>&lt;</a:t>
                      </a:r>
                      <a:r>
                        <a:rPr lang="en-US" sz="1800" spc="-55">
                          <a:effectLst/>
                        </a:rPr>
                        <a:t>ins&gt;</a:t>
                      </a:r>
                      <a:endParaRPr lang="zh-CN" sz="2800">
                        <a:solidFill>
                          <a:srgbClr val="000000"/>
                        </a:solidFill>
                        <a:effectLst/>
                        <a:latin typeface="Arial"/>
                        <a:ea typeface="宋体"/>
                      </a:endParaRPr>
                    </a:p>
                  </a:txBody>
                  <a:tcPr marL="0" marR="0" marT="0" marB="0" anchor="ctr"/>
                </a:tc>
                <a:tc>
                  <a:txBody>
                    <a:bodyPr/>
                    <a:lstStyle/>
                    <a:p>
                      <a:pPr marL="1141730" eaLnBrk="0">
                        <a:lnSpc>
                          <a:spcPct val="75000"/>
                        </a:lnSpc>
                        <a:spcBef>
                          <a:spcPts val="565"/>
                        </a:spcBef>
                        <a:spcAft>
                          <a:spcPts val="0"/>
                        </a:spcAft>
                      </a:pPr>
                      <a:r>
                        <a:rPr lang="zh-CN" sz="1800" spc="45">
                          <a:effectLst/>
                        </a:rPr>
                        <a:t>插</a:t>
                      </a:r>
                      <a:r>
                        <a:rPr lang="zh-CN" sz="1800" spc="40">
                          <a:effectLst/>
                        </a:rPr>
                        <a:t>入字</a:t>
                      </a:r>
                      <a:endParaRPr lang="zh-CN" sz="2800">
                        <a:solidFill>
                          <a:srgbClr val="000000"/>
                        </a:solidFill>
                        <a:effectLst/>
                        <a:latin typeface="Arial"/>
                        <a:ea typeface="宋体"/>
                      </a:endParaRPr>
                    </a:p>
                  </a:txBody>
                  <a:tcPr marL="0" marR="0" marT="0" marB="0" anchor="ctr"/>
                </a:tc>
                <a:extLst>
                  <a:ext uri="{0D108BD9-81ED-4DB2-BD59-A6C34878D82A}">
                    <a16:rowId xmlns:a16="http://schemas.microsoft.com/office/drawing/2014/main" val="10007"/>
                  </a:ext>
                </a:extLst>
              </a:tr>
              <a:tr h="380122">
                <a:tc>
                  <a:txBody>
                    <a:bodyPr/>
                    <a:lstStyle/>
                    <a:p>
                      <a:pPr marL="1166495" eaLnBrk="0">
                        <a:lnSpc>
                          <a:spcPct val="69000"/>
                        </a:lnSpc>
                        <a:spcBef>
                          <a:spcPts val="675"/>
                        </a:spcBef>
                        <a:spcAft>
                          <a:spcPts val="0"/>
                        </a:spcAft>
                      </a:pPr>
                      <a:r>
                        <a:rPr lang="en-US" sz="1800" spc="-80">
                          <a:effectLst/>
                        </a:rPr>
                        <a:t>&lt;</a:t>
                      </a:r>
                      <a:r>
                        <a:rPr lang="en-US" sz="1800" spc="-65">
                          <a:effectLst/>
                        </a:rPr>
                        <a:t>del&gt;</a:t>
                      </a:r>
                      <a:endParaRPr lang="zh-CN" sz="2800">
                        <a:solidFill>
                          <a:srgbClr val="000000"/>
                        </a:solidFill>
                        <a:effectLst/>
                        <a:latin typeface="Arial"/>
                        <a:ea typeface="宋体"/>
                      </a:endParaRPr>
                    </a:p>
                  </a:txBody>
                  <a:tcPr marL="0" marR="0" marT="0" marB="0" anchor="ctr"/>
                </a:tc>
                <a:tc>
                  <a:txBody>
                    <a:bodyPr/>
                    <a:lstStyle/>
                    <a:p>
                      <a:pPr marL="1143635" eaLnBrk="0">
                        <a:lnSpc>
                          <a:spcPct val="75000"/>
                        </a:lnSpc>
                        <a:spcBef>
                          <a:spcPts val="570"/>
                        </a:spcBef>
                        <a:spcAft>
                          <a:spcPts val="0"/>
                        </a:spcAft>
                      </a:pPr>
                      <a:r>
                        <a:rPr lang="zh-CN" sz="1800" spc="40">
                          <a:effectLst/>
                        </a:rPr>
                        <a:t>删</a:t>
                      </a:r>
                      <a:r>
                        <a:rPr lang="zh-CN" sz="1800" spc="35">
                          <a:effectLst/>
                        </a:rPr>
                        <a:t>除字</a:t>
                      </a:r>
                      <a:endParaRPr lang="zh-CN" sz="2800">
                        <a:solidFill>
                          <a:srgbClr val="000000"/>
                        </a:solidFill>
                        <a:effectLst/>
                        <a:latin typeface="Arial"/>
                        <a:ea typeface="宋体"/>
                      </a:endParaRPr>
                    </a:p>
                  </a:txBody>
                  <a:tcPr marL="0" marR="0" marT="0" marB="0" anchor="ctr"/>
                </a:tc>
                <a:extLst>
                  <a:ext uri="{0D108BD9-81ED-4DB2-BD59-A6C34878D82A}">
                    <a16:rowId xmlns:a16="http://schemas.microsoft.com/office/drawing/2014/main" val="10008"/>
                  </a:ext>
                </a:extLst>
              </a:tr>
              <a:tr h="387724">
                <a:tc>
                  <a:txBody>
                    <a:bodyPr/>
                    <a:lstStyle/>
                    <a:p>
                      <a:pPr marL="1170305" eaLnBrk="0">
                        <a:lnSpc>
                          <a:spcPct val="68000"/>
                        </a:lnSpc>
                        <a:spcBef>
                          <a:spcPts val="685"/>
                        </a:spcBef>
                        <a:spcAft>
                          <a:spcPts val="0"/>
                        </a:spcAft>
                      </a:pPr>
                      <a:r>
                        <a:rPr lang="en-US" sz="1800" spc="-110" dirty="0">
                          <a:effectLst/>
                        </a:rPr>
                        <a:t>&lt;</a:t>
                      </a:r>
                      <a:r>
                        <a:rPr lang="en-US" sz="1800" spc="-100" dirty="0" err="1">
                          <a:effectLst/>
                        </a:rPr>
                        <a:t>em</a:t>
                      </a:r>
                      <a:r>
                        <a:rPr lang="en-US" sz="1800" spc="-100" dirty="0">
                          <a:effectLst/>
                        </a:rPr>
                        <a:t>&gt;</a:t>
                      </a:r>
                      <a:endParaRPr lang="zh-CN" sz="2800" dirty="0">
                        <a:solidFill>
                          <a:srgbClr val="000000"/>
                        </a:solidFill>
                        <a:effectLst/>
                        <a:latin typeface="Arial"/>
                        <a:ea typeface="宋体"/>
                      </a:endParaRPr>
                    </a:p>
                  </a:txBody>
                  <a:tcPr marL="0" marR="0" marT="0" marB="0" anchor="ctr"/>
                </a:tc>
                <a:tc>
                  <a:txBody>
                    <a:bodyPr/>
                    <a:lstStyle/>
                    <a:p>
                      <a:pPr marL="1143000" eaLnBrk="0">
                        <a:lnSpc>
                          <a:spcPct val="76000"/>
                        </a:lnSpc>
                        <a:spcBef>
                          <a:spcPts val="565"/>
                        </a:spcBef>
                        <a:spcAft>
                          <a:spcPts val="0"/>
                        </a:spcAft>
                      </a:pPr>
                      <a:r>
                        <a:rPr lang="zh-CN" sz="1800" spc="40" dirty="0">
                          <a:effectLst/>
                        </a:rPr>
                        <a:t>着重字</a:t>
                      </a:r>
                      <a:endParaRPr lang="zh-CN" sz="2800" dirty="0">
                        <a:solidFill>
                          <a:srgbClr val="000000"/>
                        </a:solidFill>
                        <a:effectLst/>
                        <a:latin typeface="Arial"/>
                        <a:ea typeface="宋体"/>
                      </a:endParaRPr>
                    </a:p>
                  </a:txBody>
                  <a:tcPr marL="0" marR="0" marT="0" marB="0" anchor="ct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727315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200" dirty="0">
                <a:solidFill>
                  <a:schemeClr val="tx1"/>
                </a:solidFill>
                <a:latin typeface="微软雅黑" panose="020B0503020204020204" pitchFamily="34" charset="-122"/>
                <a:ea typeface="微软雅黑" panose="020B0503020204020204" pitchFamily="34" charset="-122"/>
                <a:cs typeface="+mn-ea"/>
              </a:rPr>
              <a:t>1.2.2 </a:t>
            </a:r>
            <a:r>
              <a:rPr lang="zh-CN" altLang="en-US" sz="3200" dirty="0">
                <a:solidFill>
                  <a:schemeClr val="tx1"/>
                </a:solidFill>
                <a:latin typeface="微软雅黑" panose="020B0503020204020204" pitchFamily="34" charset="-122"/>
                <a:ea typeface="微软雅黑" panose="020B0503020204020204" pitchFamily="34" charset="-122"/>
                <a:cs typeface="+mn-ea"/>
              </a:rPr>
              <a:t>文本格式化 </a:t>
            </a:r>
            <a:r>
              <a:rPr lang="en-US" altLang="zh-CN" sz="3200" dirty="0">
                <a:solidFill>
                  <a:schemeClr val="tx1"/>
                </a:solidFill>
                <a:latin typeface="微软雅黑" panose="020B0503020204020204" pitchFamily="34" charset="-122"/>
                <a:ea typeface="微软雅黑" panose="020B0503020204020204" pitchFamily="34" charset="-122"/>
                <a:cs typeface="+mn-ea"/>
              </a:rPr>
              <a:t>&amp; </a:t>
            </a:r>
            <a:r>
              <a:rPr lang="zh-CN" altLang="en-US" sz="3200" dirty="0">
                <a:solidFill>
                  <a:schemeClr val="tx1"/>
                </a:solidFill>
                <a:latin typeface="微软雅黑" panose="020B0503020204020204" pitchFamily="34" charset="-122"/>
                <a:ea typeface="微软雅黑" panose="020B0503020204020204" pitchFamily="34" charset="-122"/>
                <a:cs typeface="+mn-ea"/>
              </a:rPr>
              <a:t>布局</a:t>
            </a:r>
            <a:r>
              <a:rPr lang="en-US" altLang="zh-CN" sz="3200" dirty="0">
                <a:solidFill>
                  <a:schemeClr val="tx1"/>
                </a:solidFill>
                <a:latin typeface="微软雅黑" panose="020B0503020204020204" pitchFamily="34" charset="-122"/>
                <a:ea typeface="微软雅黑" panose="020B0503020204020204" pitchFamily="34" charset="-122"/>
                <a:cs typeface="+mn-ea"/>
              </a:rPr>
              <a:t>&amp; </a:t>
            </a:r>
            <a:r>
              <a:rPr lang="zh-CN" altLang="en-US" sz="3200" dirty="0">
                <a:solidFill>
                  <a:schemeClr val="tx1"/>
                </a:solidFill>
                <a:latin typeface="微软雅黑" panose="020B0503020204020204" pitchFamily="34" charset="-122"/>
                <a:ea typeface="微软雅黑" panose="020B0503020204020204" pitchFamily="34" charset="-122"/>
                <a:cs typeface="+mn-ea"/>
              </a:rPr>
              <a:t>语义化元素</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内容占位符 4"/>
          <p:cNvSpPr>
            <a:spLocks noGrp="1"/>
          </p:cNvSpPr>
          <p:nvPr>
            <p:ph idx="1"/>
          </p:nvPr>
        </p:nvSpPr>
        <p:spPr>
          <a:xfrm>
            <a:off x="179512" y="1700808"/>
            <a:ext cx="8784976" cy="2232248"/>
          </a:xfrm>
        </p:spPr>
        <p:txBody>
          <a:bodyPr>
            <a:noAutofit/>
          </a:bodyPr>
          <a:lstStyle/>
          <a:p>
            <a:pPr marL="109728" indent="457200" eaLnBrk="0">
              <a:lnSpc>
                <a:spcPct val="110000"/>
              </a:lnSpc>
              <a:buNone/>
            </a:pPr>
            <a:r>
              <a:rPr lang="zh-CN" altLang="en-US" sz="2400" dirty="0"/>
              <a:t>第二 </a:t>
            </a:r>
            <a:r>
              <a:rPr lang="en-US" altLang="zh-CN" sz="2400" dirty="0"/>
              <a:t>,  &lt;div&gt;: </a:t>
            </a:r>
            <a:r>
              <a:rPr lang="zh-CN" altLang="en-US" sz="2400" dirty="0"/>
              <a:t>布局标签  </a:t>
            </a:r>
            <a:r>
              <a:rPr lang="en-US" altLang="zh-CN" sz="2400" dirty="0"/>
              <a:t>( </a:t>
            </a:r>
            <a:r>
              <a:rPr lang="zh-CN" altLang="en-US" sz="2400" dirty="0"/>
              <a:t>通用容器</a:t>
            </a:r>
            <a:r>
              <a:rPr lang="en-US" altLang="zh-CN" sz="2400" dirty="0"/>
              <a:t>)  </a:t>
            </a:r>
            <a:r>
              <a:rPr lang="zh-CN" altLang="en-US" sz="2400" dirty="0"/>
              <a:t>可以这样说 </a:t>
            </a:r>
            <a:r>
              <a:rPr lang="en-US" altLang="zh-CN" sz="2400" dirty="0"/>
              <a:t>,  &lt;div&gt;</a:t>
            </a:r>
            <a:r>
              <a:rPr lang="zh-CN" altLang="en-US" sz="2400" dirty="0"/>
              <a:t>标签是目前为止 </a:t>
            </a:r>
            <a:r>
              <a:rPr lang="en-US" altLang="zh-CN" sz="2400" dirty="0"/>
              <a:t>,  HTML </a:t>
            </a:r>
            <a:r>
              <a:rPr lang="zh-CN" altLang="en-US" sz="2400" dirty="0"/>
              <a:t>中 最具代表性的标签 </a:t>
            </a:r>
            <a:r>
              <a:rPr lang="en-US" altLang="zh-CN" sz="2400" dirty="0"/>
              <a:t>,  </a:t>
            </a:r>
            <a:r>
              <a:rPr lang="zh-CN" altLang="en-US" sz="2400" dirty="0"/>
              <a:t>内业很多开发者在谈到  “ </a:t>
            </a:r>
            <a:r>
              <a:rPr lang="en-US" altLang="zh-CN" sz="2400" dirty="0"/>
              <a:t>HTML+ CSS”  </a:t>
            </a:r>
            <a:r>
              <a:rPr lang="zh-CN" altLang="en-US" sz="2400" dirty="0"/>
              <a:t>都会说成  “ </a:t>
            </a:r>
            <a:r>
              <a:rPr lang="en-US" altLang="zh-CN" sz="2400" dirty="0"/>
              <a:t>DIV+ CSS”</a:t>
            </a:r>
            <a:r>
              <a:rPr lang="zh-CN" altLang="en-US" sz="2400" dirty="0"/>
              <a:t>。那 </a:t>
            </a:r>
            <a:r>
              <a:rPr lang="en-US" altLang="zh-CN" sz="2400" dirty="0"/>
              <a:t>DIV </a:t>
            </a:r>
            <a:r>
              <a:rPr lang="zh-CN" altLang="en-US" sz="2400" dirty="0"/>
              <a:t>到底是什么东西呢</a:t>
            </a:r>
            <a:r>
              <a:rPr lang="en-US" altLang="zh-CN" sz="2400" dirty="0"/>
              <a:t>?  </a:t>
            </a:r>
            <a:r>
              <a:rPr lang="zh-CN" altLang="en-US" sz="2400" dirty="0"/>
              <a:t>他具有什么强大的作用吗</a:t>
            </a:r>
            <a:r>
              <a:rPr lang="en-US" altLang="zh-CN" sz="2400" dirty="0"/>
              <a:t>?  </a:t>
            </a:r>
            <a:r>
              <a:rPr lang="zh-CN" altLang="en-US" sz="2400" dirty="0"/>
              <a:t>很遗憾 </a:t>
            </a:r>
            <a:r>
              <a:rPr lang="en-US" altLang="zh-CN" sz="2400" dirty="0"/>
              <a:t>,  &lt; div &gt; </a:t>
            </a:r>
            <a:r>
              <a:rPr lang="zh-CN" altLang="en-US" sz="2400" dirty="0"/>
              <a:t>标签是一个  “ 块标 签”</a:t>
            </a:r>
            <a:r>
              <a:rPr lang="en-US" altLang="zh-CN" sz="2400" dirty="0"/>
              <a:t>, </a:t>
            </a:r>
            <a:r>
              <a:rPr lang="zh-CN" altLang="en-US" sz="2400" dirty="0"/>
              <a:t>而且只是一个“ 块标签”。</a:t>
            </a:r>
            <a:endParaRPr lang="zh-CN" altLang="zh-CN" sz="24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0322465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200" dirty="0">
                <a:solidFill>
                  <a:schemeClr val="tx1"/>
                </a:solidFill>
                <a:latin typeface="微软雅黑" panose="020B0503020204020204" pitchFamily="34" charset="-122"/>
                <a:ea typeface="微软雅黑" panose="020B0503020204020204" pitchFamily="34" charset="-122"/>
                <a:cs typeface="+mn-ea"/>
              </a:rPr>
              <a:t>1.2.2 </a:t>
            </a:r>
            <a:r>
              <a:rPr lang="zh-CN" altLang="en-US" sz="3200" dirty="0">
                <a:solidFill>
                  <a:schemeClr val="tx1"/>
                </a:solidFill>
                <a:latin typeface="微软雅黑" panose="020B0503020204020204" pitchFamily="34" charset="-122"/>
                <a:ea typeface="微软雅黑" panose="020B0503020204020204" pitchFamily="34" charset="-122"/>
                <a:cs typeface="+mn-ea"/>
              </a:rPr>
              <a:t>文本格式化 </a:t>
            </a:r>
            <a:r>
              <a:rPr lang="en-US" altLang="zh-CN" sz="3200" dirty="0">
                <a:solidFill>
                  <a:schemeClr val="tx1"/>
                </a:solidFill>
                <a:latin typeface="微软雅黑" panose="020B0503020204020204" pitchFamily="34" charset="-122"/>
                <a:ea typeface="微软雅黑" panose="020B0503020204020204" pitchFamily="34" charset="-122"/>
                <a:cs typeface="+mn-ea"/>
              </a:rPr>
              <a:t>&amp; </a:t>
            </a:r>
            <a:r>
              <a:rPr lang="zh-CN" altLang="en-US" sz="3200" dirty="0">
                <a:solidFill>
                  <a:schemeClr val="tx1"/>
                </a:solidFill>
                <a:latin typeface="微软雅黑" panose="020B0503020204020204" pitchFamily="34" charset="-122"/>
                <a:ea typeface="微软雅黑" panose="020B0503020204020204" pitchFamily="34" charset="-122"/>
                <a:cs typeface="+mn-ea"/>
              </a:rPr>
              <a:t>布局</a:t>
            </a:r>
            <a:r>
              <a:rPr lang="en-US" altLang="zh-CN" sz="3200" dirty="0">
                <a:solidFill>
                  <a:schemeClr val="tx1"/>
                </a:solidFill>
                <a:latin typeface="微软雅黑" panose="020B0503020204020204" pitchFamily="34" charset="-122"/>
                <a:ea typeface="微软雅黑" panose="020B0503020204020204" pitchFamily="34" charset="-122"/>
                <a:cs typeface="+mn-ea"/>
              </a:rPr>
              <a:t>&amp; </a:t>
            </a:r>
            <a:r>
              <a:rPr lang="zh-CN" altLang="en-US" sz="3200" dirty="0">
                <a:solidFill>
                  <a:schemeClr val="tx1"/>
                </a:solidFill>
                <a:latin typeface="微软雅黑" panose="020B0503020204020204" pitchFamily="34" charset="-122"/>
                <a:ea typeface="微软雅黑" panose="020B0503020204020204" pitchFamily="34" charset="-122"/>
                <a:cs typeface="+mn-ea"/>
              </a:rPr>
              <a:t>语义化元素</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内容占位符 4"/>
          <p:cNvSpPr>
            <a:spLocks noGrp="1"/>
          </p:cNvSpPr>
          <p:nvPr>
            <p:ph idx="1"/>
          </p:nvPr>
        </p:nvSpPr>
        <p:spPr>
          <a:xfrm>
            <a:off x="179512" y="1412776"/>
            <a:ext cx="8784976" cy="5328592"/>
          </a:xfrm>
        </p:spPr>
        <p:txBody>
          <a:bodyPr>
            <a:noAutofit/>
          </a:bodyPr>
          <a:lstStyle/>
          <a:p>
            <a:pPr marL="109728" indent="457200" eaLnBrk="0">
              <a:lnSpc>
                <a:spcPct val="110000"/>
              </a:lnSpc>
              <a:buNone/>
            </a:pPr>
            <a:r>
              <a:rPr lang="zh-CN" altLang="en-US" sz="2200" dirty="0"/>
              <a:t>第三 </a:t>
            </a:r>
            <a:r>
              <a:rPr lang="en-US" altLang="zh-CN" sz="2200" dirty="0"/>
              <a:t>, </a:t>
            </a:r>
            <a:r>
              <a:rPr lang="zh-CN" altLang="en-US" sz="2200" dirty="0"/>
              <a:t>语义化</a:t>
            </a:r>
            <a:r>
              <a:rPr lang="en-US" altLang="zh-CN" sz="2200" dirty="0"/>
              <a:t>&lt;article&gt;&lt;section&gt;&lt;header&gt;&lt;footer&gt;&lt;</a:t>
            </a:r>
            <a:r>
              <a:rPr lang="en-US" altLang="zh-CN" sz="2200" dirty="0" err="1"/>
              <a:t>nav</a:t>
            </a:r>
            <a:r>
              <a:rPr lang="en-US" altLang="zh-CN" sz="2200" dirty="0"/>
              <a:t>&gt;&lt;main&gt;</a:t>
            </a:r>
            <a:r>
              <a:rPr lang="zh-CN" altLang="en-US" sz="2200" dirty="0"/>
              <a:t>等 。</a:t>
            </a:r>
            <a:r>
              <a:rPr lang="en-US" altLang="zh-CN" sz="2200" dirty="0"/>
              <a:t>&lt;article &gt;</a:t>
            </a:r>
            <a:r>
              <a:rPr lang="zh-CN" altLang="en-US" sz="2200" dirty="0"/>
              <a:t>用于文章、 新闻或博客 </a:t>
            </a:r>
            <a:r>
              <a:rPr lang="en-US" altLang="zh-CN" sz="2200" dirty="0"/>
              <a:t>, </a:t>
            </a:r>
            <a:r>
              <a:rPr lang="zh-CN" altLang="en-US" sz="2200" dirty="0"/>
              <a:t>表示文档 、页面 、应用或一个独立的容器 </a:t>
            </a:r>
            <a:r>
              <a:rPr lang="en-US" altLang="zh-CN" sz="2200" dirty="0"/>
              <a:t>,  article </a:t>
            </a:r>
            <a:r>
              <a:rPr lang="zh-CN" altLang="en-US" sz="2200" dirty="0"/>
              <a:t>可以嵌套 </a:t>
            </a:r>
            <a:r>
              <a:rPr lang="en-US" altLang="zh-CN" sz="2200" dirty="0"/>
              <a:t>article ,  </a:t>
            </a:r>
            <a:r>
              <a:rPr lang="zh-CN" altLang="en-US" sz="2200" dirty="0"/>
              <a:t>只要里 面的 </a:t>
            </a:r>
            <a:r>
              <a:rPr lang="en-US" altLang="zh-CN" sz="2200" dirty="0"/>
              <a:t>article </a:t>
            </a:r>
            <a:r>
              <a:rPr lang="zh-CN" altLang="en-US" sz="2200" dirty="0"/>
              <a:t>与外面的 </a:t>
            </a:r>
            <a:r>
              <a:rPr lang="en-US" altLang="zh-CN" sz="2200" dirty="0"/>
              <a:t>article </a:t>
            </a:r>
            <a:r>
              <a:rPr lang="zh-CN" altLang="en-US" sz="2200" dirty="0"/>
              <a:t>是部分与整体的关系 。</a:t>
            </a:r>
            <a:r>
              <a:rPr lang="en-US" altLang="zh-CN" sz="2200" dirty="0"/>
              <a:t>&lt;section&gt;: </a:t>
            </a:r>
            <a:r>
              <a:rPr lang="zh-CN" altLang="en-US" sz="2200" dirty="0"/>
              <a:t>章节标签 </a:t>
            </a:r>
            <a:r>
              <a:rPr lang="en-US" altLang="zh-CN" sz="2200" dirty="0"/>
              <a:t>, </a:t>
            </a:r>
            <a:r>
              <a:rPr lang="zh-CN" altLang="en-US" sz="2200" dirty="0"/>
              <a:t>表示具体相似主 题的一组内容 </a:t>
            </a:r>
            <a:r>
              <a:rPr lang="en-US" altLang="zh-CN" sz="2200" dirty="0"/>
              <a:t>,  </a:t>
            </a:r>
            <a:r>
              <a:rPr lang="zh-CN" altLang="en-US" sz="2200" dirty="0"/>
              <a:t>比如网站的主页可以分成介绍 、新闻条目 、联系信息等条块 。该标签的作 用同样和</a:t>
            </a:r>
            <a:r>
              <a:rPr lang="en-US" altLang="zh-CN" sz="2200" dirty="0"/>
              <a:t>&lt;div&gt;</a:t>
            </a:r>
            <a:r>
              <a:rPr lang="zh-CN" altLang="en-US" sz="2200" dirty="0"/>
              <a:t>十分相似 </a:t>
            </a:r>
            <a:r>
              <a:rPr lang="en-US" altLang="zh-CN" sz="2200" dirty="0"/>
              <a:t>, </a:t>
            </a:r>
            <a:r>
              <a:rPr lang="zh-CN" altLang="en-US" sz="2200" dirty="0"/>
              <a:t>和</a:t>
            </a:r>
            <a:r>
              <a:rPr lang="en-US" altLang="zh-CN" sz="2200" dirty="0"/>
              <a:t>&lt;article&gt;</a:t>
            </a:r>
            <a:r>
              <a:rPr lang="zh-CN" altLang="en-US" sz="2200" dirty="0"/>
              <a:t>一样 </a:t>
            </a:r>
            <a:r>
              <a:rPr lang="en-US" altLang="zh-CN" sz="2200" dirty="0"/>
              <a:t>, </a:t>
            </a:r>
            <a:r>
              <a:rPr lang="zh-CN" altLang="en-US" sz="2200" dirty="0"/>
              <a:t>它也会对标签内的一些带有样式的文本类标签 进行样式调整 </a:t>
            </a:r>
            <a:r>
              <a:rPr lang="en-US" altLang="zh-CN" sz="2200" dirty="0"/>
              <a:t>,  &lt; header &gt;:  </a:t>
            </a:r>
            <a:r>
              <a:rPr lang="zh-CN" altLang="en-US" sz="2200" dirty="0"/>
              <a:t>页眉 </a:t>
            </a:r>
            <a:r>
              <a:rPr lang="en-US" altLang="zh-CN" sz="2200" dirty="0"/>
              <a:t>,  </a:t>
            </a:r>
            <a:r>
              <a:rPr lang="zh-CN" altLang="en-US" sz="2200" dirty="0"/>
              <a:t>通常包括网站标志 </a:t>
            </a:r>
            <a:r>
              <a:rPr lang="en-US" altLang="zh-CN" sz="2200" dirty="0"/>
              <a:t>,  </a:t>
            </a:r>
            <a:r>
              <a:rPr lang="zh-CN" altLang="en-US" sz="2200" dirty="0"/>
              <a:t>主导航 </a:t>
            </a:r>
            <a:r>
              <a:rPr lang="en-US" altLang="zh-CN" sz="2200" dirty="0"/>
              <a:t>,  </a:t>
            </a:r>
            <a:r>
              <a:rPr lang="zh-CN" altLang="en-US" sz="2200" dirty="0"/>
              <a:t>全站链接及搜索框 。</a:t>
            </a:r>
            <a:r>
              <a:rPr lang="en-US" altLang="zh-CN" sz="2200" dirty="0"/>
              <a:t>&lt; footer&gt;: </a:t>
            </a:r>
            <a:r>
              <a:rPr lang="zh-CN" altLang="en-US" sz="2200" dirty="0"/>
              <a:t>页脚 </a:t>
            </a:r>
            <a:r>
              <a:rPr lang="en-US" altLang="zh-CN" sz="2200" dirty="0"/>
              <a:t>, </a:t>
            </a:r>
            <a:r>
              <a:rPr lang="zh-CN" altLang="en-US" sz="2200" dirty="0"/>
              <a:t>通常包括网站版权信息 、友情链接等 。</a:t>
            </a:r>
            <a:r>
              <a:rPr lang="en-US" altLang="zh-CN" sz="2200" dirty="0"/>
              <a:t>&lt;</a:t>
            </a:r>
            <a:r>
              <a:rPr lang="en-US" altLang="zh-CN" sz="2200" dirty="0" err="1"/>
              <a:t>nav</a:t>
            </a:r>
            <a:r>
              <a:rPr lang="en-US" altLang="zh-CN" sz="2200" dirty="0"/>
              <a:t> &gt;: </a:t>
            </a:r>
            <a:r>
              <a:rPr lang="zh-CN" altLang="en-US" sz="2200" dirty="0"/>
              <a:t>标记导航 </a:t>
            </a:r>
            <a:r>
              <a:rPr lang="en-US" altLang="zh-CN" sz="2200" dirty="0"/>
              <a:t>, </a:t>
            </a:r>
            <a:r>
              <a:rPr lang="zh-CN" altLang="en-US" sz="2200" dirty="0"/>
              <a:t>仅对文档中重 要的链接使用 。</a:t>
            </a:r>
            <a:r>
              <a:rPr lang="en-US" altLang="zh-CN" sz="2200" dirty="0"/>
              <a:t>HTML5 </a:t>
            </a:r>
            <a:r>
              <a:rPr lang="zh-CN" altLang="en-US" sz="2200" dirty="0"/>
              <a:t>规范不推荐对辅助性页脚使用 </a:t>
            </a:r>
            <a:r>
              <a:rPr lang="en-US" altLang="zh-CN" sz="2200" dirty="0" err="1"/>
              <a:t>nav</a:t>
            </a:r>
            <a:r>
              <a:rPr lang="en-US" altLang="zh-CN" sz="2200" dirty="0"/>
              <a:t> ,  </a:t>
            </a:r>
            <a:r>
              <a:rPr lang="zh-CN" altLang="en-US" sz="2200" dirty="0"/>
              <a:t>除非页脚再次显示顶级全局导 航 </a:t>
            </a:r>
            <a:r>
              <a:rPr lang="en-US" altLang="zh-CN" sz="2200" dirty="0"/>
              <a:t>, </a:t>
            </a:r>
            <a:r>
              <a:rPr lang="zh-CN" altLang="en-US" sz="2200" dirty="0"/>
              <a:t>或者包含招聘信息等重要链接 。</a:t>
            </a:r>
            <a:r>
              <a:rPr lang="en-US" altLang="zh-CN" sz="2200" dirty="0"/>
              <a:t>&lt;main&gt;: </a:t>
            </a:r>
            <a:r>
              <a:rPr lang="zh-CN" altLang="en-US" sz="2200" dirty="0"/>
              <a:t>页面主要内容 </a:t>
            </a:r>
            <a:r>
              <a:rPr lang="en-US" altLang="zh-CN" sz="2200" dirty="0"/>
              <a:t>, </a:t>
            </a:r>
            <a:r>
              <a:rPr lang="zh-CN" altLang="en-US" sz="2200" dirty="0"/>
              <a:t>一个页面只能使用一次 。如 果是 </a:t>
            </a:r>
            <a:r>
              <a:rPr lang="en-US" altLang="zh-CN" sz="2200" dirty="0"/>
              <a:t>web </a:t>
            </a:r>
            <a:r>
              <a:rPr lang="zh-CN" altLang="en-US" sz="2200" dirty="0"/>
              <a:t>应用 </a:t>
            </a:r>
            <a:r>
              <a:rPr lang="en-US" altLang="zh-CN" sz="2200" dirty="0"/>
              <a:t>, </a:t>
            </a:r>
            <a:r>
              <a:rPr lang="zh-CN" altLang="en-US" sz="2200" dirty="0"/>
              <a:t>则包围其主要功能。</a:t>
            </a:r>
            <a:endParaRPr lang="zh-CN" altLang="zh-CN" sz="22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739069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algn="ctr"/>
            <a:r>
              <a:rPr lang="zh-CN" altLang="en-US" sz="3200" dirty="0">
                <a:solidFill>
                  <a:schemeClr val="tx1"/>
                </a:solidFill>
                <a:latin typeface="微软雅黑" panose="020B0503020204020204" pitchFamily="34" charset="-122"/>
                <a:ea typeface="微软雅黑" panose="020B0503020204020204" pitchFamily="34" charset="-122"/>
                <a:cs typeface="+mn-ea"/>
              </a:rPr>
              <a:t>练习任务    诗词一首</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图示 5"/>
          <p:cNvGraphicFramePr/>
          <p:nvPr>
            <p:extLst>
              <p:ext uri="{D42A27DB-BD31-4B8C-83A1-F6EECF244321}">
                <p14:modId xmlns:p14="http://schemas.microsoft.com/office/powerpoint/2010/main" val="1203355275"/>
              </p:ext>
            </p:extLst>
          </p:nvPr>
        </p:nvGraphicFramePr>
        <p:xfrm>
          <a:off x="539552" y="1556792"/>
          <a:ext cx="8280920" cy="49685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73720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69BFB86-CCA5-DE62-1847-E02A4C90B1F7}"/>
              </a:ext>
            </a:extLst>
          </p:cNvPr>
          <p:cNvSpPr txBox="1"/>
          <p:nvPr/>
        </p:nvSpPr>
        <p:spPr>
          <a:xfrm>
            <a:off x="1047638" y="1772816"/>
            <a:ext cx="7268778" cy="1331134"/>
          </a:xfrm>
          <a:prstGeom prst="rect">
            <a:avLst/>
          </a:prstGeom>
          <a:noFill/>
        </p:spPr>
        <p:txBody>
          <a:bodyPr wrap="square" rtlCol="0">
            <a:spAutoFit/>
          </a:bodyPr>
          <a:lstStyle/>
          <a:p>
            <a:pPr>
              <a:lnSpc>
                <a:spcPct val="150000"/>
              </a:lnSpc>
            </a:pPr>
            <a:r>
              <a:rPr lang="zh-CN" altLang="en-US" sz="2800" b="1" dirty="0"/>
              <a:t>本课程学习</a:t>
            </a:r>
            <a:endParaRPr lang="en-US" altLang="zh-CN" sz="2800" b="1" dirty="0"/>
          </a:p>
          <a:p>
            <a:pPr>
              <a:lnSpc>
                <a:spcPct val="150000"/>
              </a:lnSpc>
            </a:pPr>
            <a:r>
              <a:rPr lang="en-US" altLang="zh-CN" sz="2800" b="1" dirty="0"/>
              <a:t>html5+css3+javascrip+jquery+vue.js</a:t>
            </a:r>
            <a:endParaRPr lang="zh-CN" altLang="en-US" sz="2800" b="1" dirty="0"/>
          </a:p>
        </p:txBody>
      </p:sp>
    </p:spTree>
    <p:extLst>
      <p:ext uri="{BB962C8B-B14F-4D97-AF65-F5344CB8AC3E}">
        <p14:creationId xmlns:p14="http://schemas.microsoft.com/office/powerpoint/2010/main" val="334387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algn="ctr"/>
            <a:r>
              <a:rPr lang="zh-CN" altLang="en-US" sz="3200" dirty="0">
                <a:solidFill>
                  <a:schemeClr val="tx1"/>
                </a:solidFill>
                <a:latin typeface="微软雅黑" panose="020B0503020204020204" pitchFamily="34" charset="-122"/>
                <a:ea typeface="微软雅黑" panose="020B0503020204020204" pitchFamily="34" charset="-122"/>
                <a:cs typeface="+mn-ea"/>
              </a:rPr>
              <a:t>练习任务    诗词一首</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图示 5"/>
          <p:cNvGraphicFramePr/>
          <p:nvPr>
            <p:extLst>
              <p:ext uri="{D42A27DB-BD31-4B8C-83A1-F6EECF244321}">
                <p14:modId xmlns:p14="http://schemas.microsoft.com/office/powerpoint/2010/main" val="3928792010"/>
              </p:ext>
            </p:extLst>
          </p:nvPr>
        </p:nvGraphicFramePr>
        <p:xfrm>
          <a:off x="539552" y="1556792"/>
          <a:ext cx="8280920" cy="19442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IM 22"/>
          <p:cNvPicPr/>
          <p:nvPr/>
        </p:nvPicPr>
        <p:blipFill>
          <a:blip r:embed="rId7"/>
          <a:stretch>
            <a:fillRect/>
          </a:stretch>
        </p:blipFill>
        <p:spPr>
          <a:xfrm>
            <a:off x="2555776" y="3645024"/>
            <a:ext cx="4536504" cy="2448272"/>
          </a:xfrm>
          <a:prstGeom prst="rect">
            <a:avLst/>
          </a:prstGeom>
        </p:spPr>
      </p:pic>
    </p:spTree>
    <p:extLst>
      <p:ext uri="{BB962C8B-B14F-4D97-AF65-F5344CB8AC3E}">
        <p14:creationId xmlns:p14="http://schemas.microsoft.com/office/powerpoint/2010/main" val="35142542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algn="ctr"/>
            <a:r>
              <a:rPr lang="zh-CN" altLang="en-US" sz="3200" dirty="0">
                <a:solidFill>
                  <a:schemeClr val="tx1"/>
                </a:solidFill>
                <a:latin typeface="微软雅黑" panose="020B0503020204020204" pitchFamily="34" charset="-122"/>
                <a:ea typeface="微软雅黑" panose="020B0503020204020204" pitchFamily="34" charset="-122"/>
                <a:cs typeface="+mn-ea"/>
              </a:rPr>
              <a:t>练习任务    诗词一首</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图示 5"/>
          <p:cNvGraphicFramePr/>
          <p:nvPr>
            <p:extLst>
              <p:ext uri="{D42A27DB-BD31-4B8C-83A1-F6EECF244321}">
                <p14:modId xmlns:p14="http://schemas.microsoft.com/office/powerpoint/2010/main" val="1044551171"/>
              </p:ext>
            </p:extLst>
          </p:nvPr>
        </p:nvGraphicFramePr>
        <p:xfrm>
          <a:off x="539552" y="1556792"/>
          <a:ext cx="8280920" cy="19442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IM 22"/>
          <p:cNvPicPr/>
          <p:nvPr/>
        </p:nvPicPr>
        <p:blipFill>
          <a:blip r:embed="rId7"/>
          <a:stretch>
            <a:fillRect/>
          </a:stretch>
        </p:blipFill>
        <p:spPr>
          <a:xfrm>
            <a:off x="2555776" y="3645024"/>
            <a:ext cx="4536504" cy="2448272"/>
          </a:xfrm>
          <a:prstGeom prst="rect">
            <a:avLst/>
          </a:prstGeom>
        </p:spPr>
      </p:pic>
    </p:spTree>
    <p:extLst>
      <p:ext uri="{BB962C8B-B14F-4D97-AF65-F5344CB8AC3E}">
        <p14:creationId xmlns:p14="http://schemas.microsoft.com/office/powerpoint/2010/main" val="809018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algn="ctr"/>
            <a:r>
              <a:rPr lang="zh-CN" altLang="en-US" sz="3200" dirty="0">
                <a:solidFill>
                  <a:schemeClr val="tx1"/>
                </a:solidFill>
                <a:latin typeface="微软雅黑" panose="020B0503020204020204" pitchFamily="34" charset="-122"/>
                <a:ea typeface="微软雅黑" panose="020B0503020204020204" pitchFamily="34" charset="-122"/>
                <a:cs typeface="+mn-ea"/>
              </a:rPr>
              <a:t>练习任务    诗词一首</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5" name="组合 4"/>
          <p:cNvGrpSpPr/>
          <p:nvPr/>
        </p:nvGrpSpPr>
        <p:grpSpPr>
          <a:xfrm>
            <a:off x="670180" y="1713326"/>
            <a:ext cx="8019663" cy="4439460"/>
            <a:chOff x="670180" y="1713326"/>
            <a:chExt cx="8019663" cy="4439460"/>
          </a:xfrm>
        </p:grpSpPr>
        <p:sp>
          <p:nvSpPr>
            <p:cNvPr id="8" name="任意多边形 7"/>
            <p:cNvSpPr/>
            <p:nvPr/>
          </p:nvSpPr>
          <p:spPr>
            <a:xfrm>
              <a:off x="670180" y="2489675"/>
              <a:ext cx="373428" cy="3287356"/>
            </a:xfrm>
            <a:custGeom>
              <a:avLst/>
              <a:gdLst>
                <a:gd name="connsiteX0" fmla="*/ 0 w 3287355"/>
                <a:gd name="connsiteY0" fmla="*/ 0 h 278678"/>
                <a:gd name="connsiteX1" fmla="*/ 3148016 w 3287355"/>
                <a:gd name="connsiteY1" fmla="*/ 0 h 278678"/>
                <a:gd name="connsiteX2" fmla="*/ 3287355 w 3287355"/>
                <a:gd name="connsiteY2" fmla="*/ 139339 h 278678"/>
                <a:gd name="connsiteX3" fmla="*/ 3148016 w 3287355"/>
                <a:gd name="connsiteY3" fmla="*/ 278678 h 278678"/>
                <a:gd name="connsiteX4" fmla="*/ 0 w 3287355"/>
                <a:gd name="connsiteY4" fmla="*/ 278678 h 278678"/>
                <a:gd name="connsiteX5" fmla="*/ 139339 w 3287355"/>
                <a:gd name="connsiteY5" fmla="*/ 139339 h 278678"/>
                <a:gd name="connsiteX6" fmla="*/ 0 w 3287355"/>
                <a:gd name="connsiteY6" fmla="*/ 0 h 27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7355" h="278678">
                  <a:moveTo>
                    <a:pt x="3287349" y="0"/>
                  </a:moveTo>
                  <a:lnTo>
                    <a:pt x="3287349" y="266866"/>
                  </a:lnTo>
                  <a:lnTo>
                    <a:pt x="1643678" y="278678"/>
                  </a:lnTo>
                  <a:lnTo>
                    <a:pt x="6" y="266866"/>
                  </a:lnTo>
                  <a:lnTo>
                    <a:pt x="6" y="0"/>
                  </a:lnTo>
                  <a:lnTo>
                    <a:pt x="1643677" y="11812"/>
                  </a:lnTo>
                  <a:lnTo>
                    <a:pt x="3287349"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10" tIns="155850" rIns="16511" bIns="155849" numCol="1" spcCol="1270" anchor="ctr" anchorCtr="0">
              <a:noAutofit/>
            </a:bodyPr>
            <a:lstStyle/>
            <a:p>
              <a:pPr lvl="0" algn="l" defTabSz="1155700">
                <a:lnSpc>
                  <a:spcPct val="90000"/>
                </a:lnSpc>
                <a:spcBef>
                  <a:spcPct val="0"/>
                </a:spcBef>
                <a:spcAft>
                  <a:spcPct val="35000"/>
                </a:spcAft>
              </a:pPr>
              <a:r>
                <a:rPr lang="zh-CN" altLang="en-US" sz="2600" kern="1200" dirty="0"/>
                <a:t>核心代码</a:t>
              </a:r>
            </a:p>
          </p:txBody>
        </p:sp>
        <p:sp>
          <p:nvSpPr>
            <p:cNvPr id="9" name="任意多边形 8"/>
            <p:cNvSpPr/>
            <p:nvPr/>
          </p:nvSpPr>
          <p:spPr>
            <a:xfrm>
              <a:off x="1210114" y="1713326"/>
              <a:ext cx="7479729" cy="4439460"/>
            </a:xfrm>
            <a:custGeom>
              <a:avLst/>
              <a:gdLst>
                <a:gd name="connsiteX0" fmla="*/ 739925 w 4439459"/>
                <a:gd name="connsiteY0" fmla="*/ 0 h 7479729"/>
                <a:gd name="connsiteX1" fmla="*/ 3699534 w 4439459"/>
                <a:gd name="connsiteY1" fmla="*/ 0 h 7479729"/>
                <a:gd name="connsiteX2" fmla="*/ 4439459 w 4439459"/>
                <a:gd name="connsiteY2" fmla="*/ 739925 h 7479729"/>
                <a:gd name="connsiteX3" fmla="*/ 4439459 w 4439459"/>
                <a:gd name="connsiteY3" fmla="*/ 7479729 h 7479729"/>
                <a:gd name="connsiteX4" fmla="*/ 4439459 w 4439459"/>
                <a:gd name="connsiteY4" fmla="*/ 7479729 h 7479729"/>
                <a:gd name="connsiteX5" fmla="*/ 0 w 4439459"/>
                <a:gd name="connsiteY5" fmla="*/ 7479729 h 7479729"/>
                <a:gd name="connsiteX6" fmla="*/ 0 w 4439459"/>
                <a:gd name="connsiteY6" fmla="*/ 7479729 h 7479729"/>
                <a:gd name="connsiteX7" fmla="*/ 0 w 4439459"/>
                <a:gd name="connsiteY7" fmla="*/ 739925 h 7479729"/>
                <a:gd name="connsiteX8" fmla="*/ 739925 w 4439459"/>
                <a:gd name="connsiteY8" fmla="*/ 0 h 7479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39459" h="7479729">
                  <a:moveTo>
                    <a:pt x="4439459" y="1246647"/>
                  </a:moveTo>
                  <a:lnTo>
                    <a:pt x="4439459" y="6233082"/>
                  </a:lnTo>
                  <a:cubicBezTo>
                    <a:pt x="4439459" y="6921586"/>
                    <a:pt x="4242836" y="7479729"/>
                    <a:pt x="4000290" y="7479729"/>
                  </a:cubicBezTo>
                  <a:lnTo>
                    <a:pt x="0" y="7479729"/>
                  </a:lnTo>
                  <a:lnTo>
                    <a:pt x="0" y="7479729"/>
                  </a:lnTo>
                  <a:lnTo>
                    <a:pt x="0" y="0"/>
                  </a:lnTo>
                  <a:lnTo>
                    <a:pt x="0" y="0"/>
                  </a:lnTo>
                  <a:lnTo>
                    <a:pt x="4000290" y="0"/>
                  </a:lnTo>
                  <a:cubicBezTo>
                    <a:pt x="4242836" y="0"/>
                    <a:pt x="4439459" y="558143"/>
                    <a:pt x="4439459" y="1246647"/>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84913" tIns="233228" rIns="233226" bIns="233227" numCol="1" spcCol="1270" anchor="ctr" anchorCtr="0">
              <a:noAutofit/>
            </a:bodyPr>
            <a:lstStyle/>
            <a:p>
              <a:pPr marL="0" lvl="1" algn="l" defTabSz="1155700">
                <a:lnSpc>
                  <a:spcPct val="90000"/>
                </a:lnSpc>
                <a:spcBef>
                  <a:spcPct val="0"/>
                </a:spcBef>
                <a:spcAft>
                  <a:spcPct val="15000"/>
                </a:spcAft>
              </a:pPr>
              <a:endParaRPr lang="zh-CN" sz="2600" kern="1200" dirty="0"/>
            </a:p>
          </p:txBody>
        </p:sp>
      </p:grpSp>
      <p:sp>
        <p:nvSpPr>
          <p:cNvPr id="6" name="矩形 5"/>
          <p:cNvSpPr/>
          <p:nvPr/>
        </p:nvSpPr>
        <p:spPr>
          <a:xfrm>
            <a:off x="1193841" y="1916832"/>
            <a:ext cx="8202695" cy="3970318"/>
          </a:xfrm>
          <a:prstGeom prst="rect">
            <a:avLst/>
          </a:prstGeom>
        </p:spPr>
        <p:txBody>
          <a:bodyPr wrap="square">
            <a:spAutoFit/>
          </a:bodyPr>
          <a:lstStyle/>
          <a:p>
            <a:pPr eaLnBrk="0"/>
            <a:r>
              <a:rPr lang="en-US" altLang="zh-CN" dirty="0"/>
              <a:t>&lt;! ------------------</a:t>
            </a:r>
            <a:r>
              <a:rPr lang="zh-CN" altLang="zh-CN" dirty="0"/>
              <a:t>古诗词一首 </a:t>
            </a:r>
            <a:r>
              <a:rPr lang="en-US" altLang="zh-CN" dirty="0"/>
              <a:t>------------------&gt;</a:t>
            </a:r>
            <a:endParaRPr lang="zh-CN" altLang="zh-CN" dirty="0"/>
          </a:p>
          <a:p>
            <a:pPr eaLnBrk="0"/>
            <a:r>
              <a:rPr lang="en-US" altLang="zh-CN" dirty="0"/>
              <a:t>&lt;! ----</a:t>
            </a:r>
            <a:r>
              <a:rPr lang="zh-CN" altLang="zh-CN" dirty="0"/>
              <a:t>古诗词一首</a:t>
            </a:r>
            <a:r>
              <a:rPr lang="en-US" altLang="zh-CN" dirty="0"/>
              <a:t>:</a:t>
            </a:r>
            <a:r>
              <a:rPr lang="zh-CN" altLang="zh-CN" dirty="0"/>
              <a:t>分为二模块 </a:t>
            </a:r>
            <a:r>
              <a:rPr lang="en-US" altLang="zh-CN" dirty="0"/>
              <a:t>,</a:t>
            </a:r>
            <a:r>
              <a:rPr lang="zh-CN" altLang="zh-CN" dirty="0"/>
              <a:t>题目和内容 </a:t>
            </a:r>
            <a:r>
              <a:rPr lang="en-US" altLang="zh-CN" dirty="0"/>
              <a:t>----------&gt;</a:t>
            </a:r>
            <a:endParaRPr lang="zh-CN" altLang="zh-CN" dirty="0"/>
          </a:p>
          <a:p>
            <a:pPr eaLnBrk="0"/>
            <a:r>
              <a:rPr lang="en-US" altLang="zh-CN" dirty="0"/>
              <a:t>&lt;! --</a:t>
            </a:r>
            <a:r>
              <a:rPr lang="zh-CN" altLang="zh-CN" dirty="0"/>
              <a:t>题目 </a:t>
            </a:r>
            <a:r>
              <a:rPr lang="en-US" altLang="zh-CN" dirty="0"/>
              <a:t>--&gt;</a:t>
            </a:r>
            <a:endParaRPr lang="zh-CN" altLang="zh-CN" dirty="0"/>
          </a:p>
          <a:p>
            <a:pPr eaLnBrk="0"/>
            <a:r>
              <a:rPr lang="en-US" altLang="zh-CN" dirty="0"/>
              <a:t>&lt;h1&gt;</a:t>
            </a:r>
            <a:r>
              <a:rPr lang="zh-CN" altLang="zh-CN" dirty="0"/>
              <a:t>送杜少府之任蜀州</a:t>
            </a:r>
            <a:r>
              <a:rPr lang="en-US" altLang="zh-CN" dirty="0"/>
              <a:t>&lt;/h1&gt;</a:t>
            </a:r>
            <a:endParaRPr lang="zh-CN" altLang="zh-CN" dirty="0"/>
          </a:p>
          <a:p>
            <a:pPr eaLnBrk="0"/>
            <a:r>
              <a:rPr lang="en-US" altLang="zh-CN" dirty="0"/>
              <a:t>&lt;! --</a:t>
            </a:r>
            <a:r>
              <a:rPr lang="zh-CN" altLang="zh-CN" dirty="0"/>
              <a:t>内容 方法一</a:t>
            </a:r>
            <a:r>
              <a:rPr lang="en-US" altLang="zh-CN" dirty="0"/>
              <a:t>--&gt;</a:t>
            </a:r>
            <a:endParaRPr lang="zh-CN" altLang="zh-CN" dirty="0"/>
          </a:p>
          <a:p>
            <a:pPr eaLnBrk="0"/>
            <a:r>
              <a:rPr lang="en-US" altLang="zh-CN" dirty="0"/>
              <a:t>  &lt;span&gt;</a:t>
            </a:r>
            <a:r>
              <a:rPr lang="zh-CN" altLang="zh-CN" dirty="0"/>
              <a:t>城阙辅三秦 </a:t>
            </a:r>
            <a:r>
              <a:rPr lang="en-US" altLang="zh-CN" dirty="0"/>
              <a:t>,</a:t>
            </a:r>
            <a:r>
              <a:rPr lang="zh-CN" altLang="zh-CN" dirty="0"/>
              <a:t>风烟望五津。</a:t>
            </a:r>
            <a:r>
              <a:rPr lang="en-US" altLang="zh-CN" dirty="0"/>
              <a:t>&lt;/span&gt;&lt;</a:t>
            </a:r>
            <a:r>
              <a:rPr lang="en-US" altLang="zh-CN" dirty="0" err="1"/>
              <a:t>br</a:t>
            </a:r>
            <a:r>
              <a:rPr lang="en-US" altLang="zh-CN" dirty="0"/>
              <a:t>&gt;</a:t>
            </a:r>
            <a:endParaRPr lang="zh-CN" altLang="zh-CN" dirty="0"/>
          </a:p>
          <a:p>
            <a:pPr eaLnBrk="0"/>
            <a:r>
              <a:rPr lang="en-US" altLang="zh-CN" dirty="0"/>
              <a:t>  &lt;span&gt;</a:t>
            </a:r>
            <a:r>
              <a:rPr lang="zh-CN" altLang="zh-CN" dirty="0"/>
              <a:t>与君离别意 </a:t>
            </a:r>
            <a:r>
              <a:rPr lang="en-US" altLang="zh-CN" dirty="0"/>
              <a:t>,</a:t>
            </a:r>
            <a:r>
              <a:rPr lang="zh-CN" altLang="zh-CN" dirty="0"/>
              <a:t>同是宦游人 。</a:t>
            </a:r>
            <a:r>
              <a:rPr lang="en-US" altLang="zh-CN" dirty="0"/>
              <a:t>&lt;/span&gt;&lt;</a:t>
            </a:r>
            <a:r>
              <a:rPr lang="en-US" altLang="zh-CN" dirty="0" err="1"/>
              <a:t>br</a:t>
            </a:r>
            <a:r>
              <a:rPr lang="en-US" altLang="zh-CN" dirty="0"/>
              <a:t>&gt;</a:t>
            </a:r>
            <a:endParaRPr lang="zh-CN" altLang="zh-CN" dirty="0"/>
          </a:p>
          <a:p>
            <a:pPr eaLnBrk="0"/>
            <a:r>
              <a:rPr lang="en-US" altLang="zh-CN" dirty="0"/>
              <a:t>  &lt;span&gt; &lt;ins&gt;</a:t>
            </a:r>
            <a:r>
              <a:rPr lang="zh-CN" altLang="zh-CN" dirty="0"/>
              <a:t>海内存知己 </a:t>
            </a:r>
            <a:r>
              <a:rPr lang="en-US" altLang="zh-CN" dirty="0"/>
              <a:t>,</a:t>
            </a:r>
            <a:r>
              <a:rPr lang="zh-CN" altLang="zh-CN" dirty="0"/>
              <a:t>天涯若比邻。</a:t>
            </a:r>
            <a:r>
              <a:rPr lang="en-US" altLang="zh-CN" dirty="0"/>
              <a:t>&lt;/ins&gt; &lt;/span&gt;&lt;</a:t>
            </a:r>
            <a:r>
              <a:rPr lang="en-US" altLang="zh-CN" dirty="0" err="1"/>
              <a:t>br</a:t>
            </a:r>
            <a:r>
              <a:rPr lang="en-US" altLang="zh-CN" dirty="0"/>
              <a:t>&gt;</a:t>
            </a:r>
          </a:p>
          <a:p>
            <a:pPr eaLnBrk="0"/>
            <a:r>
              <a:rPr lang="en-US" altLang="zh-CN" dirty="0"/>
              <a:t>  &lt;span&gt; &lt;ins&gt;</a:t>
            </a:r>
            <a:r>
              <a:rPr lang="zh-CN" altLang="zh-CN" dirty="0"/>
              <a:t>无为在歧路 </a:t>
            </a:r>
            <a:r>
              <a:rPr lang="en-US" altLang="zh-CN" dirty="0"/>
              <a:t>,</a:t>
            </a:r>
            <a:r>
              <a:rPr lang="zh-CN" altLang="zh-CN" dirty="0"/>
              <a:t>儿女共沾巾 。</a:t>
            </a:r>
            <a:r>
              <a:rPr lang="en-US" altLang="zh-CN" dirty="0"/>
              <a:t>&lt;/ins&gt; &lt;/span&gt;     </a:t>
            </a:r>
          </a:p>
          <a:p>
            <a:pPr eaLnBrk="0"/>
            <a:r>
              <a:rPr lang="en-US" altLang="zh-CN" dirty="0"/>
              <a:t>&lt;! --</a:t>
            </a:r>
            <a:r>
              <a:rPr lang="zh-CN" altLang="zh-CN" dirty="0"/>
              <a:t>内容 方法二 </a:t>
            </a:r>
            <a:r>
              <a:rPr lang="en-US" altLang="zh-CN" dirty="0"/>
              <a:t>--&gt;</a:t>
            </a:r>
            <a:endParaRPr lang="zh-CN" altLang="zh-CN" dirty="0"/>
          </a:p>
          <a:p>
            <a:pPr eaLnBrk="0"/>
            <a:r>
              <a:rPr lang="en-US" altLang="zh-CN" dirty="0"/>
              <a:t>  &lt;div&gt; &lt;span&gt;</a:t>
            </a:r>
            <a:r>
              <a:rPr lang="zh-CN" altLang="zh-CN" dirty="0"/>
              <a:t>城阙辅三秦 </a:t>
            </a:r>
            <a:r>
              <a:rPr lang="en-US" altLang="zh-CN" dirty="0"/>
              <a:t>,</a:t>
            </a:r>
            <a:r>
              <a:rPr lang="zh-CN" altLang="zh-CN" dirty="0"/>
              <a:t>风烟望五津 。</a:t>
            </a:r>
            <a:r>
              <a:rPr lang="en-US" altLang="zh-CN" dirty="0"/>
              <a:t>&lt;/span&gt; &lt;/div&gt;</a:t>
            </a:r>
          </a:p>
          <a:p>
            <a:pPr eaLnBrk="0"/>
            <a:r>
              <a:rPr lang="en-US" altLang="zh-CN" dirty="0"/>
              <a:t>  &lt;div&gt; &lt;span&gt;</a:t>
            </a:r>
            <a:r>
              <a:rPr lang="zh-CN" altLang="zh-CN" dirty="0"/>
              <a:t>与君离别意 </a:t>
            </a:r>
            <a:r>
              <a:rPr lang="en-US" altLang="zh-CN" dirty="0"/>
              <a:t>,</a:t>
            </a:r>
            <a:r>
              <a:rPr lang="zh-CN" altLang="zh-CN" dirty="0"/>
              <a:t>同是宦游人 。</a:t>
            </a:r>
            <a:r>
              <a:rPr lang="en-US" altLang="zh-CN" dirty="0"/>
              <a:t>&lt;/span&gt; &lt;/div&gt; &lt;div&gt; </a:t>
            </a:r>
          </a:p>
          <a:p>
            <a:pPr eaLnBrk="0"/>
            <a:r>
              <a:rPr lang="en-US" altLang="zh-CN" dirty="0"/>
              <a:t>  &lt;span&gt;&lt;ins&gt;</a:t>
            </a:r>
            <a:r>
              <a:rPr lang="zh-CN" altLang="zh-CN" dirty="0"/>
              <a:t>海内存知己 </a:t>
            </a:r>
            <a:r>
              <a:rPr lang="en-US" altLang="zh-CN" dirty="0"/>
              <a:t>,</a:t>
            </a:r>
            <a:r>
              <a:rPr lang="zh-CN" altLang="zh-CN" dirty="0"/>
              <a:t>天涯若比邻。</a:t>
            </a:r>
            <a:r>
              <a:rPr lang="en-US" altLang="zh-CN" dirty="0"/>
              <a:t>&lt;/ins&gt;&lt;/span&gt;&lt;/div&gt; </a:t>
            </a:r>
          </a:p>
          <a:p>
            <a:pPr eaLnBrk="0"/>
            <a:r>
              <a:rPr lang="en-US" altLang="zh-CN" dirty="0"/>
              <a:t>  &lt;div&gt;&lt;span&gt;&lt;ins&gt;</a:t>
            </a:r>
            <a:r>
              <a:rPr lang="zh-CN" altLang="zh-CN" dirty="0"/>
              <a:t>无为在歧路</a:t>
            </a:r>
            <a:r>
              <a:rPr lang="en-US" altLang="zh-CN" dirty="0"/>
              <a:t>,</a:t>
            </a:r>
            <a:r>
              <a:rPr lang="zh-CN" altLang="zh-CN" dirty="0"/>
              <a:t>儿女共沾巾。</a:t>
            </a:r>
            <a:r>
              <a:rPr lang="en-US" altLang="zh-CN" dirty="0"/>
              <a:t>&lt;/ins&gt;&lt;/span&gt;&lt;/div&gt;</a:t>
            </a:r>
            <a:endParaRPr lang="zh-CN" altLang="zh-CN" dirty="0"/>
          </a:p>
        </p:txBody>
      </p:sp>
    </p:spTree>
    <p:extLst>
      <p:ext uri="{BB962C8B-B14F-4D97-AF65-F5344CB8AC3E}">
        <p14:creationId xmlns:p14="http://schemas.microsoft.com/office/powerpoint/2010/main" val="8791711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algn="ctr"/>
            <a:r>
              <a:rPr lang="zh-CN" altLang="en-US" sz="3200" dirty="0">
                <a:solidFill>
                  <a:schemeClr val="tx1"/>
                </a:solidFill>
                <a:latin typeface="微软雅黑" panose="020B0503020204020204" pitchFamily="34" charset="-122"/>
                <a:ea typeface="微软雅黑" panose="020B0503020204020204" pitchFamily="34" charset="-122"/>
                <a:cs typeface="+mn-ea"/>
              </a:rPr>
              <a:t>练习任务    诗词一首</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5" name="组合 4"/>
          <p:cNvGrpSpPr/>
          <p:nvPr/>
        </p:nvGrpSpPr>
        <p:grpSpPr>
          <a:xfrm>
            <a:off x="670180" y="1713326"/>
            <a:ext cx="8019663" cy="4439460"/>
            <a:chOff x="670180" y="1713326"/>
            <a:chExt cx="8019663" cy="4439460"/>
          </a:xfrm>
        </p:grpSpPr>
        <p:sp>
          <p:nvSpPr>
            <p:cNvPr id="8" name="任意多边形 7"/>
            <p:cNvSpPr/>
            <p:nvPr/>
          </p:nvSpPr>
          <p:spPr>
            <a:xfrm>
              <a:off x="670180" y="2489675"/>
              <a:ext cx="373428" cy="3287356"/>
            </a:xfrm>
            <a:custGeom>
              <a:avLst/>
              <a:gdLst>
                <a:gd name="connsiteX0" fmla="*/ 0 w 3287355"/>
                <a:gd name="connsiteY0" fmla="*/ 0 h 278678"/>
                <a:gd name="connsiteX1" fmla="*/ 3148016 w 3287355"/>
                <a:gd name="connsiteY1" fmla="*/ 0 h 278678"/>
                <a:gd name="connsiteX2" fmla="*/ 3287355 w 3287355"/>
                <a:gd name="connsiteY2" fmla="*/ 139339 h 278678"/>
                <a:gd name="connsiteX3" fmla="*/ 3148016 w 3287355"/>
                <a:gd name="connsiteY3" fmla="*/ 278678 h 278678"/>
                <a:gd name="connsiteX4" fmla="*/ 0 w 3287355"/>
                <a:gd name="connsiteY4" fmla="*/ 278678 h 278678"/>
                <a:gd name="connsiteX5" fmla="*/ 139339 w 3287355"/>
                <a:gd name="connsiteY5" fmla="*/ 139339 h 278678"/>
                <a:gd name="connsiteX6" fmla="*/ 0 w 3287355"/>
                <a:gd name="connsiteY6" fmla="*/ 0 h 27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7355" h="278678">
                  <a:moveTo>
                    <a:pt x="3287349" y="0"/>
                  </a:moveTo>
                  <a:lnTo>
                    <a:pt x="3287349" y="266866"/>
                  </a:lnTo>
                  <a:lnTo>
                    <a:pt x="1643678" y="278678"/>
                  </a:lnTo>
                  <a:lnTo>
                    <a:pt x="6" y="266866"/>
                  </a:lnTo>
                  <a:lnTo>
                    <a:pt x="6" y="0"/>
                  </a:lnTo>
                  <a:lnTo>
                    <a:pt x="1643677" y="11812"/>
                  </a:lnTo>
                  <a:lnTo>
                    <a:pt x="3287349"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10" tIns="155850" rIns="16511" bIns="155849" numCol="1" spcCol="1270" anchor="ctr" anchorCtr="0">
              <a:noAutofit/>
            </a:bodyPr>
            <a:lstStyle/>
            <a:p>
              <a:pPr lvl="0" algn="l" defTabSz="1155700">
                <a:lnSpc>
                  <a:spcPct val="90000"/>
                </a:lnSpc>
                <a:spcBef>
                  <a:spcPct val="0"/>
                </a:spcBef>
                <a:spcAft>
                  <a:spcPct val="35000"/>
                </a:spcAft>
              </a:pPr>
              <a:r>
                <a:rPr lang="zh-CN" altLang="en-US" sz="2600" kern="1200" dirty="0"/>
                <a:t>经验分析</a:t>
              </a:r>
            </a:p>
          </p:txBody>
        </p:sp>
        <p:sp>
          <p:nvSpPr>
            <p:cNvPr id="9" name="任意多边形 8"/>
            <p:cNvSpPr/>
            <p:nvPr/>
          </p:nvSpPr>
          <p:spPr>
            <a:xfrm>
              <a:off x="1210114" y="1713326"/>
              <a:ext cx="7479729" cy="4439460"/>
            </a:xfrm>
            <a:custGeom>
              <a:avLst/>
              <a:gdLst>
                <a:gd name="connsiteX0" fmla="*/ 739925 w 4439459"/>
                <a:gd name="connsiteY0" fmla="*/ 0 h 7479729"/>
                <a:gd name="connsiteX1" fmla="*/ 3699534 w 4439459"/>
                <a:gd name="connsiteY1" fmla="*/ 0 h 7479729"/>
                <a:gd name="connsiteX2" fmla="*/ 4439459 w 4439459"/>
                <a:gd name="connsiteY2" fmla="*/ 739925 h 7479729"/>
                <a:gd name="connsiteX3" fmla="*/ 4439459 w 4439459"/>
                <a:gd name="connsiteY3" fmla="*/ 7479729 h 7479729"/>
                <a:gd name="connsiteX4" fmla="*/ 4439459 w 4439459"/>
                <a:gd name="connsiteY4" fmla="*/ 7479729 h 7479729"/>
                <a:gd name="connsiteX5" fmla="*/ 0 w 4439459"/>
                <a:gd name="connsiteY5" fmla="*/ 7479729 h 7479729"/>
                <a:gd name="connsiteX6" fmla="*/ 0 w 4439459"/>
                <a:gd name="connsiteY6" fmla="*/ 7479729 h 7479729"/>
                <a:gd name="connsiteX7" fmla="*/ 0 w 4439459"/>
                <a:gd name="connsiteY7" fmla="*/ 739925 h 7479729"/>
                <a:gd name="connsiteX8" fmla="*/ 739925 w 4439459"/>
                <a:gd name="connsiteY8" fmla="*/ 0 h 7479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39459" h="7479729">
                  <a:moveTo>
                    <a:pt x="4439459" y="1246647"/>
                  </a:moveTo>
                  <a:lnTo>
                    <a:pt x="4439459" y="6233082"/>
                  </a:lnTo>
                  <a:cubicBezTo>
                    <a:pt x="4439459" y="6921586"/>
                    <a:pt x="4242836" y="7479729"/>
                    <a:pt x="4000290" y="7479729"/>
                  </a:cubicBezTo>
                  <a:lnTo>
                    <a:pt x="0" y="7479729"/>
                  </a:lnTo>
                  <a:lnTo>
                    <a:pt x="0" y="7479729"/>
                  </a:lnTo>
                  <a:lnTo>
                    <a:pt x="0" y="0"/>
                  </a:lnTo>
                  <a:lnTo>
                    <a:pt x="0" y="0"/>
                  </a:lnTo>
                  <a:lnTo>
                    <a:pt x="4000290" y="0"/>
                  </a:lnTo>
                  <a:cubicBezTo>
                    <a:pt x="4242836" y="0"/>
                    <a:pt x="4439459" y="558143"/>
                    <a:pt x="4439459" y="1246647"/>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84913" tIns="233228" rIns="233226" bIns="233227" numCol="1" spcCol="1270" anchor="ctr" anchorCtr="0">
              <a:noAutofit/>
            </a:bodyPr>
            <a:lstStyle/>
            <a:p>
              <a:pPr marL="228600" lvl="1" indent="-228600" algn="l" defTabSz="1155700">
                <a:lnSpc>
                  <a:spcPct val="90000"/>
                </a:lnSpc>
                <a:spcBef>
                  <a:spcPct val="0"/>
                </a:spcBef>
                <a:spcAft>
                  <a:spcPct val="15000"/>
                </a:spcAft>
                <a:buChar char="••"/>
              </a:pPr>
              <a:r>
                <a:rPr lang="en-US" sz="2600" kern="1200" dirty="0"/>
                <a:t>1. </a:t>
              </a:r>
              <a:r>
                <a:rPr lang="zh-CN" sz="2600" kern="1200" dirty="0"/>
                <a:t>看到题目时需要注意不同标签元素带有不同样式。</a:t>
              </a:r>
              <a:endParaRPr lang="zh-CN" altLang="en-US" sz="2600" kern="1200" dirty="0"/>
            </a:p>
            <a:p>
              <a:pPr marL="228600" lvl="1" indent="-228600" algn="l" defTabSz="1155700">
                <a:lnSpc>
                  <a:spcPct val="90000"/>
                </a:lnSpc>
                <a:spcBef>
                  <a:spcPct val="0"/>
                </a:spcBef>
                <a:spcAft>
                  <a:spcPct val="15000"/>
                </a:spcAft>
                <a:buChar char="••"/>
              </a:pPr>
              <a:r>
                <a:rPr lang="en-US" sz="2600" kern="1200" dirty="0"/>
                <a:t>2. </a:t>
              </a:r>
              <a:r>
                <a:rPr lang="zh-CN" sz="2600" kern="1200" dirty="0"/>
                <a:t>块级标签独占一行</a:t>
              </a:r>
              <a:r>
                <a:rPr lang="en-US" sz="2600" kern="1200" dirty="0"/>
                <a:t> , </a:t>
              </a:r>
              <a:r>
                <a:rPr lang="zh-CN" sz="2600" kern="1200" dirty="0"/>
                <a:t>而行内标签不独占一行。</a:t>
              </a:r>
            </a:p>
            <a:p>
              <a:pPr marL="0" lvl="2" indent="-228600" algn="l" defTabSz="1155700">
                <a:lnSpc>
                  <a:spcPct val="90000"/>
                </a:lnSpc>
                <a:spcBef>
                  <a:spcPct val="0"/>
                </a:spcBef>
                <a:spcAft>
                  <a:spcPct val="15000"/>
                </a:spcAft>
                <a:buChar char="••"/>
              </a:pPr>
              <a:r>
                <a:rPr lang="en-US" sz="2600" kern="1200" dirty="0"/>
                <a:t>3. </a:t>
              </a:r>
              <a:r>
                <a:rPr lang="zh-CN" sz="2600" kern="1200" dirty="0"/>
                <a:t>下换线可以用</a:t>
              </a:r>
              <a:r>
                <a:rPr lang="en-US" sz="2600" kern="1200" dirty="0"/>
                <a:t>&lt;ins&gt;</a:t>
              </a:r>
              <a:r>
                <a:rPr lang="zh-CN" sz="2600" kern="1200" dirty="0"/>
                <a:t>或</a:t>
              </a:r>
              <a:r>
                <a:rPr lang="en-US" sz="2600" kern="1200" dirty="0"/>
                <a:t>&lt;u&gt;</a:t>
              </a:r>
              <a:r>
                <a:rPr lang="zh-CN" sz="2600" kern="1200" dirty="0"/>
                <a:t>标签元素。</a:t>
              </a:r>
            </a:p>
            <a:p>
              <a:pPr marL="228600" lvl="1" indent="-228600" algn="l" defTabSz="1155700">
                <a:lnSpc>
                  <a:spcPct val="90000"/>
                </a:lnSpc>
                <a:spcBef>
                  <a:spcPct val="0"/>
                </a:spcBef>
                <a:spcAft>
                  <a:spcPct val="15000"/>
                </a:spcAft>
                <a:buChar char="••"/>
              </a:pPr>
              <a:r>
                <a:rPr lang="en-US" sz="2600" kern="1200" dirty="0"/>
                <a:t>4.  </a:t>
              </a:r>
              <a:r>
                <a:rPr lang="zh-CN" sz="2600" kern="1200" dirty="0"/>
                <a:t>内容方法一</a:t>
              </a:r>
              <a:r>
                <a:rPr lang="en-US" sz="2600" kern="1200" dirty="0"/>
                <a:t> : </a:t>
              </a:r>
              <a:r>
                <a:rPr lang="zh-CN" sz="2600" kern="1200" dirty="0"/>
                <a:t>用</a:t>
              </a:r>
              <a:r>
                <a:rPr lang="en-US" sz="2600" kern="1200" dirty="0"/>
                <a:t>&lt;span&gt;</a:t>
              </a:r>
              <a:r>
                <a:rPr lang="zh-CN" sz="2600" kern="1200" dirty="0"/>
                <a:t>标签</a:t>
              </a:r>
              <a:r>
                <a:rPr lang="en-US" sz="2600" kern="1200" dirty="0"/>
                <a:t> , </a:t>
              </a:r>
              <a:r>
                <a:rPr lang="zh-CN" sz="2600" kern="1200" dirty="0"/>
                <a:t>那么就需要借助</a:t>
              </a:r>
              <a:r>
                <a:rPr lang="en-US" sz="2600" kern="1200" dirty="0"/>
                <a:t>&lt;</a:t>
              </a:r>
              <a:r>
                <a:rPr lang="en-US" sz="2600" kern="1200" dirty="0" err="1"/>
                <a:t>br</a:t>
              </a:r>
              <a:r>
                <a:rPr lang="en-US" sz="2600" kern="1200" dirty="0"/>
                <a:t>&gt;</a:t>
              </a:r>
              <a:r>
                <a:rPr lang="zh-CN" sz="2600" kern="1200" dirty="0"/>
                <a:t>换行。</a:t>
              </a:r>
            </a:p>
            <a:p>
              <a:pPr marL="228600" lvl="1" indent="-228600" algn="l" defTabSz="1155700">
                <a:lnSpc>
                  <a:spcPct val="90000"/>
                </a:lnSpc>
                <a:spcBef>
                  <a:spcPct val="0"/>
                </a:spcBef>
                <a:spcAft>
                  <a:spcPct val="15000"/>
                </a:spcAft>
                <a:buChar char="••"/>
              </a:pPr>
              <a:r>
                <a:rPr lang="en-US" sz="2600" kern="1200" dirty="0"/>
                <a:t>5.  </a:t>
              </a:r>
              <a:r>
                <a:rPr lang="zh-CN" sz="2600" kern="1200" dirty="0"/>
                <a:t>内容方法二</a:t>
              </a:r>
              <a:r>
                <a:rPr lang="en-US" sz="2600" kern="1200" dirty="0"/>
                <a:t>: </a:t>
              </a:r>
              <a:r>
                <a:rPr lang="zh-CN" sz="2600" kern="1200" dirty="0"/>
                <a:t>可以使用标签元素嵌套达到换行的目的。</a:t>
              </a:r>
            </a:p>
          </p:txBody>
        </p:sp>
      </p:grpSp>
    </p:spTree>
    <p:extLst>
      <p:ext uri="{BB962C8B-B14F-4D97-AF65-F5344CB8AC3E}">
        <p14:creationId xmlns:p14="http://schemas.microsoft.com/office/powerpoint/2010/main" val="42726097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200" dirty="0">
                <a:solidFill>
                  <a:schemeClr val="tx1"/>
                </a:solidFill>
                <a:latin typeface="微软雅黑" panose="020B0503020204020204" pitchFamily="34" charset="-122"/>
                <a:ea typeface="微软雅黑" panose="020B0503020204020204" pitchFamily="34" charset="-122"/>
                <a:cs typeface="+mn-ea"/>
              </a:rPr>
              <a:t>1.2.3 </a:t>
            </a:r>
            <a:r>
              <a:rPr lang="zh-CN" altLang="en-US" sz="3200" dirty="0">
                <a:solidFill>
                  <a:schemeClr val="tx1"/>
                </a:solidFill>
                <a:latin typeface="微软雅黑" panose="020B0503020204020204" pitchFamily="34" charset="-122"/>
                <a:ea typeface="微软雅黑" panose="020B0503020204020204" pitchFamily="34" charset="-122"/>
                <a:cs typeface="+mn-ea"/>
              </a:rPr>
              <a:t>超 链 接 元 素 </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内容占位符 4"/>
          <p:cNvSpPr>
            <a:spLocks noGrp="1"/>
          </p:cNvSpPr>
          <p:nvPr>
            <p:ph idx="1"/>
          </p:nvPr>
        </p:nvSpPr>
        <p:spPr>
          <a:xfrm>
            <a:off x="179512" y="1412776"/>
            <a:ext cx="8784976" cy="4464496"/>
          </a:xfrm>
        </p:spPr>
        <p:txBody>
          <a:bodyPr>
            <a:noAutofit/>
          </a:bodyPr>
          <a:lstStyle/>
          <a:p>
            <a:pPr marL="109728" indent="457200" eaLnBrk="0">
              <a:lnSpc>
                <a:spcPct val="110000"/>
              </a:lnSpc>
              <a:spcAft>
                <a:spcPts val="1000"/>
              </a:spcAft>
              <a:buNone/>
            </a:pPr>
            <a:r>
              <a:rPr lang="en-US" altLang="zh-CN" sz="2400" dirty="0"/>
              <a:t>&lt;a&gt;</a:t>
            </a:r>
            <a:r>
              <a:rPr lang="zh-CN" altLang="en-US" sz="2400" dirty="0"/>
              <a:t>标签主要用于超链接 </a:t>
            </a:r>
            <a:r>
              <a:rPr lang="en-US" altLang="zh-CN" sz="2400" dirty="0"/>
              <a:t>, HTML </a:t>
            </a:r>
            <a:r>
              <a:rPr lang="zh-CN" altLang="en-US" sz="2400" dirty="0"/>
              <a:t>使用超链接与网络上的另一个文档相连。几乎可以在所 有的网页中找到链接。点击链接可以从一张页面跳转到另一张页面。其主要常用属性如下：</a:t>
            </a:r>
            <a:endParaRPr lang="en-US" altLang="zh-CN" sz="2400" dirty="0"/>
          </a:p>
          <a:p>
            <a:pPr marL="109728" indent="457200" eaLnBrk="0">
              <a:lnSpc>
                <a:spcPct val="110000"/>
              </a:lnSpc>
              <a:buNone/>
            </a:pPr>
            <a:r>
              <a:rPr lang="en-US" altLang="zh-CN" sz="2400" dirty="0"/>
              <a:t>1.  </a:t>
            </a:r>
            <a:r>
              <a:rPr lang="en-US" altLang="zh-CN" sz="2400" dirty="0" err="1"/>
              <a:t>Href</a:t>
            </a:r>
            <a:r>
              <a:rPr lang="zh-CN" altLang="en-US" sz="2400" dirty="0"/>
              <a:t>：</a:t>
            </a:r>
            <a:r>
              <a:rPr lang="en-US" altLang="zh-CN" sz="2400" dirty="0"/>
              <a:t> </a:t>
            </a:r>
            <a:r>
              <a:rPr lang="zh-CN" altLang="en-US" sz="2400" dirty="0"/>
              <a:t>链接地址 </a:t>
            </a:r>
            <a:r>
              <a:rPr lang="en-US" altLang="zh-CN" sz="2400" dirty="0"/>
              <a:t>, </a:t>
            </a:r>
            <a:r>
              <a:rPr lang="zh-CN" altLang="en-US" sz="2400" dirty="0"/>
              <a:t>可以是本地链接地址 </a:t>
            </a:r>
            <a:r>
              <a:rPr lang="en-US" altLang="zh-CN" sz="2400" dirty="0"/>
              <a:t>, </a:t>
            </a:r>
            <a:r>
              <a:rPr lang="zh-CN" altLang="en-US" sz="2400" dirty="0"/>
              <a:t>也可以是在线链接地址。</a:t>
            </a:r>
          </a:p>
          <a:p>
            <a:pPr marL="109728" indent="457200" eaLnBrk="0">
              <a:lnSpc>
                <a:spcPct val="110000"/>
              </a:lnSpc>
              <a:buNone/>
            </a:pPr>
            <a:r>
              <a:rPr lang="en-US" altLang="zh-CN" sz="2400" dirty="0"/>
              <a:t>2.  Target</a:t>
            </a:r>
            <a:r>
              <a:rPr lang="zh-CN" altLang="en-US" sz="2400" dirty="0"/>
              <a:t>：</a:t>
            </a:r>
            <a:r>
              <a:rPr lang="en-US" altLang="zh-CN" sz="2400" dirty="0"/>
              <a:t> </a:t>
            </a:r>
            <a:r>
              <a:rPr lang="zh-CN" altLang="en-US" sz="2400" dirty="0"/>
              <a:t>定义被链接的文档在何处显 </a:t>
            </a:r>
            <a:r>
              <a:rPr lang="en-US" altLang="zh-CN" sz="2400" dirty="0"/>
              <a:t>, </a:t>
            </a:r>
            <a:r>
              <a:rPr lang="zh-CN" altLang="en-US" sz="2400" dirty="0"/>
              <a:t>其值包括</a:t>
            </a:r>
            <a:r>
              <a:rPr lang="en-US" altLang="zh-CN" sz="2400" dirty="0"/>
              <a:t>:</a:t>
            </a:r>
          </a:p>
          <a:p>
            <a:pPr marL="109728" indent="457200" eaLnBrk="0">
              <a:lnSpc>
                <a:spcPct val="110000"/>
              </a:lnSpc>
              <a:buNone/>
            </a:pPr>
            <a:r>
              <a:rPr lang="en-US" altLang="zh-CN" sz="2400" dirty="0"/>
              <a:t>_blank , </a:t>
            </a:r>
            <a:r>
              <a:rPr lang="zh-CN" altLang="en-US" sz="2400" dirty="0"/>
              <a:t>在一个新的浏览器窗口或标签页中打开页面或文件。</a:t>
            </a:r>
          </a:p>
          <a:p>
            <a:pPr marL="109728" indent="457200" eaLnBrk="0">
              <a:lnSpc>
                <a:spcPct val="110000"/>
              </a:lnSpc>
              <a:buNone/>
            </a:pPr>
            <a:r>
              <a:rPr lang="en-US" altLang="zh-CN" sz="2400" dirty="0"/>
              <a:t>_self , </a:t>
            </a:r>
            <a:r>
              <a:rPr lang="zh-CN" altLang="en-US" sz="2400" dirty="0"/>
              <a:t>默认值在当前浏览器窗口打开页面或文件。</a:t>
            </a:r>
          </a:p>
          <a:p>
            <a:pPr marL="109728" indent="457200" eaLnBrk="0">
              <a:lnSpc>
                <a:spcPct val="110000"/>
              </a:lnSpc>
              <a:buNone/>
            </a:pPr>
            <a:r>
              <a:rPr lang="en-US" altLang="zh-CN" sz="2400" dirty="0"/>
              <a:t>_parent , </a:t>
            </a:r>
            <a:r>
              <a:rPr lang="zh-CN" altLang="en-US" sz="2400" dirty="0"/>
              <a:t>在父框架集中打开被链接文档。</a:t>
            </a:r>
          </a:p>
          <a:p>
            <a:pPr marL="109728" indent="457200" eaLnBrk="0">
              <a:lnSpc>
                <a:spcPct val="110000"/>
              </a:lnSpc>
              <a:buNone/>
            </a:pPr>
            <a:r>
              <a:rPr lang="en-US" altLang="zh-CN" sz="2400" dirty="0"/>
              <a:t>_top , </a:t>
            </a:r>
            <a:r>
              <a:rPr lang="zh-CN" altLang="en-US" sz="2400" dirty="0"/>
              <a:t>在整个窗口中打开被链接文档。</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3624220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algn="ctr"/>
            <a:r>
              <a:rPr lang="zh-CN" altLang="en-US" sz="3200" dirty="0">
                <a:solidFill>
                  <a:schemeClr val="tx1"/>
                </a:solidFill>
                <a:latin typeface="微软雅黑" panose="020B0503020204020204" pitchFamily="34" charset="-122"/>
                <a:ea typeface="微软雅黑" panose="020B0503020204020204" pitchFamily="34" charset="-122"/>
                <a:cs typeface="+mn-ea"/>
              </a:rPr>
              <a:t>练习任务    文字跳转</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图示 5"/>
          <p:cNvGraphicFramePr/>
          <p:nvPr>
            <p:extLst>
              <p:ext uri="{D42A27DB-BD31-4B8C-83A1-F6EECF244321}">
                <p14:modId xmlns:p14="http://schemas.microsoft.com/office/powerpoint/2010/main" val="2992245504"/>
              </p:ext>
            </p:extLst>
          </p:nvPr>
        </p:nvGraphicFramePr>
        <p:xfrm>
          <a:off x="539552" y="1556792"/>
          <a:ext cx="8280920" cy="49685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50677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algn="ctr"/>
            <a:r>
              <a:rPr lang="zh-CN" altLang="en-US" sz="3200" dirty="0">
                <a:solidFill>
                  <a:schemeClr val="tx1"/>
                </a:solidFill>
                <a:latin typeface="微软雅黑" panose="020B0503020204020204" pitchFamily="34" charset="-122"/>
                <a:ea typeface="微软雅黑" panose="020B0503020204020204" pitchFamily="34" charset="-122"/>
                <a:cs typeface="+mn-ea"/>
              </a:rPr>
              <a:t>练习任务    文字跳转</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5" name="组合 4"/>
          <p:cNvGrpSpPr/>
          <p:nvPr/>
        </p:nvGrpSpPr>
        <p:grpSpPr>
          <a:xfrm>
            <a:off x="670180" y="1713326"/>
            <a:ext cx="8019663" cy="4439460"/>
            <a:chOff x="670180" y="1713326"/>
            <a:chExt cx="8019663" cy="4439460"/>
          </a:xfrm>
        </p:grpSpPr>
        <p:sp>
          <p:nvSpPr>
            <p:cNvPr id="8" name="任意多边形 7"/>
            <p:cNvSpPr/>
            <p:nvPr/>
          </p:nvSpPr>
          <p:spPr>
            <a:xfrm>
              <a:off x="670180" y="2489675"/>
              <a:ext cx="373428" cy="3287356"/>
            </a:xfrm>
            <a:custGeom>
              <a:avLst/>
              <a:gdLst>
                <a:gd name="connsiteX0" fmla="*/ 0 w 3287355"/>
                <a:gd name="connsiteY0" fmla="*/ 0 h 278678"/>
                <a:gd name="connsiteX1" fmla="*/ 3148016 w 3287355"/>
                <a:gd name="connsiteY1" fmla="*/ 0 h 278678"/>
                <a:gd name="connsiteX2" fmla="*/ 3287355 w 3287355"/>
                <a:gd name="connsiteY2" fmla="*/ 139339 h 278678"/>
                <a:gd name="connsiteX3" fmla="*/ 3148016 w 3287355"/>
                <a:gd name="connsiteY3" fmla="*/ 278678 h 278678"/>
                <a:gd name="connsiteX4" fmla="*/ 0 w 3287355"/>
                <a:gd name="connsiteY4" fmla="*/ 278678 h 278678"/>
                <a:gd name="connsiteX5" fmla="*/ 139339 w 3287355"/>
                <a:gd name="connsiteY5" fmla="*/ 139339 h 278678"/>
                <a:gd name="connsiteX6" fmla="*/ 0 w 3287355"/>
                <a:gd name="connsiteY6" fmla="*/ 0 h 27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7355" h="278678">
                  <a:moveTo>
                    <a:pt x="3287349" y="0"/>
                  </a:moveTo>
                  <a:lnTo>
                    <a:pt x="3287349" y="266866"/>
                  </a:lnTo>
                  <a:lnTo>
                    <a:pt x="1643678" y="278678"/>
                  </a:lnTo>
                  <a:lnTo>
                    <a:pt x="6" y="266866"/>
                  </a:lnTo>
                  <a:lnTo>
                    <a:pt x="6" y="0"/>
                  </a:lnTo>
                  <a:lnTo>
                    <a:pt x="1643677" y="11812"/>
                  </a:lnTo>
                  <a:lnTo>
                    <a:pt x="3287349"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10" tIns="155850" rIns="16511" bIns="155849" numCol="1" spcCol="1270" anchor="ctr" anchorCtr="0">
              <a:noAutofit/>
            </a:bodyPr>
            <a:lstStyle/>
            <a:p>
              <a:pPr lvl="0" algn="l" defTabSz="1155700">
                <a:lnSpc>
                  <a:spcPct val="90000"/>
                </a:lnSpc>
                <a:spcBef>
                  <a:spcPct val="0"/>
                </a:spcBef>
                <a:spcAft>
                  <a:spcPct val="35000"/>
                </a:spcAft>
              </a:pPr>
              <a:r>
                <a:rPr lang="zh-CN" altLang="en-US" sz="2600" kern="1200" dirty="0"/>
                <a:t>核心代码</a:t>
              </a:r>
            </a:p>
          </p:txBody>
        </p:sp>
        <p:sp>
          <p:nvSpPr>
            <p:cNvPr id="9" name="任意多边形 8"/>
            <p:cNvSpPr/>
            <p:nvPr/>
          </p:nvSpPr>
          <p:spPr>
            <a:xfrm>
              <a:off x="1210114" y="1713326"/>
              <a:ext cx="7479729" cy="4439460"/>
            </a:xfrm>
            <a:custGeom>
              <a:avLst/>
              <a:gdLst>
                <a:gd name="connsiteX0" fmla="*/ 739925 w 4439459"/>
                <a:gd name="connsiteY0" fmla="*/ 0 h 7479729"/>
                <a:gd name="connsiteX1" fmla="*/ 3699534 w 4439459"/>
                <a:gd name="connsiteY1" fmla="*/ 0 h 7479729"/>
                <a:gd name="connsiteX2" fmla="*/ 4439459 w 4439459"/>
                <a:gd name="connsiteY2" fmla="*/ 739925 h 7479729"/>
                <a:gd name="connsiteX3" fmla="*/ 4439459 w 4439459"/>
                <a:gd name="connsiteY3" fmla="*/ 7479729 h 7479729"/>
                <a:gd name="connsiteX4" fmla="*/ 4439459 w 4439459"/>
                <a:gd name="connsiteY4" fmla="*/ 7479729 h 7479729"/>
                <a:gd name="connsiteX5" fmla="*/ 0 w 4439459"/>
                <a:gd name="connsiteY5" fmla="*/ 7479729 h 7479729"/>
                <a:gd name="connsiteX6" fmla="*/ 0 w 4439459"/>
                <a:gd name="connsiteY6" fmla="*/ 7479729 h 7479729"/>
                <a:gd name="connsiteX7" fmla="*/ 0 w 4439459"/>
                <a:gd name="connsiteY7" fmla="*/ 739925 h 7479729"/>
                <a:gd name="connsiteX8" fmla="*/ 739925 w 4439459"/>
                <a:gd name="connsiteY8" fmla="*/ 0 h 7479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39459" h="7479729">
                  <a:moveTo>
                    <a:pt x="4439459" y="1246647"/>
                  </a:moveTo>
                  <a:lnTo>
                    <a:pt x="4439459" y="6233082"/>
                  </a:lnTo>
                  <a:cubicBezTo>
                    <a:pt x="4439459" y="6921586"/>
                    <a:pt x="4242836" y="7479729"/>
                    <a:pt x="4000290" y="7479729"/>
                  </a:cubicBezTo>
                  <a:lnTo>
                    <a:pt x="0" y="7479729"/>
                  </a:lnTo>
                  <a:lnTo>
                    <a:pt x="0" y="7479729"/>
                  </a:lnTo>
                  <a:lnTo>
                    <a:pt x="0" y="0"/>
                  </a:lnTo>
                  <a:lnTo>
                    <a:pt x="0" y="0"/>
                  </a:lnTo>
                  <a:lnTo>
                    <a:pt x="4000290" y="0"/>
                  </a:lnTo>
                  <a:cubicBezTo>
                    <a:pt x="4242836" y="0"/>
                    <a:pt x="4439459" y="558143"/>
                    <a:pt x="4439459" y="1246647"/>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84913" tIns="233228" rIns="233226" bIns="233227" numCol="1" spcCol="1270" anchor="ctr" anchorCtr="0">
              <a:noAutofit/>
            </a:bodyPr>
            <a:lstStyle/>
            <a:p>
              <a:pPr marL="0" lvl="1" algn="l" defTabSz="1155700">
                <a:lnSpc>
                  <a:spcPct val="90000"/>
                </a:lnSpc>
                <a:spcBef>
                  <a:spcPct val="0"/>
                </a:spcBef>
                <a:spcAft>
                  <a:spcPct val="15000"/>
                </a:spcAft>
              </a:pPr>
              <a:endParaRPr lang="zh-CN" sz="2600" kern="1200" dirty="0"/>
            </a:p>
          </p:txBody>
        </p:sp>
      </p:grpSp>
      <p:sp>
        <p:nvSpPr>
          <p:cNvPr id="6" name="矩形 5"/>
          <p:cNvSpPr/>
          <p:nvPr/>
        </p:nvSpPr>
        <p:spPr>
          <a:xfrm>
            <a:off x="1193841" y="1916832"/>
            <a:ext cx="8202695" cy="4524315"/>
          </a:xfrm>
          <a:prstGeom prst="rect">
            <a:avLst/>
          </a:prstGeom>
        </p:spPr>
        <p:txBody>
          <a:bodyPr wrap="square">
            <a:spAutoFit/>
          </a:bodyPr>
          <a:lstStyle/>
          <a:p>
            <a:pPr eaLnBrk="0"/>
            <a:r>
              <a:rPr lang="en-US" altLang="zh-CN" dirty="0"/>
              <a:t>&lt;! DOCTYPE html&gt;</a:t>
            </a:r>
            <a:endParaRPr lang="zh-CN" altLang="zh-CN" dirty="0"/>
          </a:p>
          <a:p>
            <a:pPr eaLnBrk="0"/>
            <a:r>
              <a:rPr lang="en-US" altLang="zh-CN" dirty="0"/>
              <a:t>&lt;html </a:t>
            </a:r>
            <a:r>
              <a:rPr lang="en-US" altLang="zh-CN" dirty="0" err="1"/>
              <a:t>lang</a:t>
            </a:r>
            <a:r>
              <a:rPr lang="en-US" altLang="zh-CN" dirty="0"/>
              <a:t>="en"&gt;</a:t>
            </a:r>
            <a:endParaRPr lang="zh-CN" altLang="zh-CN" dirty="0"/>
          </a:p>
          <a:p>
            <a:pPr eaLnBrk="0"/>
            <a:r>
              <a:rPr lang="en-US" altLang="zh-CN" dirty="0"/>
              <a:t> </a:t>
            </a:r>
            <a:endParaRPr lang="zh-CN" altLang="zh-CN" dirty="0"/>
          </a:p>
          <a:p>
            <a:pPr eaLnBrk="0"/>
            <a:r>
              <a:rPr lang="en-US" altLang="zh-CN" dirty="0"/>
              <a:t>&lt;head&gt;</a:t>
            </a:r>
            <a:endParaRPr lang="zh-CN" altLang="zh-CN" dirty="0"/>
          </a:p>
          <a:p>
            <a:pPr eaLnBrk="0"/>
            <a:r>
              <a:rPr lang="en-US" altLang="zh-CN" dirty="0"/>
              <a:t>      &lt;meta charset="UTF-8"&gt;</a:t>
            </a:r>
            <a:endParaRPr lang="zh-CN" altLang="zh-CN" dirty="0"/>
          </a:p>
          <a:p>
            <a:pPr eaLnBrk="0"/>
            <a:r>
              <a:rPr lang="en-US" altLang="zh-CN" dirty="0"/>
              <a:t>      &lt;meta http-</a:t>
            </a:r>
            <a:r>
              <a:rPr lang="en-US" altLang="zh-CN" dirty="0" err="1"/>
              <a:t>equiv</a:t>
            </a:r>
            <a:r>
              <a:rPr lang="en-US" altLang="zh-CN" dirty="0"/>
              <a:t>="X-UA-Compatible" content="IE=edge"&gt;</a:t>
            </a:r>
            <a:endParaRPr lang="zh-CN" altLang="zh-CN" dirty="0"/>
          </a:p>
          <a:p>
            <a:pPr eaLnBrk="0"/>
            <a:r>
              <a:rPr lang="en-US" altLang="zh-CN" dirty="0"/>
              <a:t>       &lt;meta name ="viewport" content = "width = device-width, </a:t>
            </a:r>
          </a:p>
          <a:p>
            <a:pPr eaLnBrk="0"/>
            <a:r>
              <a:rPr lang="en-US" altLang="zh-CN" dirty="0"/>
              <a:t> initial-scale=1 .0"&gt;</a:t>
            </a:r>
            <a:endParaRPr lang="zh-CN" altLang="zh-CN" dirty="0"/>
          </a:p>
          <a:p>
            <a:pPr eaLnBrk="0"/>
            <a:r>
              <a:rPr lang="en-US" altLang="zh-CN" dirty="0"/>
              <a:t>      &lt;title&gt;Document&lt;/title&gt;</a:t>
            </a:r>
            <a:endParaRPr lang="zh-CN" altLang="zh-CN" dirty="0"/>
          </a:p>
          <a:p>
            <a:pPr eaLnBrk="0"/>
            <a:r>
              <a:rPr lang="en-US" altLang="zh-CN" dirty="0"/>
              <a:t>&lt;/head&gt;</a:t>
            </a:r>
            <a:endParaRPr lang="zh-CN" altLang="zh-CN" dirty="0"/>
          </a:p>
          <a:p>
            <a:pPr eaLnBrk="0"/>
            <a:r>
              <a:rPr lang="en-US" altLang="zh-CN" dirty="0"/>
              <a:t>&lt;style&gt;</a:t>
            </a:r>
            <a:endParaRPr lang="zh-CN" altLang="zh-CN" dirty="0"/>
          </a:p>
          <a:p>
            <a:pPr eaLnBrk="0"/>
            <a:r>
              <a:rPr lang="en-US" altLang="zh-CN" dirty="0"/>
              <a:t>      body {</a:t>
            </a:r>
            <a:endParaRPr lang="zh-CN" altLang="zh-CN" dirty="0"/>
          </a:p>
          <a:p>
            <a:pPr eaLnBrk="0"/>
            <a:r>
              <a:rPr lang="en-US" altLang="zh-CN" dirty="0"/>
              <a:t>             /* </a:t>
            </a:r>
            <a:r>
              <a:rPr lang="zh-CN" altLang="zh-CN" dirty="0"/>
              <a:t>使页面出现滚动条 </a:t>
            </a:r>
            <a:r>
              <a:rPr lang="en-US" altLang="zh-CN" dirty="0"/>
              <a:t>*/</a:t>
            </a:r>
            <a:endParaRPr lang="zh-CN" altLang="zh-CN" dirty="0"/>
          </a:p>
          <a:p>
            <a:pPr eaLnBrk="0"/>
            <a:r>
              <a:rPr lang="en-US" altLang="zh-CN" dirty="0"/>
              <a:t>            height: 1000px;</a:t>
            </a:r>
            <a:endParaRPr lang="zh-CN" altLang="zh-CN" dirty="0"/>
          </a:p>
          <a:p>
            <a:pPr eaLnBrk="0"/>
            <a:r>
              <a:rPr lang="en-US" altLang="zh-CN" dirty="0"/>
              <a:t>      }</a:t>
            </a:r>
            <a:endParaRPr lang="zh-CN" altLang="zh-CN" dirty="0"/>
          </a:p>
          <a:p>
            <a:pPr eaLnBrk="0"/>
            <a:endParaRPr lang="zh-CN" altLang="zh-CN" dirty="0"/>
          </a:p>
        </p:txBody>
      </p:sp>
    </p:spTree>
    <p:extLst>
      <p:ext uri="{BB962C8B-B14F-4D97-AF65-F5344CB8AC3E}">
        <p14:creationId xmlns:p14="http://schemas.microsoft.com/office/powerpoint/2010/main" val="11651023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algn="ctr"/>
            <a:r>
              <a:rPr lang="zh-CN" altLang="en-US" sz="3200" dirty="0">
                <a:solidFill>
                  <a:schemeClr val="tx1"/>
                </a:solidFill>
                <a:latin typeface="微软雅黑" panose="020B0503020204020204" pitchFamily="34" charset="-122"/>
                <a:ea typeface="微软雅黑" panose="020B0503020204020204" pitchFamily="34" charset="-122"/>
                <a:cs typeface="+mn-ea"/>
              </a:rPr>
              <a:t>练习任务    文字跳转</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5" name="组合 4"/>
          <p:cNvGrpSpPr/>
          <p:nvPr/>
        </p:nvGrpSpPr>
        <p:grpSpPr>
          <a:xfrm>
            <a:off x="670180" y="1713326"/>
            <a:ext cx="8019663" cy="4439460"/>
            <a:chOff x="670180" y="1713326"/>
            <a:chExt cx="8019663" cy="4439460"/>
          </a:xfrm>
        </p:grpSpPr>
        <p:sp>
          <p:nvSpPr>
            <p:cNvPr id="8" name="任意多边形 7"/>
            <p:cNvSpPr/>
            <p:nvPr/>
          </p:nvSpPr>
          <p:spPr>
            <a:xfrm>
              <a:off x="670180" y="2489675"/>
              <a:ext cx="373428" cy="3287356"/>
            </a:xfrm>
            <a:custGeom>
              <a:avLst/>
              <a:gdLst>
                <a:gd name="connsiteX0" fmla="*/ 0 w 3287355"/>
                <a:gd name="connsiteY0" fmla="*/ 0 h 278678"/>
                <a:gd name="connsiteX1" fmla="*/ 3148016 w 3287355"/>
                <a:gd name="connsiteY1" fmla="*/ 0 h 278678"/>
                <a:gd name="connsiteX2" fmla="*/ 3287355 w 3287355"/>
                <a:gd name="connsiteY2" fmla="*/ 139339 h 278678"/>
                <a:gd name="connsiteX3" fmla="*/ 3148016 w 3287355"/>
                <a:gd name="connsiteY3" fmla="*/ 278678 h 278678"/>
                <a:gd name="connsiteX4" fmla="*/ 0 w 3287355"/>
                <a:gd name="connsiteY4" fmla="*/ 278678 h 278678"/>
                <a:gd name="connsiteX5" fmla="*/ 139339 w 3287355"/>
                <a:gd name="connsiteY5" fmla="*/ 139339 h 278678"/>
                <a:gd name="connsiteX6" fmla="*/ 0 w 3287355"/>
                <a:gd name="connsiteY6" fmla="*/ 0 h 27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7355" h="278678">
                  <a:moveTo>
                    <a:pt x="3287349" y="0"/>
                  </a:moveTo>
                  <a:lnTo>
                    <a:pt x="3287349" y="266866"/>
                  </a:lnTo>
                  <a:lnTo>
                    <a:pt x="1643678" y="278678"/>
                  </a:lnTo>
                  <a:lnTo>
                    <a:pt x="6" y="266866"/>
                  </a:lnTo>
                  <a:lnTo>
                    <a:pt x="6" y="0"/>
                  </a:lnTo>
                  <a:lnTo>
                    <a:pt x="1643677" y="11812"/>
                  </a:lnTo>
                  <a:lnTo>
                    <a:pt x="3287349"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10" tIns="155850" rIns="16511" bIns="155849" numCol="1" spcCol="1270" anchor="ctr" anchorCtr="0">
              <a:noAutofit/>
            </a:bodyPr>
            <a:lstStyle/>
            <a:p>
              <a:pPr lvl="0" algn="l" defTabSz="1155700">
                <a:lnSpc>
                  <a:spcPct val="90000"/>
                </a:lnSpc>
                <a:spcBef>
                  <a:spcPct val="0"/>
                </a:spcBef>
                <a:spcAft>
                  <a:spcPct val="35000"/>
                </a:spcAft>
              </a:pPr>
              <a:r>
                <a:rPr lang="zh-CN" altLang="en-US" sz="2600" kern="1200" dirty="0"/>
                <a:t>核心代码</a:t>
              </a:r>
            </a:p>
          </p:txBody>
        </p:sp>
        <p:sp>
          <p:nvSpPr>
            <p:cNvPr id="9" name="任意多边形 8"/>
            <p:cNvSpPr/>
            <p:nvPr/>
          </p:nvSpPr>
          <p:spPr>
            <a:xfrm>
              <a:off x="1210114" y="1713326"/>
              <a:ext cx="7479729" cy="4439460"/>
            </a:xfrm>
            <a:custGeom>
              <a:avLst/>
              <a:gdLst>
                <a:gd name="connsiteX0" fmla="*/ 739925 w 4439459"/>
                <a:gd name="connsiteY0" fmla="*/ 0 h 7479729"/>
                <a:gd name="connsiteX1" fmla="*/ 3699534 w 4439459"/>
                <a:gd name="connsiteY1" fmla="*/ 0 h 7479729"/>
                <a:gd name="connsiteX2" fmla="*/ 4439459 w 4439459"/>
                <a:gd name="connsiteY2" fmla="*/ 739925 h 7479729"/>
                <a:gd name="connsiteX3" fmla="*/ 4439459 w 4439459"/>
                <a:gd name="connsiteY3" fmla="*/ 7479729 h 7479729"/>
                <a:gd name="connsiteX4" fmla="*/ 4439459 w 4439459"/>
                <a:gd name="connsiteY4" fmla="*/ 7479729 h 7479729"/>
                <a:gd name="connsiteX5" fmla="*/ 0 w 4439459"/>
                <a:gd name="connsiteY5" fmla="*/ 7479729 h 7479729"/>
                <a:gd name="connsiteX6" fmla="*/ 0 w 4439459"/>
                <a:gd name="connsiteY6" fmla="*/ 7479729 h 7479729"/>
                <a:gd name="connsiteX7" fmla="*/ 0 w 4439459"/>
                <a:gd name="connsiteY7" fmla="*/ 739925 h 7479729"/>
                <a:gd name="connsiteX8" fmla="*/ 739925 w 4439459"/>
                <a:gd name="connsiteY8" fmla="*/ 0 h 7479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39459" h="7479729">
                  <a:moveTo>
                    <a:pt x="4439459" y="1246647"/>
                  </a:moveTo>
                  <a:lnTo>
                    <a:pt x="4439459" y="6233082"/>
                  </a:lnTo>
                  <a:cubicBezTo>
                    <a:pt x="4439459" y="6921586"/>
                    <a:pt x="4242836" y="7479729"/>
                    <a:pt x="4000290" y="7479729"/>
                  </a:cubicBezTo>
                  <a:lnTo>
                    <a:pt x="0" y="7479729"/>
                  </a:lnTo>
                  <a:lnTo>
                    <a:pt x="0" y="7479729"/>
                  </a:lnTo>
                  <a:lnTo>
                    <a:pt x="0" y="0"/>
                  </a:lnTo>
                  <a:lnTo>
                    <a:pt x="0" y="0"/>
                  </a:lnTo>
                  <a:lnTo>
                    <a:pt x="4000290" y="0"/>
                  </a:lnTo>
                  <a:cubicBezTo>
                    <a:pt x="4242836" y="0"/>
                    <a:pt x="4439459" y="558143"/>
                    <a:pt x="4439459" y="1246647"/>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84913" tIns="233228" rIns="233226" bIns="233227" numCol="1" spcCol="1270" anchor="ctr" anchorCtr="0">
              <a:noAutofit/>
            </a:bodyPr>
            <a:lstStyle/>
            <a:p>
              <a:pPr marL="0" lvl="1" algn="l" defTabSz="1155700">
                <a:lnSpc>
                  <a:spcPct val="90000"/>
                </a:lnSpc>
                <a:spcBef>
                  <a:spcPct val="0"/>
                </a:spcBef>
                <a:spcAft>
                  <a:spcPct val="15000"/>
                </a:spcAft>
              </a:pPr>
              <a:endParaRPr lang="zh-CN" sz="2600" kern="1200" dirty="0"/>
            </a:p>
          </p:txBody>
        </p:sp>
      </p:grpSp>
      <p:sp>
        <p:nvSpPr>
          <p:cNvPr id="6" name="矩形 5"/>
          <p:cNvSpPr/>
          <p:nvPr/>
        </p:nvSpPr>
        <p:spPr>
          <a:xfrm>
            <a:off x="1193841" y="1700808"/>
            <a:ext cx="8202695" cy="4524315"/>
          </a:xfrm>
          <a:prstGeom prst="rect">
            <a:avLst/>
          </a:prstGeom>
        </p:spPr>
        <p:txBody>
          <a:bodyPr wrap="square">
            <a:spAutoFit/>
          </a:bodyPr>
          <a:lstStyle/>
          <a:p>
            <a:pPr eaLnBrk="0"/>
            <a:r>
              <a:rPr lang="en-US" altLang="zh-CN" dirty="0"/>
              <a:t>      /* </a:t>
            </a:r>
            <a:r>
              <a:rPr lang="zh-CN" altLang="zh-CN" dirty="0"/>
              <a:t>使得 </a:t>
            </a:r>
            <a:r>
              <a:rPr lang="en-US" altLang="zh-CN" dirty="0"/>
              <a:t>a </a:t>
            </a:r>
            <a:r>
              <a:rPr lang="zh-CN" altLang="zh-CN" dirty="0"/>
              <a:t>标签一直在页面的左下角 </a:t>
            </a:r>
            <a:r>
              <a:rPr lang="en-US" altLang="zh-CN" dirty="0"/>
              <a:t>*/</a:t>
            </a:r>
            <a:endParaRPr lang="zh-CN" altLang="zh-CN" dirty="0"/>
          </a:p>
          <a:p>
            <a:pPr eaLnBrk="0"/>
            <a:r>
              <a:rPr lang="en-US" altLang="zh-CN" dirty="0"/>
              <a:t>      a {</a:t>
            </a:r>
            <a:endParaRPr lang="zh-CN" altLang="zh-CN" dirty="0"/>
          </a:p>
          <a:p>
            <a:pPr eaLnBrk="0"/>
            <a:r>
              <a:rPr lang="en-US" altLang="zh-CN" dirty="0"/>
              <a:t>           /* </a:t>
            </a:r>
            <a:r>
              <a:rPr lang="zh-CN" altLang="zh-CN" dirty="0"/>
              <a:t>定位中的固定定位 </a:t>
            </a:r>
            <a:r>
              <a:rPr lang="en-US" altLang="zh-CN" dirty="0"/>
              <a:t>*/</a:t>
            </a:r>
            <a:endParaRPr lang="zh-CN" altLang="zh-CN" dirty="0"/>
          </a:p>
          <a:p>
            <a:pPr eaLnBrk="0"/>
            <a:r>
              <a:rPr lang="en-US" altLang="zh-CN" dirty="0"/>
              <a:t>           position: fixed;</a:t>
            </a:r>
            <a:endParaRPr lang="zh-CN" altLang="zh-CN" dirty="0"/>
          </a:p>
          <a:p>
            <a:pPr eaLnBrk="0"/>
            <a:r>
              <a:rPr lang="en-US" altLang="zh-CN" dirty="0"/>
              <a:t>           bottom: 10px;</a:t>
            </a:r>
            <a:endParaRPr lang="zh-CN" altLang="zh-CN" dirty="0"/>
          </a:p>
          <a:p>
            <a:pPr eaLnBrk="0"/>
            <a:r>
              <a:rPr lang="en-US" altLang="zh-CN" dirty="0"/>
              <a:t>          }</a:t>
            </a:r>
            <a:endParaRPr lang="zh-CN" altLang="zh-CN" dirty="0"/>
          </a:p>
          <a:p>
            <a:pPr eaLnBrk="0"/>
            <a:r>
              <a:rPr lang="en-US" altLang="zh-CN" dirty="0"/>
              <a:t>      &lt;/style&gt;</a:t>
            </a:r>
            <a:endParaRPr lang="zh-CN" altLang="zh-CN" dirty="0"/>
          </a:p>
          <a:p>
            <a:pPr eaLnBrk="0"/>
            <a:r>
              <a:rPr lang="en-US" altLang="zh-CN" dirty="0"/>
              <a:t>      &lt;body&gt;</a:t>
            </a:r>
            <a:endParaRPr lang="zh-CN" altLang="zh-CN" dirty="0"/>
          </a:p>
          <a:p>
            <a:pPr eaLnBrk="0"/>
            <a:r>
              <a:rPr lang="en-US" altLang="zh-CN" dirty="0"/>
              <a:t>           &lt;! --a </a:t>
            </a:r>
            <a:r>
              <a:rPr lang="zh-CN" altLang="zh-CN" dirty="0"/>
              <a:t>标签嵌套 </a:t>
            </a:r>
            <a:r>
              <a:rPr lang="en-US" altLang="zh-CN" dirty="0" err="1"/>
              <a:t>img</a:t>
            </a:r>
            <a:r>
              <a:rPr lang="en-US" altLang="zh-CN" dirty="0"/>
              <a:t> </a:t>
            </a:r>
            <a:r>
              <a:rPr lang="zh-CN" altLang="zh-CN" dirty="0"/>
              <a:t>标签 </a:t>
            </a:r>
            <a:r>
              <a:rPr lang="en-US" altLang="zh-CN" dirty="0"/>
              <a:t>--&gt;</a:t>
            </a:r>
            <a:endParaRPr lang="zh-CN" altLang="zh-CN" dirty="0"/>
          </a:p>
          <a:p>
            <a:pPr eaLnBrk="0"/>
            <a:r>
              <a:rPr lang="en-US" altLang="zh-CN" dirty="0"/>
              <a:t>           &lt;! -- </a:t>
            </a:r>
            <a:r>
              <a:rPr lang="en-US" altLang="zh-CN" dirty="0" err="1"/>
              <a:t>href</a:t>
            </a:r>
            <a:r>
              <a:rPr lang="en-US" altLang="zh-CN" dirty="0"/>
              <a:t>="#top" </a:t>
            </a:r>
            <a:r>
              <a:rPr lang="zh-CN" altLang="zh-CN" dirty="0"/>
              <a:t>有置顶功能 </a:t>
            </a:r>
            <a:r>
              <a:rPr lang="en-US" altLang="zh-CN" dirty="0"/>
              <a:t>--&gt;</a:t>
            </a:r>
            <a:endParaRPr lang="zh-CN" altLang="zh-CN" dirty="0"/>
          </a:p>
          <a:p>
            <a:pPr eaLnBrk="0"/>
            <a:r>
              <a:rPr lang="en-US" altLang="zh-CN" dirty="0"/>
              <a:t>           &lt;a </a:t>
            </a:r>
            <a:r>
              <a:rPr lang="en-US" altLang="zh-CN" dirty="0" err="1"/>
              <a:t>href</a:t>
            </a:r>
            <a:r>
              <a:rPr lang="en-US" altLang="zh-CN" dirty="0"/>
              <a:t>="#top"&gt;</a:t>
            </a:r>
            <a:endParaRPr lang="zh-CN" altLang="zh-CN" dirty="0"/>
          </a:p>
          <a:p>
            <a:pPr eaLnBrk="0"/>
            <a:r>
              <a:rPr lang="en-US" altLang="zh-CN" dirty="0"/>
              <a:t>                 &lt;! --</a:t>
            </a:r>
            <a:r>
              <a:rPr lang="zh-CN" altLang="zh-CN" dirty="0"/>
              <a:t>引入返回顶部的图片 </a:t>
            </a:r>
            <a:r>
              <a:rPr lang="en-US" altLang="zh-CN" dirty="0"/>
              <a:t>--&gt;</a:t>
            </a:r>
            <a:endParaRPr lang="zh-CN" altLang="zh-CN" dirty="0"/>
          </a:p>
          <a:p>
            <a:pPr eaLnBrk="0"/>
            <a:r>
              <a:rPr lang="en-US" altLang="zh-CN" dirty="0"/>
              <a:t>                 &lt;</a:t>
            </a:r>
            <a:r>
              <a:rPr lang="en-US" altLang="zh-CN" dirty="0" err="1"/>
              <a:t>img</a:t>
            </a:r>
            <a:r>
              <a:rPr lang="en-US" altLang="zh-CN" dirty="0"/>
              <a:t> </a:t>
            </a:r>
            <a:r>
              <a:rPr lang="en-US" altLang="zh-CN" dirty="0" err="1"/>
              <a:t>src</a:t>
            </a:r>
            <a:r>
              <a:rPr lang="en-US" altLang="zh-CN" dirty="0"/>
              <a:t>="./top .</a:t>
            </a:r>
            <a:r>
              <a:rPr lang="en-US" altLang="zh-CN" dirty="0" err="1"/>
              <a:t>png</a:t>
            </a:r>
            <a:r>
              <a:rPr lang="en-US" altLang="zh-CN" dirty="0"/>
              <a:t>" alt=""&gt;</a:t>
            </a:r>
            <a:endParaRPr lang="zh-CN" altLang="zh-CN" dirty="0"/>
          </a:p>
          <a:p>
            <a:pPr eaLnBrk="0"/>
            <a:r>
              <a:rPr lang="en-US" altLang="zh-CN" dirty="0"/>
              <a:t>           &lt;/a&gt;</a:t>
            </a:r>
            <a:endParaRPr lang="zh-CN" altLang="zh-CN" dirty="0"/>
          </a:p>
          <a:p>
            <a:pPr eaLnBrk="0"/>
            <a:r>
              <a:rPr lang="en-US" altLang="zh-CN" dirty="0"/>
              <a:t>     &lt;/body&gt;</a:t>
            </a:r>
            <a:endParaRPr lang="zh-CN" altLang="zh-CN" dirty="0"/>
          </a:p>
          <a:p>
            <a:pPr eaLnBrk="0"/>
            <a:r>
              <a:rPr lang="en-US" altLang="zh-CN" dirty="0"/>
              <a:t>&lt;/html&gt;</a:t>
            </a:r>
            <a:endParaRPr lang="zh-CN" altLang="zh-CN" dirty="0"/>
          </a:p>
        </p:txBody>
      </p:sp>
    </p:spTree>
    <p:extLst>
      <p:ext uri="{BB962C8B-B14F-4D97-AF65-F5344CB8AC3E}">
        <p14:creationId xmlns:p14="http://schemas.microsoft.com/office/powerpoint/2010/main" val="16542449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200" dirty="0">
                <a:solidFill>
                  <a:schemeClr val="tx1"/>
                </a:solidFill>
                <a:latin typeface="微软雅黑" panose="020B0503020204020204" pitchFamily="34" charset="-122"/>
                <a:ea typeface="微软雅黑" panose="020B0503020204020204" pitchFamily="34" charset="-122"/>
                <a:cs typeface="+mn-ea"/>
              </a:rPr>
              <a:t>1.2.4 </a:t>
            </a:r>
            <a:r>
              <a:rPr lang="zh-CN" altLang="zh-CN" sz="3200" dirty="0">
                <a:solidFill>
                  <a:schemeClr val="tx1"/>
                </a:solidFill>
                <a:latin typeface="微软雅黑" panose="020B0503020204020204" pitchFamily="34" charset="-122"/>
                <a:ea typeface="微软雅黑" panose="020B0503020204020204" pitchFamily="34" charset="-122"/>
                <a:cs typeface="+mn-ea"/>
              </a:rPr>
              <a:t>图</a:t>
            </a:r>
            <a:r>
              <a:rPr lang="en-US" altLang="zh-CN" sz="3200" dirty="0">
                <a:solidFill>
                  <a:schemeClr val="tx1"/>
                </a:solidFill>
                <a:latin typeface="微软雅黑" panose="020B0503020204020204" pitchFamily="34" charset="-122"/>
                <a:ea typeface="微软雅黑" panose="020B0503020204020204" pitchFamily="34" charset="-122"/>
                <a:cs typeface="+mn-ea"/>
              </a:rPr>
              <a:t> </a:t>
            </a:r>
            <a:r>
              <a:rPr lang="zh-CN" altLang="zh-CN" sz="3200" dirty="0">
                <a:solidFill>
                  <a:schemeClr val="tx1"/>
                </a:solidFill>
                <a:latin typeface="微软雅黑" panose="020B0503020204020204" pitchFamily="34" charset="-122"/>
                <a:ea typeface="微软雅黑" panose="020B0503020204020204" pitchFamily="34" charset="-122"/>
                <a:cs typeface="+mn-ea"/>
              </a:rPr>
              <a:t>像</a:t>
            </a:r>
            <a:r>
              <a:rPr lang="en-US" altLang="zh-CN" sz="3200" dirty="0">
                <a:solidFill>
                  <a:schemeClr val="tx1"/>
                </a:solidFill>
                <a:latin typeface="微软雅黑" panose="020B0503020204020204" pitchFamily="34" charset="-122"/>
                <a:ea typeface="微软雅黑" panose="020B0503020204020204" pitchFamily="34" charset="-122"/>
                <a:cs typeface="+mn-ea"/>
              </a:rPr>
              <a:t> </a:t>
            </a:r>
            <a:r>
              <a:rPr lang="zh-CN" altLang="en-US" sz="3200" dirty="0">
                <a:solidFill>
                  <a:schemeClr val="tx1"/>
                </a:solidFill>
                <a:latin typeface="微软雅黑" panose="020B0503020204020204" pitchFamily="34" charset="-122"/>
                <a:ea typeface="微软雅黑" panose="020B0503020204020204" pitchFamily="34" charset="-122"/>
                <a:cs typeface="+mn-ea"/>
              </a:rPr>
              <a:t>元 素 </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内容占位符 4"/>
          <p:cNvSpPr>
            <a:spLocks noGrp="1"/>
          </p:cNvSpPr>
          <p:nvPr>
            <p:ph idx="1"/>
          </p:nvPr>
        </p:nvSpPr>
        <p:spPr>
          <a:xfrm>
            <a:off x="179512" y="1412776"/>
            <a:ext cx="8784976" cy="4464496"/>
          </a:xfrm>
        </p:spPr>
        <p:txBody>
          <a:bodyPr>
            <a:noAutofit/>
          </a:bodyPr>
          <a:lstStyle/>
          <a:p>
            <a:pPr marL="109728" indent="0" eaLnBrk="0">
              <a:lnSpc>
                <a:spcPct val="150000"/>
              </a:lnSpc>
              <a:buNone/>
            </a:pPr>
            <a:r>
              <a:rPr lang="en-US" altLang="zh-CN" sz="2400" dirty="0"/>
              <a:t>&lt;</a:t>
            </a:r>
            <a:r>
              <a:rPr lang="en-US" altLang="zh-CN" sz="2400" dirty="0" err="1"/>
              <a:t>img</a:t>
            </a:r>
            <a:r>
              <a:rPr lang="en-US" altLang="zh-CN" sz="2400" dirty="0"/>
              <a:t>&gt;</a:t>
            </a:r>
            <a:r>
              <a:rPr lang="zh-CN" altLang="zh-CN" sz="2400" dirty="0"/>
              <a:t>标签主要用于显示图片</a:t>
            </a:r>
            <a:r>
              <a:rPr lang="en-US" altLang="zh-CN" sz="2400" dirty="0"/>
              <a:t> , </a:t>
            </a:r>
            <a:r>
              <a:rPr lang="zh-CN" altLang="zh-CN" sz="2400" dirty="0"/>
              <a:t>其主要常用属性如下</a:t>
            </a:r>
            <a:r>
              <a:rPr lang="en-US" altLang="zh-CN" sz="2400" dirty="0"/>
              <a:t> :</a:t>
            </a:r>
            <a:endParaRPr lang="zh-CN" altLang="zh-CN" sz="2400" dirty="0"/>
          </a:p>
          <a:p>
            <a:pPr marL="109728" indent="0" eaLnBrk="0">
              <a:lnSpc>
                <a:spcPct val="150000"/>
              </a:lnSpc>
              <a:buNone/>
            </a:pPr>
            <a:r>
              <a:rPr lang="en-US" altLang="zh-CN" sz="2400" dirty="0"/>
              <a:t>  1. </a:t>
            </a:r>
            <a:r>
              <a:rPr lang="en-US" altLang="zh-CN" sz="2400" dirty="0" err="1"/>
              <a:t>src</a:t>
            </a:r>
            <a:r>
              <a:rPr lang="en-US" altLang="zh-CN" sz="2400" dirty="0"/>
              <a:t> : </a:t>
            </a:r>
            <a:r>
              <a:rPr lang="zh-CN" altLang="zh-CN" sz="2400" dirty="0"/>
              <a:t>设置图片链接地址。</a:t>
            </a:r>
          </a:p>
          <a:p>
            <a:pPr marL="109728" indent="0" eaLnBrk="0">
              <a:lnSpc>
                <a:spcPct val="150000"/>
              </a:lnSpc>
              <a:buNone/>
            </a:pPr>
            <a:r>
              <a:rPr lang="en-US" altLang="zh-CN" sz="2400" dirty="0"/>
              <a:t>  2. width/height: </a:t>
            </a:r>
            <a:r>
              <a:rPr lang="zh-CN" altLang="zh-CN" sz="2400" dirty="0"/>
              <a:t>设置图片宽度</a:t>
            </a:r>
            <a:r>
              <a:rPr lang="en-US" altLang="zh-CN" sz="2400" dirty="0"/>
              <a:t>/</a:t>
            </a:r>
            <a:r>
              <a:rPr lang="zh-CN" altLang="zh-CN" sz="2400" dirty="0"/>
              <a:t>高度。</a:t>
            </a:r>
          </a:p>
          <a:p>
            <a:pPr marL="109728" indent="0" eaLnBrk="0">
              <a:lnSpc>
                <a:spcPct val="150000"/>
              </a:lnSpc>
              <a:buNone/>
            </a:pPr>
            <a:r>
              <a:rPr lang="en-US" altLang="zh-CN" sz="2400" dirty="0"/>
              <a:t>  3. title: </a:t>
            </a:r>
            <a:r>
              <a:rPr lang="zh-CN" altLang="zh-CN" sz="2400" dirty="0"/>
              <a:t>设置图片标题</a:t>
            </a:r>
            <a:r>
              <a:rPr lang="en-US" altLang="zh-CN" sz="2400" dirty="0"/>
              <a:t> ,  </a:t>
            </a:r>
            <a:r>
              <a:rPr lang="zh-CN" altLang="zh-CN" sz="2400" dirty="0"/>
              <a:t>鼠标悬浮在图片上时显示。</a:t>
            </a:r>
          </a:p>
          <a:p>
            <a:pPr marL="109728" indent="0" eaLnBrk="0">
              <a:lnSpc>
                <a:spcPct val="150000"/>
              </a:lnSpc>
              <a:buNone/>
            </a:pPr>
            <a:r>
              <a:rPr lang="en-US" altLang="zh-CN" sz="2400" dirty="0"/>
              <a:t>  4. alt: </a:t>
            </a:r>
            <a:r>
              <a:rPr lang="zh-CN" altLang="zh-CN" sz="2400" dirty="0"/>
              <a:t>设置提示</a:t>
            </a:r>
            <a:r>
              <a:rPr lang="en-US" altLang="zh-CN" sz="2400" dirty="0"/>
              <a:t> ,  </a:t>
            </a:r>
            <a:r>
              <a:rPr lang="zh-CN" altLang="zh-CN" sz="2400" dirty="0"/>
              <a:t>当图片加载失败时会显示。</a:t>
            </a:r>
            <a:endParaRPr lang="en-US" altLang="zh-CN" sz="2400" dirty="0"/>
          </a:p>
          <a:p>
            <a:pPr marL="109728" indent="0" eaLnBrk="0">
              <a:lnSpc>
                <a:spcPct val="150000"/>
              </a:lnSpc>
              <a:buNone/>
            </a:pPr>
            <a:r>
              <a:rPr lang="en-US" altLang="zh-CN" sz="2400" dirty="0"/>
              <a:t>     </a:t>
            </a:r>
            <a:r>
              <a:rPr lang="zh-CN" altLang="zh-CN" sz="2400" dirty="0"/>
              <a:t>例</a:t>
            </a:r>
            <a:r>
              <a:rPr lang="en-US" altLang="zh-CN" sz="2400" dirty="0"/>
              <a:t> : </a:t>
            </a:r>
            <a:r>
              <a:rPr lang="zh-CN" altLang="zh-CN" sz="2400" dirty="0"/>
              <a:t>插入图像 </a:t>
            </a:r>
            <a:r>
              <a:rPr lang="en-US" altLang="zh-CN" sz="2400" dirty="0" err="1"/>
              <a:t>img</a:t>
            </a:r>
            <a:r>
              <a:rPr lang="en-US" altLang="zh-CN" sz="2400" dirty="0"/>
              <a:t> , </a:t>
            </a:r>
            <a:r>
              <a:rPr lang="en-US" altLang="zh-CN" sz="2400" dirty="0" err="1"/>
              <a:t>src</a:t>
            </a:r>
            <a:r>
              <a:rPr lang="en-US" altLang="zh-CN" sz="2400" dirty="0"/>
              <a:t> </a:t>
            </a:r>
            <a:r>
              <a:rPr lang="zh-CN" altLang="zh-CN" sz="2400" dirty="0"/>
              <a:t>属性</a:t>
            </a:r>
            <a:r>
              <a:rPr lang="en-US" altLang="zh-CN" sz="2400" dirty="0"/>
              <a:t>= </a:t>
            </a:r>
            <a:r>
              <a:rPr lang="zh-CN" altLang="zh-CN" sz="2400" dirty="0"/>
              <a:t>路径</a:t>
            </a:r>
            <a:r>
              <a:rPr lang="en-US" altLang="zh-CN" sz="2400" dirty="0"/>
              <a:t>+</a:t>
            </a:r>
            <a:r>
              <a:rPr lang="zh-CN" altLang="zh-CN" sz="2400" dirty="0"/>
              <a:t>文件名</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8857432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algn="ctr"/>
            <a:r>
              <a:rPr lang="zh-CN" altLang="en-US" sz="3200" dirty="0">
                <a:solidFill>
                  <a:schemeClr val="tx1"/>
                </a:solidFill>
                <a:latin typeface="微软雅黑" panose="020B0503020204020204" pitchFamily="34" charset="-122"/>
                <a:ea typeface="微软雅黑" panose="020B0503020204020204" pitchFamily="34" charset="-122"/>
                <a:cs typeface="+mn-ea"/>
              </a:rPr>
              <a:t>练习任务    </a:t>
            </a:r>
            <a:r>
              <a:rPr lang="en-US" altLang="zh-CN" sz="3200" dirty="0" err="1">
                <a:solidFill>
                  <a:schemeClr val="tx1"/>
                </a:solidFill>
                <a:latin typeface="微软雅黑" panose="020B0503020204020204" pitchFamily="34" charset="-122"/>
                <a:ea typeface="微软雅黑" panose="020B0503020204020204" pitchFamily="34" charset="-122"/>
                <a:cs typeface="+mn-ea"/>
              </a:rPr>
              <a:t>img</a:t>
            </a:r>
            <a:r>
              <a:rPr lang="en-US" altLang="zh-CN" sz="3200" dirty="0">
                <a:solidFill>
                  <a:schemeClr val="tx1"/>
                </a:solidFill>
                <a:latin typeface="微软雅黑" panose="020B0503020204020204" pitchFamily="34" charset="-122"/>
                <a:ea typeface="微软雅黑" panose="020B0503020204020204" pitchFamily="34" charset="-122"/>
                <a:cs typeface="+mn-ea"/>
              </a:rPr>
              <a:t> </a:t>
            </a:r>
            <a:r>
              <a:rPr lang="zh-CN" altLang="en-US" sz="3200" dirty="0">
                <a:solidFill>
                  <a:schemeClr val="tx1"/>
                </a:solidFill>
                <a:latin typeface="微软雅黑" panose="020B0503020204020204" pitchFamily="34" charset="-122"/>
                <a:ea typeface="微软雅黑" panose="020B0503020204020204" pitchFamily="34" charset="-122"/>
                <a:cs typeface="+mn-ea"/>
              </a:rPr>
              <a:t>和 </a:t>
            </a:r>
            <a:r>
              <a:rPr lang="en-US" altLang="zh-CN" sz="3200" dirty="0">
                <a:solidFill>
                  <a:schemeClr val="tx1"/>
                </a:solidFill>
                <a:latin typeface="微软雅黑" panose="020B0503020204020204" pitchFamily="34" charset="-122"/>
                <a:ea typeface="微软雅黑" panose="020B0503020204020204" pitchFamily="34" charset="-122"/>
                <a:cs typeface="+mn-ea"/>
              </a:rPr>
              <a:t>a </a:t>
            </a:r>
            <a:r>
              <a:rPr lang="zh-CN" altLang="en-US" sz="3200" dirty="0">
                <a:solidFill>
                  <a:schemeClr val="tx1"/>
                </a:solidFill>
                <a:latin typeface="微软雅黑" panose="020B0503020204020204" pitchFamily="34" charset="-122"/>
                <a:ea typeface="微软雅黑" panose="020B0503020204020204" pitchFamily="34" charset="-122"/>
                <a:cs typeface="+mn-ea"/>
              </a:rPr>
              <a:t>元素应用</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5" name="组合 4"/>
          <p:cNvGrpSpPr/>
          <p:nvPr/>
        </p:nvGrpSpPr>
        <p:grpSpPr>
          <a:xfrm>
            <a:off x="670180" y="1713326"/>
            <a:ext cx="8019663" cy="4439460"/>
            <a:chOff x="670180" y="1713326"/>
            <a:chExt cx="8019663" cy="4439460"/>
          </a:xfrm>
        </p:grpSpPr>
        <p:sp>
          <p:nvSpPr>
            <p:cNvPr id="8" name="任意多边形 7"/>
            <p:cNvSpPr/>
            <p:nvPr/>
          </p:nvSpPr>
          <p:spPr>
            <a:xfrm>
              <a:off x="670180" y="2489675"/>
              <a:ext cx="373428" cy="3287356"/>
            </a:xfrm>
            <a:custGeom>
              <a:avLst/>
              <a:gdLst>
                <a:gd name="connsiteX0" fmla="*/ 0 w 3287355"/>
                <a:gd name="connsiteY0" fmla="*/ 0 h 278678"/>
                <a:gd name="connsiteX1" fmla="*/ 3148016 w 3287355"/>
                <a:gd name="connsiteY1" fmla="*/ 0 h 278678"/>
                <a:gd name="connsiteX2" fmla="*/ 3287355 w 3287355"/>
                <a:gd name="connsiteY2" fmla="*/ 139339 h 278678"/>
                <a:gd name="connsiteX3" fmla="*/ 3148016 w 3287355"/>
                <a:gd name="connsiteY3" fmla="*/ 278678 h 278678"/>
                <a:gd name="connsiteX4" fmla="*/ 0 w 3287355"/>
                <a:gd name="connsiteY4" fmla="*/ 278678 h 278678"/>
                <a:gd name="connsiteX5" fmla="*/ 139339 w 3287355"/>
                <a:gd name="connsiteY5" fmla="*/ 139339 h 278678"/>
                <a:gd name="connsiteX6" fmla="*/ 0 w 3287355"/>
                <a:gd name="connsiteY6" fmla="*/ 0 h 27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7355" h="278678">
                  <a:moveTo>
                    <a:pt x="3287349" y="0"/>
                  </a:moveTo>
                  <a:lnTo>
                    <a:pt x="3287349" y="266866"/>
                  </a:lnTo>
                  <a:lnTo>
                    <a:pt x="1643678" y="278678"/>
                  </a:lnTo>
                  <a:lnTo>
                    <a:pt x="6" y="266866"/>
                  </a:lnTo>
                  <a:lnTo>
                    <a:pt x="6" y="0"/>
                  </a:lnTo>
                  <a:lnTo>
                    <a:pt x="1643677" y="11812"/>
                  </a:lnTo>
                  <a:lnTo>
                    <a:pt x="3287349"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10" tIns="155850" rIns="16511" bIns="155849" numCol="1" spcCol="1270" anchor="ctr" anchorCtr="0">
              <a:noAutofit/>
            </a:bodyPr>
            <a:lstStyle/>
            <a:p>
              <a:pPr lvl="0" algn="l" defTabSz="1155700">
                <a:lnSpc>
                  <a:spcPct val="90000"/>
                </a:lnSpc>
                <a:spcBef>
                  <a:spcPct val="0"/>
                </a:spcBef>
                <a:spcAft>
                  <a:spcPct val="35000"/>
                </a:spcAft>
              </a:pPr>
              <a:r>
                <a:rPr lang="zh-CN" altLang="en-US" sz="2600" kern="1200" dirty="0"/>
                <a:t>核心代码</a:t>
              </a:r>
            </a:p>
          </p:txBody>
        </p:sp>
        <p:sp>
          <p:nvSpPr>
            <p:cNvPr id="9" name="任意多边形 8"/>
            <p:cNvSpPr/>
            <p:nvPr/>
          </p:nvSpPr>
          <p:spPr>
            <a:xfrm>
              <a:off x="1210114" y="1713326"/>
              <a:ext cx="7479729" cy="4439460"/>
            </a:xfrm>
            <a:custGeom>
              <a:avLst/>
              <a:gdLst>
                <a:gd name="connsiteX0" fmla="*/ 739925 w 4439459"/>
                <a:gd name="connsiteY0" fmla="*/ 0 h 7479729"/>
                <a:gd name="connsiteX1" fmla="*/ 3699534 w 4439459"/>
                <a:gd name="connsiteY1" fmla="*/ 0 h 7479729"/>
                <a:gd name="connsiteX2" fmla="*/ 4439459 w 4439459"/>
                <a:gd name="connsiteY2" fmla="*/ 739925 h 7479729"/>
                <a:gd name="connsiteX3" fmla="*/ 4439459 w 4439459"/>
                <a:gd name="connsiteY3" fmla="*/ 7479729 h 7479729"/>
                <a:gd name="connsiteX4" fmla="*/ 4439459 w 4439459"/>
                <a:gd name="connsiteY4" fmla="*/ 7479729 h 7479729"/>
                <a:gd name="connsiteX5" fmla="*/ 0 w 4439459"/>
                <a:gd name="connsiteY5" fmla="*/ 7479729 h 7479729"/>
                <a:gd name="connsiteX6" fmla="*/ 0 w 4439459"/>
                <a:gd name="connsiteY6" fmla="*/ 7479729 h 7479729"/>
                <a:gd name="connsiteX7" fmla="*/ 0 w 4439459"/>
                <a:gd name="connsiteY7" fmla="*/ 739925 h 7479729"/>
                <a:gd name="connsiteX8" fmla="*/ 739925 w 4439459"/>
                <a:gd name="connsiteY8" fmla="*/ 0 h 7479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39459" h="7479729">
                  <a:moveTo>
                    <a:pt x="4439459" y="1246647"/>
                  </a:moveTo>
                  <a:lnTo>
                    <a:pt x="4439459" y="6233082"/>
                  </a:lnTo>
                  <a:cubicBezTo>
                    <a:pt x="4439459" y="6921586"/>
                    <a:pt x="4242836" y="7479729"/>
                    <a:pt x="4000290" y="7479729"/>
                  </a:cubicBezTo>
                  <a:lnTo>
                    <a:pt x="0" y="7479729"/>
                  </a:lnTo>
                  <a:lnTo>
                    <a:pt x="0" y="7479729"/>
                  </a:lnTo>
                  <a:lnTo>
                    <a:pt x="0" y="0"/>
                  </a:lnTo>
                  <a:lnTo>
                    <a:pt x="0" y="0"/>
                  </a:lnTo>
                  <a:lnTo>
                    <a:pt x="4000290" y="0"/>
                  </a:lnTo>
                  <a:cubicBezTo>
                    <a:pt x="4242836" y="0"/>
                    <a:pt x="4439459" y="558143"/>
                    <a:pt x="4439459" y="1246647"/>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84913" tIns="233228" rIns="233226" bIns="233227" numCol="1" spcCol="1270" anchor="ctr" anchorCtr="0">
              <a:noAutofit/>
            </a:bodyPr>
            <a:lstStyle/>
            <a:p>
              <a:pPr marL="0" lvl="1" algn="l" defTabSz="1155700">
                <a:lnSpc>
                  <a:spcPct val="90000"/>
                </a:lnSpc>
                <a:spcBef>
                  <a:spcPct val="0"/>
                </a:spcBef>
                <a:spcAft>
                  <a:spcPct val="15000"/>
                </a:spcAft>
              </a:pPr>
              <a:endParaRPr lang="zh-CN" sz="2600" kern="1200" dirty="0"/>
            </a:p>
          </p:txBody>
        </p:sp>
      </p:grpSp>
      <p:sp>
        <p:nvSpPr>
          <p:cNvPr id="6" name="矩形 5"/>
          <p:cNvSpPr/>
          <p:nvPr/>
        </p:nvSpPr>
        <p:spPr>
          <a:xfrm>
            <a:off x="1193841" y="1978962"/>
            <a:ext cx="7122575" cy="3970318"/>
          </a:xfrm>
          <a:prstGeom prst="rect">
            <a:avLst/>
          </a:prstGeom>
        </p:spPr>
        <p:txBody>
          <a:bodyPr wrap="square">
            <a:spAutoFit/>
          </a:bodyPr>
          <a:lstStyle/>
          <a:p>
            <a:pPr eaLnBrk="0"/>
            <a:r>
              <a:rPr lang="en-US" altLang="zh-CN" dirty="0"/>
              <a:t>&lt;html&gt;</a:t>
            </a:r>
            <a:endParaRPr lang="zh-CN" altLang="zh-CN" dirty="0"/>
          </a:p>
          <a:p>
            <a:pPr eaLnBrk="0"/>
            <a:r>
              <a:rPr lang="en-US" altLang="zh-CN" dirty="0"/>
              <a:t>    &lt;head&gt;</a:t>
            </a:r>
            <a:endParaRPr lang="zh-CN" altLang="zh-CN" dirty="0"/>
          </a:p>
          <a:p>
            <a:pPr eaLnBrk="0"/>
            <a:r>
              <a:rPr lang="en-US" altLang="zh-CN" dirty="0"/>
              <a:t>        &lt;title&gt;My site&lt;/title&gt;</a:t>
            </a:r>
            <a:endParaRPr lang="zh-CN" altLang="zh-CN" dirty="0"/>
          </a:p>
          <a:p>
            <a:pPr eaLnBrk="0"/>
            <a:r>
              <a:rPr lang="en-US" altLang="zh-CN" dirty="0"/>
              <a:t>    &lt;/head&gt;</a:t>
            </a:r>
            <a:endParaRPr lang="zh-CN" altLang="zh-CN" dirty="0"/>
          </a:p>
          <a:p>
            <a:pPr eaLnBrk="0"/>
            <a:r>
              <a:rPr lang="en-US" altLang="zh-CN" dirty="0"/>
              <a:t>    &lt;body &gt;</a:t>
            </a:r>
            <a:endParaRPr lang="zh-CN" altLang="zh-CN" dirty="0"/>
          </a:p>
          <a:p>
            <a:pPr eaLnBrk="0"/>
            <a:r>
              <a:rPr lang="en-US" altLang="zh-CN" dirty="0"/>
              <a:t>        &lt;h3&gt;</a:t>
            </a:r>
            <a:r>
              <a:rPr lang="zh-CN" altLang="zh-CN" dirty="0"/>
              <a:t>常用站点</a:t>
            </a:r>
            <a:r>
              <a:rPr lang="en-US" altLang="zh-CN" dirty="0"/>
              <a:t>&lt;/h3&gt;</a:t>
            </a:r>
            <a:endParaRPr lang="zh-CN" altLang="zh-CN" dirty="0"/>
          </a:p>
          <a:p>
            <a:pPr eaLnBrk="0"/>
            <a:r>
              <a:rPr lang="en-US" altLang="zh-CN" dirty="0"/>
              <a:t>        &lt;p&gt;</a:t>
            </a:r>
            <a:endParaRPr lang="zh-CN" altLang="zh-CN" dirty="0"/>
          </a:p>
          <a:p>
            <a:pPr eaLnBrk="0"/>
            <a:r>
              <a:rPr lang="en-US" altLang="zh-CN" dirty="0"/>
              <a:t>            &lt;</a:t>
            </a:r>
            <a:r>
              <a:rPr lang="en-US" altLang="zh-CN" dirty="0" err="1"/>
              <a:t>img</a:t>
            </a:r>
            <a:r>
              <a:rPr lang="en-US" altLang="zh-CN" dirty="0"/>
              <a:t> </a:t>
            </a:r>
            <a:r>
              <a:rPr lang="en-US" altLang="zh-CN" dirty="0" err="1"/>
              <a:t>src</a:t>
            </a:r>
            <a:r>
              <a:rPr lang="en-US" altLang="zh-CN" dirty="0"/>
              <a:t> = "images/</a:t>
            </a:r>
            <a:r>
              <a:rPr lang="en-US" altLang="zh-CN" dirty="0" err="1"/>
              <a:t>ifeng</a:t>
            </a:r>
            <a:r>
              <a:rPr lang="en-US" altLang="zh-CN" dirty="0"/>
              <a:t> .</a:t>
            </a:r>
            <a:r>
              <a:rPr lang="en-US" altLang="zh-CN" dirty="0" err="1"/>
              <a:t>png</a:t>
            </a:r>
            <a:r>
              <a:rPr lang="en-US" altLang="zh-CN" dirty="0"/>
              <a:t>" /&gt;</a:t>
            </a:r>
            <a:endParaRPr lang="zh-CN" altLang="zh-CN" dirty="0"/>
          </a:p>
          <a:p>
            <a:pPr eaLnBrk="0"/>
            <a:r>
              <a:rPr lang="en-US" altLang="zh-CN" dirty="0"/>
              <a:t>            &lt;a </a:t>
            </a:r>
            <a:r>
              <a:rPr lang="en-US" altLang="zh-CN" dirty="0" err="1"/>
              <a:t>href</a:t>
            </a:r>
            <a:r>
              <a:rPr lang="en-US" altLang="zh-CN" dirty="0"/>
              <a:t>="</a:t>
            </a:r>
            <a:r>
              <a:rPr lang="en-US" altLang="zh-CN" dirty="0">
                <a:hlinkClick r:id="rId2"/>
              </a:rPr>
              <a:t>http://www.ifeng.com</a:t>
            </a:r>
            <a:r>
              <a:rPr lang="en-US" altLang="zh-CN" dirty="0"/>
              <a:t>"&gt;</a:t>
            </a:r>
            <a:r>
              <a:rPr lang="zh-CN" altLang="zh-CN" dirty="0"/>
              <a:t>凤凰</a:t>
            </a:r>
            <a:r>
              <a:rPr lang="en-US" altLang="zh-CN" dirty="0"/>
              <a:t>&lt;/a&gt;</a:t>
            </a:r>
            <a:endParaRPr lang="zh-CN" altLang="zh-CN" dirty="0"/>
          </a:p>
          <a:p>
            <a:pPr eaLnBrk="0"/>
            <a:r>
              <a:rPr lang="en-US" altLang="zh-CN" dirty="0"/>
              <a:t>        &lt;/p&gt;</a:t>
            </a:r>
            <a:endParaRPr lang="zh-CN" altLang="zh-CN" dirty="0"/>
          </a:p>
          <a:p>
            <a:pPr eaLnBrk="0"/>
            <a:r>
              <a:rPr lang="en-US" altLang="zh-CN" dirty="0"/>
              <a:t>        &lt;p&gt;</a:t>
            </a:r>
            <a:endParaRPr lang="zh-CN" altLang="zh-CN" dirty="0"/>
          </a:p>
          <a:p>
            <a:pPr eaLnBrk="0"/>
            <a:r>
              <a:rPr lang="en-US" altLang="zh-CN" dirty="0"/>
              <a:t>            &lt;</a:t>
            </a:r>
            <a:r>
              <a:rPr lang="en-US" altLang="zh-CN" dirty="0" err="1"/>
              <a:t>img</a:t>
            </a:r>
            <a:r>
              <a:rPr lang="en-US" altLang="zh-CN" dirty="0"/>
              <a:t> </a:t>
            </a:r>
            <a:r>
              <a:rPr lang="en-US" altLang="zh-CN" dirty="0" err="1"/>
              <a:t>src</a:t>
            </a:r>
            <a:r>
              <a:rPr lang="en-US" altLang="zh-CN" dirty="0"/>
              <a:t> = "images/</a:t>
            </a:r>
            <a:r>
              <a:rPr lang="en-US" altLang="zh-CN" dirty="0" err="1"/>
              <a:t>sina</a:t>
            </a:r>
            <a:r>
              <a:rPr lang="en-US" altLang="zh-CN" dirty="0"/>
              <a:t> .</a:t>
            </a:r>
            <a:r>
              <a:rPr lang="en-US" altLang="zh-CN" dirty="0" err="1"/>
              <a:t>png</a:t>
            </a:r>
            <a:r>
              <a:rPr lang="en-US" altLang="zh-CN" dirty="0"/>
              <a:t>" /&gt;</a:t>
            </a:r>
            <a:endParaRPr lang="zh-CN" altLang="zh-CN" dirty="0"/>
          </a:p>
          <a:p>
            <a:pPr eaLnBrk="0"/>
            <a:r>
              <a:rPr lang="en-US" altLang="zh-CN" dirty="0"/>
              <a:t>            &lt;a </a:t>
            </a:r>
            <a:r>
              <a:rPr lang="en-US" altLang="zh-CN" dirty="0" err="1"/>
              <a:t>href</a:t>
            </a:r>
            <a:r>
              <a:rPr lang="en-US" altLang="zh-CN" dirty="0"/>
              <a:t>="</a:t>
            </a:r>
            <a:r>
              <a:rPr lang="en-US" altLang="zh-CN" dirty="0">
                <a:hlinkClick r:id="rId3"/>
              </a:rPr>
              <a:t>http://www.sina.com.cn</a:t>
            </a:r>
            <a:r>
              <a:rPr lang="en-US" altLang="zh-CN" dirty="0"/>
              <a:t>"&gt;</a:t>
            </a:r>
            <a:r>
              <a:rPr lang="zh-CN" altLang="zh-CN" dirty="0"/>
              <a:t>新浪</a:t>
            </a:r>
            <a:r>
              <a:rPr lang="en-US" altLang="zh-CN" dirty="0"/>
              <a:t>&lt;/a&gt;</a:t>
            </a:r>
            <a:endParaRPr lang="zh-CN" altLang="zh-CN" dirty="0"/>
          </a:p>
          <a:p>
            <a:pPr eaLnBrk="0"/>
            <a:r>
              <a:rPr lang="en-US" altLang="zh-CN" dirty="0"/>
              <a:t>         &lt;/p&gt;</a:t>
            </a:r>
            <a:endParaRPr lang="zh-CN" altLang="zh-CN" dirty="0"/>
          </a:p>
        </p:txBody>
      </p:sp>
    </p:spTree>
    <p:extLst>
      <p:ext uri="{BB962C8B-B14F-4D97-AF65-F5344CB8AC3E}">
        <p14:creationId xmlns:p14="http://schemas.microsoft.com/office/powerpoint/2010/main" val="419118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4"/>
          <p:cNvSpPr txBox="1"/>
          <p:nvPr/>
        </p:nvSpPr>
        <p:spPr>
          <a:xfrm>
            <a:off x="395536" y="476672"/>
            <a:ext cx="4775842"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latin typeface="微软雅黑" panose="020B0503020204020204" pitchFamily="34" charset="-122"/>
                <a:ea typeface="微软雅黑" panose="020B0503020204020204" pitchFamily="34" charset="-122"/>
                <a:cs typeface="+mn-ea"/>
                <a:sym typeface="+mn-lt"/>
              </a:rPr>
              <a:t>学习目标</a:t>
            </a:r>
            <a:endParaRPr lang="en-GB" altLang="zh-CN" dirty="0">
              <a:latin typeface="微软雅黑" panose="020B0503020204020204" pitchFamily="34" charset="-122"/>
              <a:ea typeface="微软雅黑" panose="020B0503020204020204" pitchFamily="34" charset="-122"/>
              <a:cs typeface="+mn-ea"/>
              <a:sym typeface="+mn-lt"/>
            </a:endParaRPr>
          </a:p>
        </p:txBody>
      </p:sp>
      <p:sp>
        <p:nvSpPr>
          <p:cNvPr id="3" name="AutoShape 2" descr="https://img1.maka.im/user/4284850/17f67e376b1976d6a78fd2c38443f79b.jpeg"/>
          <p:cNvSpPr>
            <a:spLocks noChangeAspect="1" noChangeArrowheads="1"/>
          </p:cNvSpPr>
          <p:nvPr/>
        </p:nvSpPr>
        <p:spPr bwMode="auto">
          <a:xfrm>
            <a:off x="155575" y="-1257300"/>
            <a:ext cx="3495675" cy="26193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aphicFrame>
        <p:nvGraphicFramePr>
          <p:cNvPr id="4" name="图示 3"/>
          <p:cNvGraphicFramePr/>
          <p:nvPr>
            <p:extLst>
              <p:ext uri="{D42A27DB-BD31-4B8C-83A1-F6EECF244321}">
                <p14:modId xmlns:p14="http://schemas.microsoft.com/office/powerpoint/2010/main" val="3594261731"/>
              </p:ext>
            </p:extLst>
          </p:nvPr>
        </p:nvGraphicFramePr>
        <p:xfrm>
          <a:off x="1043608" y="1139204"/>
          <a:ext cx="7224464"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4"/>
          <p:cNvSpPr/>
          <p:nvPr/>
        </p:nvSpPr>
        <p:spPr>
          <a:xfrm>
            <a:off x="1475656" y="1916832"/>
            <a:ext cx="622286"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altLang="zh-CN" sz="5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effectLst>
              </a:rPr>
              <a:t>1</a:t>
            </a:r>
            <a:endParaRPr lang="zh-CN" altLang="en-US" sz="5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effectLst>
            </a:endParaRPr>
          </a:p>
        </p:txBody>
      </p:sp>
      <p:sp>
        <p:nvSpPr>
          <p:cNvPr id="6" name="矩形 5"/>
          <p:cNvSpPr/>
          <p:nvPr/>
        </p:nvSpPr>
        <p:spPr>
          <a:xfrm>
            <a:off x="1475656" y="3729806"/>
            <a:ext cx="622286"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altLang="zh-CN" sz="5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effectLst>
              </a:rPr>
              <a:t>2</a:t>
            </a:r>
            <a:endParaRPr lang="zh-CN" altLang="en-US" sz="5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214186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algn="ctr"/>
            <a:r>
              <a:rPr lang="zh-CN" altLang="en-US" sz="3200" dirty="0">
                <a:solidFill>
                  <a:schemeClr val="tx1"/>
                </a:solidFill>
                <a:latin typeface="微软雅黑" panose="020B0503020204020204" pitchFamily="34" charset="-122"/>
                <a:ea typeface="微软雅黑" panose="020B0503020204020204" pitchFamily="34" charset="-122"/>
                <a:cs typeface="+mn-ea"/>
              </a:rPr>
              <a:t>练习任务    </a:t>
            </a:r>
            <a:r>
              <a:rPr lang="en-US" altLang="zh-CN" sz="3200" dirty="0" err="1">
                <a:solidFill>
                  <a:schemeClr val="tx1"/>
                </a:solidFill>
                <a:latin typeface="微软雅黑" panose="020B0503020204020204" pitchFamily="34" charset="-122"/>
                <a:ea typeface="微软雅黑" panose="020B0503020204020204" pitchFamily="34" charset="-122"/>
                <a:cs typeface="+mn-ea"/>
              </a:rPr>
              <a:t>img</a:t>
            </a:r>
            <a:r>
              <a:rPr lang="en-US" altLang="zh-CN" sz="3200" dirty="0">
                <a:solidFill>
                  <a:schemeClr val="tx1"/>
                </a:solidFill>
                <a:latin typeface="微软雅黑" panose="020B0503020204020204" pitchFamily="34" charset="-122"/>
                <a:ea typeface="微软雅黑" panose="020B0503020204020204" pitchFamily="34" charset="-122"/>
                <a:cs typeface="+mn-ea"/>
              </a:rPr>
              <a:t> </a:t>
            </a:r>
            <a:r>
              <a:rPr lang="zh-CN" altLang="en-US" sz="3200" dirty="0">
                <a:solidFill>
                  <a:schemeClr val="tx1"/>
                </a:solidFill>
                <a:latin typeface="微软雅黑" panose="020B0503020204020204" pitchFamily="34" charset="-122"/>
                <a:ea typeface="微软雅黑" panose="020B0503020204020204" pitchFamily="34" charset="-122"/>
                <a:cs typeface="+mn-ea"/>
              </a:rPr>
              <a:t>和 </a:t>
            </a:r>
            <a:r>
              <a:rPr lang="en-US" altLang="zh-CN" sz="3200" dirty="0">
                <a:solidFill>
                  <a:schemeClr val="tx1"/>
                </a:solidFill>
                <a:latin typeface="微软雅黑" panose="020B0503020204020204" pitchFamily="34" charset="-122"/>
                <a:ea typeface="微软雅黑" panose="020B0503020204020204" pitchFamily="34" charset="-122"/>
                <a:cs typeface="+mn-ea"/>
              </a:rPr>
              <a:t>a </a:t>
            </a:r>
            <a:r>
              <a:rPr lang="zh-CN" altLang="en-US" sz="3200" dirty="0">
                <a:solidFill>
                  <a:schemeClr val="tx1"/>
                </a:solidFill>
                <a:latin typeface="微软雅黑" panose="020B0503020204020204" pitchFamily="34" charset="-122"/>
                <a:ea typeface="微软雅黑" panose="020B0503020204020204" pitchFamily="34" charset="-122"/>
                <a:cs typeface="+mn-ea"/>
              </a:rPr>
              <a:t>元素应用</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5" name="组合 4"/>
          <p:cNvGrpSpPr/>
          <p:nvPr/>
        </p:nvGrpSpPr>
        <p:grpSpPr>
          <a:xfrm>
            <a:off x="670180" y="1713326"/>
            <a:ext cx="8019663" cy="4439460"/>
            <a:chOff x="670180" y="1713326"/>
            <a:chExt cx="8019663" cy="4439460"/>
          </a:xfrm>
        </p:grpSpPr>
        <p:sp>
          <p:nvSpPr>
            <p:cNvPr id="8" name="任意多边形 7"/>
            <p:cNvSpPr/>
            <p:nvPr/>
          </p:nvSpPr>
          <p:spPr>
            <a:xfrm>
              <a:off x="670180" y="2489675"/>
              <a:ext cx="373428" cy="3287356"/>
            </a:xfrm>
            <a:custGeom>
              <a:avLst/>
              <a:gdLst>
                <a:gd name="connsiteX0" fmla="*/ 0 w 3287355"/>
                <a:gd name="connsiteY0" fmla="*/ 0 h 278678"/>
                <a:gd name="connsiteX1" fmla="*/ 3148016 w 3287355"/>
                <a:gd name="connsiteY1" fmla="*/ 0 h 278678"/>
                <a:gd name="connsiteX2" fmla="*/ 3287355 w 3287355"/>
                <a:gd name="connsiteY2" fmla="*/ 139339 h 278678"/>
                <a:gd name="connsiteX3" fmla="*/ 3148016 w 3287355"/>
                <a:gd name="connsiteY3" fmla="*/ 278678 h 278678"/>
                <a:gd name="connsiteX4" fmla="*/ 0 w 3287355"/>
                <a:gd name="connsiteY4" fmla="*/ 278678 h 278678"/>
                <a:gd name="connsiteX5" fmla="*/ 139339 w 3287355"/>
                <a:gd name="connsiteY5" fmla="*/ 139339 h 278678"/>
                <a:gd name="connsiteX6" fmla="*/ 0 w 3287355"/>
                <a:gd name="connsiteY6" fmla="*/ 0 h 27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7355" h="278678">
                  <a:moveTo>
                    <a:pt x="3287349" y="0"/>
                  </a:moveTo>
                  <a:lnTo>
                    <a:pt x="3287349" y="266866"/>
                  </a:lnTo>
                  <a:lnTo>
                    <a:pt x="1643678" y="278678"/>
                  </a:lnTo>
                  <a:lnTo>
                    <a:pt x="6" y="266866"/>
                  </a:lnTo>
                  <a:lnTo>
                    <a:pt x="6" y="0"/>
                  </a:lnTo>
                  <a:lnTo>
                    <a:pt x="1643677" y="11812"/>
                  </a:lnTo>
                  <a:lnTo>
                    <a:pt x="3287349"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10" tIns="155850" rIns="16511" bIns="155849" numCol="1" spcCol="1270" anchor="ctr" anchorCtr="0">
              <a:noAutofit/>
            </a:bodyPr>
            <a:lstStyle/>
            <a:p>
              <a:pPr lvl="0" algn="l" defTabSz="1155700">
                <a:lnSpc>
                  <a:spcPct val="90000"/>
                </a:lnSpc>
                <a:spcBef>
                  <a:spcPct val="0"/>
                </a:spcBef>
                <a:spcAft>
                  <a:spcPct val="35000"/>
                </a:spcAft>
              </a:pPr>
              <a:r>
                <a:rPr lang="zh-CN" altLang="en-US" sz="2600" kern="1200" dirty="0"/>
                <a:t>核心代码</a:t>
              </a:r>
            </a:p>
          </p:txBody>
        </p:sp>
        <p:sp>
          <p:nvSpPr>
            <p:cNvPr id="9" name="任意多边形 8"/>
            <p:cNvSpPr/>
            <p:nvPr/>
          </p:nvSpPr>
          <p:spPr>
            <a:xfrm>
              <a:off x="1210114" y="1713326"/>
              <a:ext cx="7479729" cy="4439460"/>
            </a:xfrm>
            <a:custGeom>
              <a:avLst/>
              <a:gdLst>
                <a:gd name="connsiteX0" fmla="*/ 739925 w 4439459"/>
                <a:gd name="connsiteY0" fmla="*/ 0 h 7479729"/>
                <a:gd name="connsiteX1" fmla="*/ 3699534 w 4439459"/>
                <a:gd name="connsiteY1" fmla="*/ 0 h 7479729"/>
                <a:gd name="connsiteX2" fmla="*/ 4439459 w 4439459"/>
                <a:gd name="connsiteY2" fmla="*/ 739925 h 7479729"/>
                <a:gd name="connsiteX3" fmla="*/ 4439459 w 4439459"/>
                <a:gd name="connsiteY3" fmla="*/ 7479729 h 7479729"/>
                <a:gd name="connsiteX4" fmla="*/ 4439459 w 4439459"/>
                <a:gd name="connsiteY4" fmla="*/ 7479729 h 7479729"/>
                <a:gd name="connsiteX5" fmla="*/ 0 w 4439459"/>
                <a:gd name="connsiteY5" fmla="*/ 7479729 h 7479729"/>
                <a:gd name="connsiteX6" fmla="*/ 0 w 4439459"/>
                <a:gd name="connsiteY6" fmla="*/ 7479729 h 7479729"/>
                <a:gd name="connsiteX7" fmla="*/ 0 w 4439459"/>
                <a:gd name="connsiteY7" fmla="*/ 739925 h 7479729"/>
                <a:gd name="connsiteX8" fmla="*/ 739925 w 4439459"/>
                <a:gd name="connsiteY8" fmla="*/ 0 h 7479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39459" h="7479729">
                  <a:moveTo>
                    <a:pt x="4439459" y="1246647"/>
                  </a:moveTo>
                  <a:lnTo>
                    <a:pt x="4439459" y="6233082"/>
                  </a:lnTo>
                  <a:cubicBezTo>
                    <a:pt x="4439459" y="6921586"/>
                    <a:pt x="4242836" y="7479729"/>
                    <a:pt x="4000290" y="7479729"/>
                  </a:cubicBezTo>
                  <a:lnTo>
                    <a:pt x="0" y="7479729"/>
                  </a:lnTo>
                  <a:lnTo>
                    <a:pt x="0" y="7479729"/>
                  </a:lnTo>
                  <a:lnTo>
                    <a:pt x="0" y="0"/>
                  </a:lnTo>
                  <a:lnTo>
                    <a:pt x="0" y="0"/>
                  </a:lnTo>
                  <a:lnTo>
                    <a:pt x="4000290" y="0"/>
                  </a:lnTo>
                  <a:cubicBezTo>
                    <a:pt x="4242836" y="0"/>
                    <a:pt x="4439459" y="558143"/>
                    <a:pt x="4439459" y="1246647"/>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84913" tIns="233228" rIns="233226" bIns="233227" numCol="1" spcCol="1270" anchor="ctr" anchorCtr="0">
              <a:noAutofit/>
            </a:bodyPr>
            <a:lstStyle/>
            <a:p>
              <a:pPr marL="0" lvl="1" algn="l" defTabSz="1155700">
                <a:lnSpc>
                  <a:spcPct val="90000"/>
                </a:lnSpc>
                <a:spcBef>
                  <a:spcPct val="0"/>
                </a:spcBef>
                <a:spcAft>
                  <a:spcPct val="15000"/>
                </a:spcAft>
              </a:pPr>
              <a:endParaRPr lang="zh-CN" sz="2600" kern="1200" dirty="0"/>
            </a:p>
          </p:txBody>
        </p:sp>
      </p:grpSp>
      <p:sp>
        <p:nvSpPr>
          <p:cNvPr id="6" name="矩形 5"/>
          <p:cNvSpPr/>
          <p:nvPr/>
        </p:nvSpPr>
        <p:spPr>
          <a:xfrm>
            <a:off x="1218994" y="2363395"/>
            <a:ext cx="7122575" cy="3139321"/>
          </a:xfrm>
          <a:prstGeom prst="rect">
            <a:avLst/>
          </a:prstGeom>
        </p:spPr>
        <p:txBody>
          <a:bodyPr wrap="square">
            <a:spAutoFit/>
          </a:bodyPr>
          <a:lstStyle/>
          <a:p>
            <a:pPr eaLnBrk="0"/>
            <a:r>
              <a:rPr lang="en-US" altLang="zh-CN" dirty="0"/>
              <a:t>        &lt;p&gt;</a:t>
            </a:r>
            <a:endParaRPr lang="zh-CN" altLang="zh-CN" dirty="0"/>
          </a:p>
          <a:p>
            <a:pPr eaLnBrk="0"/>
            <a:r>
              <a:rPr lang="en-US" altLang="zh-CN" dirty="0"/>
              <a:t>            &lt;</a:t>
            </a:r>
            <a:r>
              <a:rPr lang="en-US" altLang="zh-CN" dirty="0" err="1"/>
              <a:t>img</a:t>
            </a:r>
            <a:r>
              <a:rPr lang="en-US" altLang="zh-CN" dirty="0"/>
              <a:t> </a:t>
            </a:r>
            <a:r>
              <a:rPr lang="en-US" altLang="zh-CN" dirty="0" err="1"/>
              <a:t>src</a:t>
            </a:r>
            <a:r>
              <a:rPr lang="en-US" altLang="zh-CN" dirty="0"/>
              <a:t> = "images/</a:t>
            </a:r>
            <a:r>
              <a:rPr lang="en-US" altLang="zh-CN" dirty="0" err="1"/>
              <a:t>sohu</a:t>
            </a:r>
            <a:r>
              <a:rPr lang="en-US" altLang="zh-CN" dirty="0"/>
              <a:t> .</a:t>
            </a:r>
            <a:r>
              <a:rPr lang="en-US" altLang="zh-CN" dirty="0" err="1"/>
              <a:t>png</a:t>
            </a:r>
            <a:r>
              <a:rPr lang="en-US" altLang="zh-CN" dirty="0"/>
              <a:t>" /&gt;</a:t>
            </a:r>
            <a:endParaRPr lang="zh-CN" altLang="zh-CN" dirty="0"/>
          </a:p>
          <a:p>
            <a:pPr eaLnBrk="0"/>
            <a:r>
              <a:rPr lang="en-US" altLang="zh-CN" dirty="0"/>
              <a:t>            &lt;a </a:t>
            </a:r>
            <a:r>
              <a:rPr lang="en-US" altLang="zh-CN" dirty="0" err="1"/>
              <a:t>href</a:t>
            </a:r>
            <a:r>
              <a:rPr lang="en-US" altLang="zh-CN" dirty="0"/>
              <a:t>="</a:t>
            </a:r>
            <a:r>
              <a:rPr lang="en-US" altLang="zh-CN" dirty="0">
                <a:hlinkClick r:id="rId2"/>
              </a:rPr>
              <a:t>http://www.sohu.com</a:t>
            </a:r>
            <a:r>
              <a:rPr lang="en-US" altLang="zh-CN" dirty="0"/>
              <a:t>"&gt;</a:t>
            </a:r>
            <a:r>
              <a:rPr lang="zh-CN" altLang="zh-CN" dirty="0"/>
              <a:t>搜狐</a:t>
            </a:r>
            <a:r>
              <a:rPr lang="en-US" altLang="zh-CN" dirty="0"/>
              <a:t>&lt;/a&gt;</a:t>
            </a:r>
            <a:endParaRPr lang="zh-CN" altLang="zh-CN" dirty="0"/>
          </a:p>
          <a:p>
            <a:pPr eaLnBrk="0"/>
            <a:r>
              <a:rPr lang="en-US" altLang="zh-CN" dirty="0"/>
              <a:t>        &lt;/p&gt;</a:t>
            </a:r>
            <a:endParaRPr lang="zh-CN" altLang="zh-CN" dirty="0"/>
          </a:p>
          <a:p>
            <a:pPr eaLnBrk="0"/>
            <a:r>
              <a:rPr lang="en-US" altLang="zh-CN" dirty="0"/>
              <a:t>        &lt;p&gt;</a:t>
            </a:r>
            <a:endParaRPr lang="zh-CN" altLang="zh-CN" dirty="0"/>
          </a:p>
          <a:p>
            <a:pPr eaLnBrk="0"/>
            <a:r>
              <a:rPr lang="en-US" altLang="zh-CN" dirty="0"/>
              <a:t>            &lt;</a:t>
            </a:r>
            <a:r>
              <a:rPr lang="en-US" altLang="zh-CN" dirty="0" err="1"/>
              <a:t>img</a:t>
            </a:r>
            <a:r>
              <a:rPr lang="en-US" altLang="zh-CN" dirty="0"/>
              <a:t> </a:t>
            </a:r>
            <a:r>
              <a:rPr lang="en-US" altLang="zh-CN" dirty="0" err="1"/>
              <a:t>src</a:t>
            </a:r>
            <a:r>
              <a:rPr lang="en-US" altLang="zh-CN" dirty="0"/>
              <a:t> = "images/</a:t>
            </a:r>
            <a:r>
              <a:rPr lang="en-US" altLang="zh-CN" dirty="0" err="1"/>
              <a:t>baidu</a:t>
            </a:r>
            <a:r>
              <a:rPr lang="en-US" altLang="zh-CN" dirty="0"/>
              <a:t> .</a:t>
            </a:r>
            <a:r>
              <a:rPr lang="en-US" altLang="zh-CN" dirty="0" err="1"/>
              <a:t>png</a:t>
            </a:r>
            <a:r>
              <a:rPr lang="en-US" altLang="zh-CN" dirty="0"/>
              <a:t>" /&gt;</a:t>
            </a:r>
            <a:endParaRPr lang="zh-CN" altLang="zh-CN" dirty="0"/>
          </a:p>
          <a:p>
            <a:pPr eaLnBrk="0"/>
            <a:r>
              <a:rPr lang="en-US" altLang="zh-CN" dirty="0"/>
              <a:t>            &lt;a </a:t>
            </a:r>
            <a:r>
              <a:rPr lang="en-US" altLang="zh-CN" dirty="0" err="1"/>
              <a:t>href</a:t>
            </a:r>
            <a:r>
              <a:rPr lang="en-US" altLang="zh-CN" dirty="0"/>
              <a:t>="</a:t>
            </a:r>
            <a:r>
              <a:rPr lang="en-US" altLang="zh-CN" dirty="0">
                <a:hlinkClick r:id="rId3"/>
              </a:rPr>
              <a:t>http://www.baidu.com</a:t>
            </a:r>
            <a:r>
              <a:rPr lang="en-US" altLang="zh-CN" dirty="0"/>
              <a:t>"&gt;</a:t>
            </a:r>
            <a:r>
              <a:rPr lang="zh-CN" altLang="zh-CN" dirty="0"/>
              <a:t>百度</a:t>
            </a:r>
            <a:r>
              <a:rPr lang="en-US" altLang="zh-CN" dirty="0"/>
              <a:t>&lt;/a&gt;</a:t>
            </a:r>
            <a:endParaRPr lang="zh-CN" altLang="zh-CN" dirty="0"/>
          </a:p>
          <a:p>
            <a:pPr eaLnBrk="0"/>
            <a:r>
              <a:rPr lang="en-US" altLang="zh-CN" dirty="0"/>
              <a:t>        &lt;/p&gt;</a:t>
            </a:r>
            <a:endParaRPr lang="zh-CN" altLang="zh-CN" dirty="0"/>
          </a:p>
          <a:p>
            <a:pPr eaLnBrk="0"/>
            <a:r>
              <a:rPr lang="en-US" altLang="zh-CN" dirty="0"/>
              <a:t>        &lt;p&gt;</a:t>
            </a:r>
            <a:endParaRPr lang="zh-CN" altLang="zh-CN" dirty="0"/>
          </a:p>
          <a:p>
            <a:pPr eaLnBrk="0"/>
            <a:r>
              <a:rPr lang="en-US" altLang="zh-CN" dirty="0"/>
              <a:t>    &lt;/body&gt;</a:t>
            </a:r>
            <a:endParaRPr lang="zh-CN" altLang="zh-CN" dirty="0"/>
          </a:p>
          <a:p>
            <a:pPr eaLnBrk="0"/>
            <a:r>
              <a:rPr lang="en-US" altLang="zh-CN" dirty="0"/>
              <a:t>&lt;/html&gt;</a:t>
            </a:r>
            <a:endParaRPr lang="zh-CN" altLang="zh-CN" dirty="0"/>
          </a:p>
        </p:txBody>
      </p:sp>
    </p:spTree>
    <p:extLst>
      <p:ext uri="{BB962C8B-B14F-4D97-AF65-F5344CB8AC3E}">
        <p14:creationId xmlns:p14="http://schemas.microsoft.com/office/powerpoint/2010/main" val="32682322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200" dirty="0">
                <a:solidFill>
                  <a:schemeClr val="tx1"/>
                </a:solidFill>
                <a:latin typeface="微软雅黑" panose="020B0503020204020204" pitchFamily="34" charset="-122"/>
                <a:ea typeface="微软雅黑" panose="020B0503020204020204" pitchFamily="34" charset="-122"/>
                <a:cs typeface="+mn-ea"/>
              </a:rPr>
              <a:t>1.2.5 </a:t>
            </a:r>
            <a:r>
              <a:rPr lang="zh-CN" altLang="en-US" sz="3200" dirty="0">
                <a:solidFill>
                  <a:schemeClr val="tx1"/>
                </a:solidFill>
                <a:latin typeface="微软雅黑" panose="020B0503020204020204" pitchFamily="34" charset="-122"/>
                <a:ea typeface="微软雅黑" panose="020B0503020204020204" pitchFamily="34" charset="-122"/>
                <a:cs typeface="+mn-ea"/>
              </a:rPr>
              <a:t>表</a:t>
            </a:r>
            <a:r>
              <a:rPr lang="en-US" altLang="zh-CN" sz="3200" dirty="0">
                <a:solidFill>
                  <a:schemeClr val="tx1"/>
                </a:solidFill>
                <a:latin typeface="微软雅黑" panose="020B0503020204020204" pitchFamily="34" charset="-122"/>
                <a:ea typeface="微软雅黑" panose="020B0503020204020204" pitchFamily="34" charset="-122"/>
                <a:cs typeface="+mn-ea"/>
              </a:rPr>
              <a:t> </a:t>
            </a:r>
            <a:r>
              <a:rPr lang="zh-CN" altLang="en-US" sz="3200" dirty="0">
                <a:solidFill>
                  <a:schemeClr val="tx1"/>
                </a:solidFill>
                <a:latin typeface="微软雅黑" panose="020B0503020204020204" pitchFamily="34" charset="-122"/>
                <a:ea typeface="微软雅黑" panose="020B0503020204020204" pitchFamily="34" charset="-122"/>
                <a:cs typeface="+mn-ea"/>
              </a:rPr>
              <a:t>格</a:t>
            </a:r>
            <a:r>
              <a:rPr lang="en-US" altLang="zh-CN" sz="3200" dirty="0">
                <a:solidFill>
                  <a:schemeClr val="tx1"/>
                </a:solidFill>
                <a:latin typeface="微软雅黑" panose="020B0503020204020204" pitchFamily="34" charset="-122"/>
                <a:ea typeface="微软雅黑" panose="020B0503020204020204" pitchFamily="34" charset="-122"/>
                <a:cs typeface="+mn-ea"/>
              </a:rPr>
              <a:t> </a:t>
            </a:r>
            <a:r>
              <a:rPr lang="zh-CN" altLang="en-US" sz="3200" dirty="0">
                <a:solidFill>
                  <a:schemeClr val="tx1"/>
                </a:solidFill>
                <a:latin typeface="微软雅黑" panose="020B0503020204020204" pitchFamily="34" charset="-122"/>
                <a:ea typeface="微软雅黑" panose="020B0503020204020204" pitchFamily="34" charset="-122"/>
                <a:cs typeface="+mn-ea"/>
              </a:rPr>
              <a:t>元 素 </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内容占位符 4"/>
          <p:cNvSpPr>
            <a:spLocks noGrp="1"/>
          </p:cNvSpPr>
          <p:nvPr>
            <p:ph idx="1"/>
          </p:nvPr>
        </p:nvSpPr>
        <p:spPr>
          <a:xfrm>
            <a:off x="179512" y="1412776"/>
            <a:ext cx="8784976" cy="2016224"/>
          </a:xfrm>
        </p:spPr>
        <p:txBody>
          <a:bodyPr>
            <a:noAutofit/>
          </a:bodyPr>
          <a:lstStyle/>
          <a:p>
            <a:pPr marL="109728" indent="457200" eaLnBrk="0">
              <a:buNone/>
            </a:pPr>
            <a:r>
              <a:rPr lang="zh-CN" altLang="en-US" sz="2400" dirty="0"/>
              <a:t>表格由</a:t>
            </a:r>
            <a:r>
              <a:rPr lang="en-US" altLang="zh-CN" sz="2400" dirty="0"/>
              <a:t>&lt;table&gt;</a:t>
            </a:r>
            <a:r>
              <a:rPr lang="zh-CN" altLang="en-US" sz="2400" dirty="0"/>
              <a:t>标签来定义 。每个表格均有若干行  </a:t>
            </a:r>
            <a:r>
              <a:rPr lang="en-US" altLang="zh-CN" sz="2400" dirty="0"/>
              <a:t>( </a:t>
            </a:r>
            <a:r>
              <a:rPr lang="zh-CN" altLang="en-US" sz="2400" dirty="0"/>
              <a:t>由</a:t>
            </a:r>
            <a:r>
              <a:rPr lang="en-US" altLang="zh-CN" sz="2400" dirty="0"/>
              <a:t>&lt;</a:t>
            </a:r>
            <a:r>
              <a:rPr lang="en-US" altLang="zh-CN" sz="2400" dirty="0" err="1"/>
              <a:t>tr</a:t>
            </a:r>
            <a:r>
              <a:rPr lang="en-US" altLang="zh-CN" sz="2400" dirty="0"/>
              <a:t>&gt;</a:t>
            </a:r>
            <a:r>
              <a:rPr lang="zh-CN" altLang="en-US" sz="2400" dirty="0"/>
              <a:t>标签定义</a:t>
            </a:r>
            <a:r>
              <a:rPr lang="en-US" altLang="zh-CN" sz="2400" dirty="0"/>
              <a:t>) ,  </a:t>
            </a:r>
            <a:r>
              <a:rPr lang="zh-CN" altLang="en-US" sz="2400" dirty="0"/>
              <a:t>每行被分割为 若干单元格  </a:t>
            </a:r>
            <a:r>
              <a:rPr lang="en-US" altLang="zh-CN" sz="2400" dirty="0"/>
              <a:t>( </a:t>
            </a:r>
            <a:r>
              <a:rPr lang="zh-CN" altLang="en-US" sz="2400" dirty="0"/>
              <a:t>由</a:t>
            </a:r>
            <a:r>
              <a:rPr lang="en-US" altLang="zh-CN" sz="2400" dirty="0"/>
              <a:t>&lt;td&gt;</a:t>
            </a:r>
            <a:r>
              <a:rPr lang="zh-CN" altLang="en-US" sz="2400" dirty="0"/>
              <a:t>标签定义</a:t>
            </a:r>
            <a:r>
              <a:rPr lang="en-US" altLang="zh-CN" sz="2400" dirty="0"/>
              <a:t>) </a:t>
            </a:r>
            <a:r>
              <a:rPr lang="zh-CN" altLang="en-US" sz="2400" dirty="0"/>
              <a:t>。字母 </a:t>
            </a:r>
            <a:r>
              <a:rPr lang="en-US" altLang="zh-CN" sz="2400" dirty="0"/>
              <a:t>td </a:t>
            </a:r>
            <a:r>
              <a:rPr lang="zh-CN" altLang="en-US" sz="2400" dirty="0"/>
              <a:t>指表格数据  </a:t>
            </a:r>
            <a:r>
              <a:rPr lang="en-US" altLang="zh-CN" sz="2400" dirty="0"/>
              <a:t>( table data) ,  </a:t>
            </a:r>
            <a:r>
              <a:rPr lang="zh-CN" altLang="en-US" sz="2400" dirty="0"/>
              <a:t>即数据单元格的内容。 数据单元格可以包含文本 、图片 、列表 、段落 、表单 、水平线 、表格等。</a:t>
            </a:r>
            <a:endParaRPr lang="en-US" altLang="zh-CN" sz="2400" dirty="0"/>
          </a:p>
          <a:p>
            <a:pPr marL="109728" indent="457200" eaLnBrk="0">
              <a:buNone/>
            </a:pPr>
            <a:r>
              <a:rPr lang="zh-CN" altLang="zh-CN" sz="2400" dirty="0"/>
              <a:t>相关概念</a:t>
            </a:r>
            <a:r>
              <a:rPr lang="zh-CN" altLang="en-US" sz="2400" dirty="0"/>
              <a:t>：</a:t>
            </a:r>
            <a:endParaRPr lang="zh-CN" altLang="zh-CN" sz="24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表格 5"/>
          <p:cNvGraphicFramePr>
            <a:graphicFrameLocks noGrp="1"/>
          </p:cNvGraphicFramePr>
          <p:nvPr>
            <p:extLst>
              <p:ext uri="{D42A27DB-BD31-4B8C-83A1-F6EECF244321}">
                <p14:modId xmlns:p14="http://schemas.microsoft.com/office/powerpoint/2010/main" val="3684619994"/>
              </p:ext>
            </p:extLst>
          </p:nvPr>
        </p:nvGraphicFramePr>
        <p:xfrm>
          <a:off x="1331640" y="3861046"/>
          <a:ext cx="6840760" cy="2808314"/>
        </p:xfrm>
        <a:graphic>
          <a:graphicData uri="http://schemas.openxmlformats.org/drawingml/2006/table">
            <a:tbl>
              <a:tblPr firstRow="1" firstCol="1" bandRow="1">
                <a:tableStyleId>{C4B1156A-380E-4F78-BDF5-A606A8083BF9}</a:tableStyleId>
              </a:tblPr>
              <a:tblGrid>
                <a:gridCol w="2520280">
                  <a:extLst>
                    <a:ext uri="{9D8B030D-6E8A-4147-A177-3AD203B41FA5}">
                      <a16:colId xmlns:a16="http://schemas.microsoft.com/office/drawing/2014/main" val="20000"/>
                    </a:ext>
                  </a:extLst>
                </a:gridCol>
                <a:gridCol w="4320480">
                  <a:extLst>
                    <a:ext uri="{9D8B030D-6E8A-4147-A177-3AD203B41FA5}">
                      <a16:colId xmlns:a16="http://schemas.microsoft.com/office/drawing/2014/main" val="20001"/>
                    </a:ext>
                  </a:extLst>
                </a:gridCol>
              </a:tblGrid>
              <a:tr h="406177">
                <a:tc>
                  <a:txBody>
                    <a:bodyPr/>
                    <a:lstStyle/>
                    <a:p>
                      <a:pPr marL="1177290" eaLnBrk="0">
                        <a:lnSpc>
                          <a:spcPct val="69000"/>
                        </a:lnSpc>
                        <a:spcBef>
                          <a:spcPts val="695"/>
                        </a:spcBef>
                        <a:spcAft>
                          <a:spcPts val="0"/>
                        </a:spcAft>
                      </a:pPr>
                      <a:r>
                        <a:rPr lang="en-US" sz="1800" b="1" spc="-70" dirty="0" err="1">
                          <a:effectLst/>
                        </a:rPr>
                        <a:t>thead</a:t>
                      </a:r>
                      <a:endParaRPr lang="zh-CN" sz="2800" b="1" dirty="0">
                        <a:solidFill>
                          <a:srgbClr val="000000"/>
                        </a:solidFill>
                        <a:effectLst/>
                        <a:latin typeface="Arial"/>
                        <a:ea typeface="宋体"/>
                      </a:endParaRPr>
                    </a:p>
                  </a:txBody>
                  <a:tcPr marL="0" marR="0" marT="0" marB="0" anchor="ctr"/>
                </a:tc>
                <a:tc>
                  <a:txBody>
                    <a:bodyPr/>
                    <a:lstStyle/>
                    <a:p>
                      <a:pPr marL="69215" eaLnBrk="0">
                        <a:lnSpc>
                          <a:spcPct val="80000"/>
                        </a:lnSpc>
                        <a:spcBef>
                          <a:spcPts val="565"/>
                        </a:spcBef>
                        <a:spcAft>
                          <a:spcPts val="0"/>
                        </a:spcAft>
                      </a:pPr>
                      <a:r>
                        <a:rPr lang="zh-CN" sz="1800" b="1" spc="75">
                          <a:effectLst/>
                        </a:rPr>
                        <a:t>表</a:t>
                      </a:r>
                      <a:r>
                        <a:rPr lang="zh-CN" sz="1800" b="1" spc="40">
                          <a:effectLst/>
                        </a:rPr>
                        <a:t>头</a:t>
                      </a:r>
                      <a:r>
                        <a:rPr lang="en-US" sz="1800" b="1" spc="40">
                          <a:effectLst/>
                        </a:rPr>
                        <a:t>  ( </a:t>
                      </a:r>
                      <a:r>
                        <a:rPr lang="zh-CN" sz="1800" b="1" spc="40">
                          <a:effectLst/>
                        </a:rPr>
                        <a:t>表格标题及头部信息不等</a:t>
                      </a:r>
                      <a:r>
                        <a:rPr lang="en-US" sz="1800" b="1" spc="40">
                          <a:effectLst/>
                        </a:rPr>
                        <a:t>)</a:t>
                      </a:r>
                      <a:endParaRPr lang="zh-CN" sz="2800" b="1">
                        <a:solidFill>
                          <a:srgbClr val="000000"/>
                        </a:solidFill>
                        <a:effectLst/>
                        <a:latin typeface="Arial"/>
                        <a:ea typeface="宋体"/>
                      </a:endParaRPr>
                    </a:p>
                  </a:txBody>
                  <a:tcPr marL="0" marR="0" marT="0" marB="0" anchor="ctr"/>
                </a:tc>
                <a:extLst>
                  <a:ext uri="{0D108BD9-81ED-4DB2-BD59-A6C34878D82A}">
                    <a16:rowId xmlns:a16="http://schemas.microsoft.com/office/drawing/2014/main" val="10000"/>
                  </a:ext>
                </a:extLst>
              </a:tr>
              <a:tr h="399192">
                <a:tc>
                  <a:txBody>
                    <a:bodyPr/>
                    <a:lstStyle/>
                    <a:p>
                      <a:pPr marL="1177290" eaLnBrk="0">
                        <a:lnSpc>
                          <a:spcPts val="810"/>
                        </a:lnSpc>
                        <a:spcBef>
                          <a:spcPts val="660"/>
                        </a:spcBef>
                        <a:spcAft>
                          <a:spcPts val="0"/>
                        </a:spcAft>
                      </a:pPr>
                      <a:r>
                        <a:rPr lang="en-US" sz="1800" b="1" spc="-25">
                          <a:effectLst/>
                        </a:rPr>
                        <a:t>tbody</a:t>
                      </a:r>
                      <a:endParaRPr lang="zh-CN" sz="2800" b="1">
                        <a:solidFill>
                          <a:srgbClr val="000000"/>
                        </a:solidFill>
                        <a:effectLst/>
                        <a:latin typeface="Arial"/>
                        <a:ea typeface="宋体"/>
                      </a:endParaRPr>
                    </a:p>
                  </a:txBody>
                  <a:tcPr marL="0" marR="0" marT="0" marB="0" anchor="ctr"/>
                </a:tc>
                <a:tc>
                  <a:txBody>
                    <a:bodyPr/>
                    <a:lstStyle/>
                    <a:p>
                      <a:pPr marL="69215" eaLnBrk="0">
                        <a:lnSpc>
                          <a:spcPct val="79000"/>
                        </a:lnSpc>
                        <a:spcBef>
                          <a:spcPts val="550"/>
                        </a:spcBef>
                        <a:spcAft>
                          <a:spcPts val="0"/>
                        </a:spcAft>
                      </a:pPr>
                      <a:r>
                        <a:rPr lang="zh-CN" sz="1800" b="1" spc="50">
                          <a:effectLst/>
                        </a:rPr>
                        <a:t>表</a:t>
                      </a:r>
                      <a:r>
                        <a:rPr lang="zh-CN" sz="1800" b="1" spc="40">
                          <a:effectLst/>
                        </a:rPr>
                        <a:t>中</a:t>
                      </a:r>
                      <a:r>
                        <a:rPr lang="en-US" sz="1800" b="1" spc="40">
                          <a:effectLst/>
                        </a:rPr>
                        <a:t>  ( </a:t>
                      </a:r>
                      <a:r>
                        <a:rPr lang="zh-CN" sz="1800" b="1" spc="40">
                          <a:effectLst/>
                        </a:rPr>
                        <a:t>表格显示的内容部分</a:t>
                      </a:r>
                      <a:r>
                        <a:rPr lang="en-US" sz="1800" b="1" spc="40">
                          <a:effectLst/>
                        </a:rPr>
                        <a:t>)</a:t>
                      </a:r>
                      <a:endParaRPr lang="zh-CN" sz="2800" b="1">
                        <a:solidFill>
                          <a:srgbClr val="000000"/>
                        </a:solidFill>
                        <a:effectLst/>
                        <a:latin typeface="Arial"/>
                        <a:ea typeface="宋体"/>
                      </a:endParaRPr>
                    </a:p>
                  </a:txBody>
                  <a:tcPr marL="0" marR="0" marT="0" marB="0" anchor="ctr"/>
                </a:tc>
                <a:extLst>
                  <a:ext uri="{0D108BD9-81ED-4DB2-BD59-A6C34878D82A}">
                    <a16:rowId xmlns:a16="http://schemas.microsoft.com/office/drawing/2014/main" val="10001"/>
                  </a:ext>
                </a:extLst>
              </a:tr>
              <a:tr h="399192">
                <a:tc>
                  <a:txBody>
                    <a:bodyPr/>
                    <a:lstStyle/>
                    <a:p>
                      <a:pPr marL="1202055" eaLnBrk="0">
                        <a:lnSpc>
                          <a:spcPct val="68000"/>
                        </a:lnSpc>
                        <a:spcBef>
                          <a:spcPts val="680"/>
                        </a:spcBef>
                        <a:spcAft>
                          <a:spcPts val="0"/>
                        </a:spcAft>
                      </a:pPr>
                      <a:r>
                        <a:rPr lang="en-US" sz="1800" b="1" spc="-20">
                          <a:effectLst/>
                        </a:rPr>
                        <a:t>tfoot</a:t>
                      </a:r>
                      <a:endParaRPr lang="zh-CN" sz="2800" b="1">
                        <a:solidFill>
                          <a:srgbClr val="000000"/>
                        </a:solidFill>
                        <a:effectLst/>
                        <a:latin typeface="Arial"/>
                        <a:ea typeface="宋体"/>
                      </a:endParaRPr>
                    </a:p>
                  </a:txBody>
                  <a:tcPr marL="0" marR="0" marT="0" marB="0" anchor="ctr"/>
                </a:tc>
                <a:tc>
                  <a:txBody>
                    <a:bodyPr/>
                    <a:lstStyle/>
                    <a:p>
                      <a:pPr marL="69215" eaLnBrk="0">
                        <a:lnSpc>
                          <a:spcPct val="80000"/>
                        </a:lnSpc>
                        <a:spcBef>
                          <a:spcPts val="540"/>
                        </a:spcBef>
                        <a:spcAft>
                          <a:spcPts val="0"/>
                        </a:spcAft>
                      </a:pPr>
                      <a:r>
                        <a:rPr lang="zh-CN" sz="1800" b="1" spc="50">
                          <a:effectLst/>
                        </a:rPr>
                        <a:t>表</a:t>
                      </a:r>
                      <a:r>
                        <a:rPr lang="zh-CN" sz="1800" b="1" spc="40">
                          <a:effectLst/>
                        </a:rPr>
                        <a:t>尾</a:t>
                      </a:r>
                      <a:r>
                        <a:rPr lang="en-US" sz="1800" b="1" spc="40">
                          <a:effectLst/>
                        </a:rPr>
                        <a:t>  ( </a:t>
                      </a:r>
                      <a:r>
                        <a:rPr lang="zh-CN" sz="1800" b="1" spc="40">
                          <a:effectLst/>
                        </a:rPr>
                        <a:t>表格说明与备注部分</a:t>
                      </a:r>
                      <a:r>
                        <a:rPr lang="en-US" sz="1800" b="1" spc="40">
                          <a:effectLst/>
                        </a:rPr>
                        <a:t>)</a:t>
                      </a:r>
                      <a:endParaRPr lang="zh-CN" sz="2800" b="1">
                        <a:solidFill>
                          <a:srgbClr val="000000"/>
                        </a:solidFill>
                        <a:effectLst/>
                        <a:latin typeface="Arial"/>
                        <a:ea typeface="宋体"/>
                      </a:endParaRPr>
                    </a:p>
                  </a:txBody>
                  <a:tcPr marL="0" marR="0" marT="0" marB="0" anchor="ctr"/>
                </a:tc>
                <a:extLst>
                  <a:ext uri="{0D108BD9-81ED-4DB2-BD59-A6C34878D82A}">
                    <a16:rowId xmlns:a16="http://schemas.microsoft.com/office/drawing/2014/main" val="10002"/>
                  </a:ext>
                </a:extLst>
              </a:tr>
              <a:tr h="399192">
                <a:tc>
                  <a:txBody>
                    <a:bodyPr/>
                    <a:lstStyle/>
                    <a:p>
                      <a:pPr marL="1263650" eaLnBrk="0">
                        <a:lnSpc>
                          <a:spcPct val="68000"/>
                        </a:lnSpc>
                        <a:spcBef>
                          <a:spcPts val="685"/>
                        </a:spcBef>
                        <a:spcAft>
                          <a:spcPts val="0"/>
                        </a:spcAft>
                      </a:pPr>
                      <a:r>
                        <a:rPr lang="en-US" sz="1800" b="1" spc="-50">
                          <a:effectLst/>
                        </a:rPr>
                        <a:t>t</a:t>
                      </a:r>
                      <a:r>
                        <a:rPr lang="en-US" sz="1800" b="1" spc="-40">
                          <a:effectLst/>
                        </a:rPr>
                        <a:t>r</a:t>
                      </a:r>
                      <a:endParaRPr lang="zh-CN" sz="2800" b="1">
                        <a:solidFill>
                          <a:srgbClr val="000000"/>
                        </a:solidFill>
                        <a:effectLst/>
                        <a:latin typeface="Arial"/>
                        <a:ea typeface="宋体"/>
                      </a:endParaRPr>
                    </a:p>
                  </a:txBody>
                  <a:tcPr marL="0" marR="0" marT="0" marB="0" anchor="ctr"/>
                </a:tc>
                <a:tc>
                  <a:txBody>
                    <a:bodyPr/>
                    <a:lstStyle/>
                    <a:p>
                      <a:pPr marL="67945" eaLnBrk="0">
                        <a:lnSpc>
                          <a:spcPct val="76000"/>
                        </a:lnSpc>
                        <a:spcBef>
                          <a:spcPts val="555"/>
                        </a:spcBef>
                        <a:spcAft>
                          <a:spcPts val="0"/>
                        </a:spcAft>
                      </a:pPr>
                      <a:r>
                        <a:rPr lang="zh-CN" sz="1800" b="1" spc="15">
                          <a:effectLst/>
                        </a:rPr>
                        <a:t>行</a:t>
                      </a:r>
                      <a:endParaRPr lang="zh-CN" sz="2800" b="1">
                        <a:solidFill>
                          <a:srgbClr val="000000"/>
                        </a:solidFill>
                        <a:effectLst/>
                        <a:latin typeface="Arial"/>
                        <a:ea typeface="宋体"/>
                      </a:endParaRPr>
                    </a:p>
                  </a:txBody>
                  <a:tcPr marL="0" marR="0" marT="0" marB="0" anchor="ctr"/>
                </a:tc>
                <a:extLst>
                  <a:ext uri="{0D108BD9-81ED-4DB2-BD59-A6C34878D82A}">
                    <a16:rowId xmlns:a16="http://schemas.microsoft.com/office/drawing/2014/main" val="10003"/>
                  </a:ext>
                </a:extLst>
              </a:tr>
              <a:tr h="399192">
                <a:tc>
                  <a:txBody>
                    <a:bodyPr/>
                    <a:lstStyle/>
                    <a:p>
                      <a:pPr marL="1253490" eaLnBrk="0">
                        <a:lnSpc>
                          <a:spcPct val="69000"/>
                        </a:lnSpc>
                        <a:spcBef>
                          <a:spcPts val="670"/>
                        </a:spcBef>
                        <a:spcAft>
                          <a:spcPts val="0"/>
                        </a:spcAft>
                      </a:pPr>
                      <a:r>
                        <a:rPr lang="en-US" sz="1800" b="1" spc="-50">
                          <a:effectLst/>
                        </a:rPr>
                        <a:t>t</a:t>
                      </a:r>
                      <a:r>
                        <a:rPr lang="en-US" sz="1800" b="1" spc="-40">
                          <a:effectLst/>
                        </a:rPr>
                        <a:t>h</a:t>
                      </a:r>
                      <a:endParaRPr lang="zh-CN" sz="2800" b="1">
                        <a:solidFill>
                          <a:srgbClr val="000000"/>
                        </a:solidFill>
                        <a:effectLst/>
                        <a:latin typeface="Arial"/>
                        <a:ea typeface="宋体"/>
                      </a:endParaRPr>
                    </a:p>
                  </a:txBody>
                  <a:tcPr marL="0" marR="0" marT="0" marB="0" anchor="ctr"/>
                </a:tc>
                <a:tc>
                  <a:txBody>
                    <a:bodyPr/>
                    <a:lstStyle/>
                    <a:p>
                      <a:pPr marL="67945" eaLnBrk="0">
                        <a:lnSpc>
                          <a:spcPct val="81000"/>
                        </a:lnSpc>
                        <a:spcBef>
                          <a:spcPts val="545"/>
                        </a:spcBef>
                        <a:spcAft>
                          <a:spcPts val="0"/>
                        </a:spcAft>
                      </a:pPr>
                      <a:r>
                        <a:rPr lang="zh-CN" sz="1800" b="1" spc="80">
                          <a:effectLst/>
                        </a:rPr>
                        <a:t>单</a:t>
                      </a:r>
                      <a:r>
                        <a:rPr lang="zh-CN" sz="1800" b="1" spc="50">
                          <a:effectLst/>
                        </a:rPr>
                        <a:t>元格</a:t>
                      </a:r>
                      <a:r>
                        <a:rPr lang="en-US" sz="1800" b="1" spc="50">
                          <a:effectLst/>
                        </a:rPr>
                        <a:t> , </a:t>
                      </a:r>
                      <a:r>
                        <a:rPr lang="zh-CN" sz="1800" b="1" spc="50">
                          <a:effectLst/>
                        </a:rPr>
                        <a:t>作为行或列的标题呈现</a:t>
                      </a:r>
                      <a:endParaRPr lang="zh-CN" sz="2800" b="1">
                        <a:solidFill>
                          <a:srgbClr val="000000"/>
                        </a:solidFill>
                        <a:effectLst/>
                        <a:latin typeface="Arial"/>
                        <a:ea typeface="宋体"/>
                      </a:endParaRPr>
                    </a:p>
                  </a:txBody>
                  <a:tcPr marL="0" marR="0" marT="0" marB="0" anchor="ctr"/>
                </a:tc>
                <a:extLst>
                  <a:ext uri="{0D108BD9-81ED-4DB2-BD59-A6C34878D82A}">
                    <a16:rowId xmlns:a16="http://schemas.microsoft.com/office/drawing/2014/main" val="10004"/>
                  </a:ext>
                </a:extLst>
              </a:tr>
              <a:tr h="399192">
                <a:tc>
                  <a:txBody>
                    <a:bodyPr/>
                    <a:lstStyle/>
                    <a:p>
                      <a:pPr marL="1253490" eaLnBrk="0">
                        <a:lnSpc>
                          <a:spcPct val="69000"/>
                        </a:lnSpc>
                        <a:spcBef>
                          <a:spcPts val="675"/>
                        </a:spcBef>
                        <a:spcAft>
                          <a:spcPts val="0"/>
                        </a:spcAft>
                      </a:pPr>
                      <a:r>
                        <a:rPr lang="en-US" sz="1800" b="1" spc="-50">
                          <a:effectLst/>
                        </a:rPr>
                        <a:t>t</a:t>
                      </a:r>
                      <a:r>
                        <a:rPr lang="en-US" sz="1800" b="1" spc="-40">
                          <a:effectLst/>
                        </a:rPr>
                        <a:t>d</a:t>
                      </a:r>
                      <a:endParaRPr lang="zh-CN" sz="2800" b="1">
                        <a:solidFill>
                          <a:srgbClr val="000000"/>
                        </a:solidFill>
                        <a:effectLst/>
                        <a:latin typeface="Arial"/>
                        <a:ea typeface="宋体"/>
                      </a:endParaRPr>
                    </a:p>
                  </a:txBody>
                  <a:tcPr marL="0" marR="0" marT="0" marB="0" anchor="ctr"/>
                </a:tc>
                <a:tc>
                  <a:txBody>
                    <a:bodyPr/>
                    <a:lstStyle/>
                    <a:p>
                      <a:pPr marL="67945" eaLnBrk="0">
                        <a:lnSpc>
                          <a:spcPct val="81000"/>
                        </a:lnSpc>
                        <a:spcBef>
                          <a:spcPts val="550"/>
                        </a:spcBef>
                        <a:spcAft>
                          <a:spcPts val="0"/>
                        </a:spcAft>
                      </a:pPr>
                      <a:r>
                        <a:rPr lang="zh-CN" sz="1800" b="1" spc="80">
                          <a:effectLst/>
                        </a:rPr>
                        <a:t>单</a:t>
                      </a:r>
                      <a:r>
                        <a:rPr lang="zh-CN" sz="1800" b="1" spc="50">
                          <a:effectLst/>
                        </a:rPr>
                        <a:t>元格</a:t>
                      </a:r>
                      <a:r>
                        <a:rPr lang="en-US" sz="1800" b="1" spc="50">
                          <a:effectLst/>
                        </a:rPr>
                        <a:t> , </a:t>
                      </a:r>
                      <a:r>
                        <a:rPr lang="zh-CN" sz="1800" b="1" spc="50">
                          <a:effectLst/>
                        </a:rPr>
                        <a:t>作为内容单元格呈现</a:t>
                      </a:r>
                      <a:endParaRPr lang="zh-CN" sz="2800" b="1">
                        <a:solidFill>
                          <a:srgbClr val="000000"/>
                        </a:solidFill>
                        <a:effectLst/>
                        <a:latin typeface="Arial"/>
                        <a:ea typeface="宋体"/>
                      </a:endParaRPr>
                    </a:p>
                  </a:txBody>
                  <a:tcPr marL="0" marR="0" marT="0" marB="0" anchor="ctr"/>
                </a:tc>
                <a:extLst>
                  <a:ext uri="{0D108BD9-81ED-4DB2-BD59-A6C34878D82A}">
                    <a16:rowId xmlns:a16="http://schemas.microsoft.com/office/drawing/2014/main" val="10005"/>
                  </a:ext>
                </a:extLst>
              </a:tr>
              <a:tr h="406177">
                <a:tc>
                  <a:txBody>
                    <a:bodyPr/>
                    <a:lstStyle/>
                    <a:p>
                      <a:pPr marL="1138555" eaLnBrk="0">
                        <a:lnSpc>
                          <a:spcPts val="795"/>
                        </a:lnSpc>
                        <a:spcBef>
                          <a:spcPts val="695"/>
                        </a:spcBef>
                        <a:spcAft>
                          <a:spcPts val="0"/>
                        </a:spcAft>
                      </a:pPr>
                      <a:r>
                        <a:rPr lang="en-US" sz="1800" b="1" spc="-75">
                          <a:effectLst/>
                        </a:rPr>
                        <a:t>c</a:t>
                      </a:r>
                      <a:r>
                        <a:rPr lang="en-US" sz="1800" b="1" spc="-65">
                          <a:effectLst/>
                        </a:rPr>
                        <a:t>aption</a:t>
                      </a:r>
                      <a:endParaRPr lang="zh-CN" sz="2800" b="1">
                        <a:solidFill>
                          <a:srgbClr val="000000"/>
                        </a:solidFill>
                        <a:effectLst/>
                        <a:latin typeface="Arial"/>
                        <a:ea typeface="宋体"/>
                      </a:endParaRPr>
                    </a:p>
                  </a:txBody>
                  <a:tcPr marL="0" marR="0" marT="0" marB="0" anchor="ctr"/>
                </a:tc>
                <a:tc>
                  <a:txBody>
                    <a:bodyPr/>
                    <a:lstStyle/>
                    <a:p>
                      <a:pPr marL="69215" eaLnBrk="0">
                        <a:lnSpc>
                          <a:spcPct val="80000"/>
                        </a:lnSpc>
                        <a:spcBef>
                          <a:spcPts val="560"/>
                        </a:spcBef>
                        <a:spcAft>
                          <a:spcPts val="0"/>
                        </a:spcAft>
                      </a:pPr>
                      <a:r>
                        <a:rPr lang="zh-CN" sz="1800" b="1" spc="65" dirty="0">
                          <a:effectLst/>
                        </a:rPr>
                        <a:t>表</a:t>
                      </a:r>
                      <a:r>
                        <a:rPr lang="zh-CN" sz="1800" b="1" spc="50" dirty="0">
                          <a:effectLst/>
                        </a:rPr>
                        <a:t>格主标题</a:t>
                      </a:r>
                      <a:r>
                        <a:rPr lang="en-US" sz="1800" b="1" spc="50" dirty="0">
                          <a:effectLst/>
                        </a:rPr>
                        <a:t> , </a:t>
                      </a:r>
                      <a:r>
                        <a:rPr lang="zh-CN" sz="1800" b="1" spc="50" dirty="0">
                          <a:effectLst/>
                        </a:rPr>
                        <a:t>位于表格之外</a:t>
                      </a:r>
                      <a:endParaRPr lang="zh-CN" sz="2800" b="1" dirty="0">
                        <a:solidFill>
                          <a:srgbClr val="000000"/>
                        </a:solidFill>
                        <a:effectLst/>
                        <a:latin typeface="Arial"/>
                        <a:ea typeface="宋体"/>
                      </a:endParaRPr>
                    </a:p>
                  </a:txBody>
                  <a:tcPr marL="0" marR="0" marT="0" marB="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124356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200" dirty="0">
                <a:solidFill>
                  <a:schemeClr val="tx1"/>
                </a:solidFill>
                <a:latin typeface="微软雅黑" panose="020B0503020204020204" pitchFamily="34" charset="-122"/>
                <a:ea typeface="微软雅黑" panose="020B0503020204020204" pitchFamily="34" charset="-122"/>
                <a:cs typeface="+mn-ea"/>
              </a:rPr>
              <a:t>1.2.5 </a:t>
            </a:r>
            <a:r>
              <a:rPr lang="zh-CN" altLang="en-US" sz="3200" dirty="0">
                <a:solidFill>
                  <a:schemeClr val="tx1"/>
                </a:solidFill>
                <a:latin typeface="微软雅黑" panose="020B0503020204020204" pitchFamily="34" charset="-122"/>
                <a:ea typeface="微软雅黑" panose="020B0503020204020204" pitchFamily="34" charset="-122"/>
                <a:cs typeface="+mn-ea"/>
              </a:rPr>
              <a:t>表</a:t>
            </a:r>
            <a:r>
              <a:rPr lang="en-US" altLang="zh-CN" sz="3200" dirty="0">
                <a:solidFill>
                  <a:schemeClr val="tx1"/>
                </a:solidFill>
                <a:latin typeface="微软雅黑" panose="020B0503020204020204" pitchFamily="34" charset="-122"/>
                <a:ea typeface="微软雅黑" panose="020B0503020204020204" pitchFamily="34" charset="-122"/>
                <a:cs typeface="+mn-ea"/>
              </a:rPr>
              <a:t> </a:t>
            </a:r>
            <a:r>
              <a:rPr lang="zh-CN" altLang="en-US" sz="3200" dirty="0">
                <a:solidFill>
                  <a:schemeClr val="tx1"/>
                </a:solidFill>
                <a:latin typeface="微软雅黑" panose="020B0503020204020204" pitchFamily="34" charset="-122"/>
                <a:ea typeface="微软雅黑" panose="020B0503020204020204" pitchFamily="34" charset="-122"/>
                <a:cs typeface="+mn-ea"/>
              </a:rPr>
              <a:t>格</a:t>
            </a:r>
            <a:r>
              <a:rPr lang="en-US" altLang="zh-CN" sz="3200" dirty="0">
                <a:solidFill>
                  <a:schemeClr val="tx1"/>
                </a:solidFill>
                <a:latin typeface="微软雅黑" panose="020B0503020204020204" pitchFamily="34" charset="-122"/>
                <a:ea typeface="微软雅黑" panose="020B0503020204020204" pitchFamily="34" charset="-122"/>
                <a:cs typeface="+mn-ea"/>
              </a:rPr>
              <a:t> </a:t>
            </a:r>
            <a:r>
              <a:rPr lang="zh-CN" altLang="en-US" sz="3200" dirty="0">
                <a:solidFill>
                  <a:schemeClr val="tx1"/>
                </a:solidFill>
                <a:latin typeface="微软雅黑" panose="020B0503020204020204" pitchFamily="34" charset="-122"/>
                <a:ea typeface="微软雅黑" panose="020B0503020204020204" pitchFamily="34" charset="-122"/>
                <a:cs typeface="+mn-ea"/>
              </a:rPr>
              <a:t>元 素 </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内容占位符 4"/>
          <p:cNvSpPr>
            <a:spLocks noGrp="1"/>
          </p:cNvSpPr>
          <p:nvPr>
            <p:ph idx="1"/>
          </p:nvPr>
        </p:nvSpPr>
        <p:spPr>
          <a:xfrm>
            <a:off x="179512" y="1412776"/>
            <a:ext cx="8784976" cy="504056"/>
          </a:xfrm>
        </p:spPr>
        <p:txBody>
          <a:bodyPr>
            <a:noAutofit/>
          </a:bodyPr>
          <a:lstStyle/>
          <a:p>
            <a:pPr marL="109728" indent="457200" eaLnBrk="0">
              <a:buNone/>
            </a:pPr>
            <a:r>
              <a:rPr lang="zh-CN" altLang="zh-CN" sz="2400" dirty="0"/>
              <a:t>相关</a:t>
            </a:r>
            <a:r>
              <a:rPr lang="zh-CN" altLang="en-US" sz="2400" dirty="0"/>
              <a:t>属性：</a:t>
            </a:r>
            <a:endParaRPr lang="zh-CN" altLang="zh-CN" sz="24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表格 6"/>
          <p:cNvGraphicFramePr>
            <a:graphicFrameLocks noGrp="1"/>
          </p:cNvGraphicFramePr>
          <p:nvPr>
            <p:extLst>
              <p:ext uri="{D42A27DB-BD31-4B8C-83A1-F6EECF244321}">
                <p14:modId xmlns:p14="http://schemas.microsoft.com/office/powerpoint/2010/main" val="2921221571"/>
              </p:ext>
            </p:extLst>
          </p:nvPr>
        </p:nvGraphicFramePr>
        <p:xfrm>
          <a:off x="971600" y="2060848"/>
          <a:ext cx="7200800" cy="4248474"/>
        </p:xfrm>
        <a:graphic>
          <a:graphicData uri="http://schemas.openxmlformats.org/drawingml/2006/table">
            <a:tbl>
              <a:tblPr firstRow="1" firstCol="1" bandRow="1">
                <a:tableStyleId>{C4B1156A-380E-4F78-BDF5-A606A8083BF9}</a:tableStyleId>
              </a:tblPr>
              <a:tblGrid>
                <a:gridCol w="2592288">
                  <a:extLst>
                    <a:ext uri="{9D8B030D-6E8A-4147-A177-3AD203B41FA5}">
                      <a16:colId xmlns:a16="http://schemas.microsoft.com/office/drawing/2014/main" val="20000"/>
                    </a:ext>
                  </a:extLst>
                </a:gridCol>
                <a:gridCol w="4608512">
                  <a:extLst>
                    <a:ext uri="{9D8B030D-6E8A-4147-A177-3AD203B41FA5}">
                      <a16:colId xmlns:a16="http://schemas.microsoft.com/office/drawing/2014/main" val="20001"/>
                    </a:ext>
                  </a:extLst>
                </a:gridCol>
              </a:tblGrid>
              <a:tr h="479496">
                <a:tc>
                  <a:txBody>
                    <a:bodyPr/>
                    <a:lstStyle/>
                    <a:p>
                      <a:pPr marL="1010920" algn="l" eaLnBrk="0">
                        <a:lnSpc>
                          <a:spcPts val="920"/>
                        </a:lnSpc>
                        <a:spcBef>
                          <a:spcPts val="690"/>
                        </a:spcBef>
                        <a:spcAft>
                          <a:spcPts val="0"/>
                        </a:spcAft>
                      </a:pPr>
                      <a:r>
                        <a:rPr lang="en-US" sz="1800" b="1" spc="-55" dirty="0">
                          <a:effectLst/>
                        </a:rPr>
                        <a:t>width</a:t>
                      </a:r>
                      <a:r>
                        <a:rPr lang="en-US" sz="1800" b="1" spc="-90" dirty="0">
                          <a:effectLst/>
                        </a:rPr>
                        <a:t>/</a:t>
                      </a:r>
                      <a:r>
                        <a:rPr lang="en-US" sz="1800" b="1" spc="-55" dirty="0">
                          <a:effectLst/>
                        </a:rPr>
                        <a:t>height</a:t>
                      </a:r>
                      <a:endParaRPr lang="zh-CN" sz="2800" b="1" dirty="0">
                        <a:solidFill>
                          <a:srgbClr val="000000"/>
                        </a:solidFill>
                        <a:effectLst/>
                        <a:latin typeface="Arial"/>
                        <a:ea typeface="宋体"/>
                      </a:endParaRPr>
                    </a:p>
                  </a:txBody>
                  <a:tcPr marL="0" marR="0" marT="0" marB="0" anchor="ctr"/>
                </a:tc>
                <a:tc>
                  <a:txBody>
                    <a:bodyPr/>
                    <a:lstStyle/>
                    <a:p>
                      <a:pPr marL="66675" eaLnBrk="0">
                        <a:lnSpc>
                          <a:spcPct val="77000"/>
                        </a:lnSpc>
                        <a:spcBef>
                          <a:spcPts val="570"/>
                        </a:spcBef>
                        <a:spcAft>
                          <a:spcPts val="0"/>
                        </a:spcAft>
                      </a:pPr>
                      <a:r>
                        <a:rPr lang="zh-CN" sz="1800" b="1" spc="70">
                          <a:effectLst/>
                        </a:rPr>
                        <a:t>设</a:t>
                      </a:r>
                      <a:r>
                        <a:rPr lang="zh-CN" sz="1800" b="1" spc="50">
                          <a:effectLst/>
                        </a:rPr>
                        <a:t>置宽度</a:t>
                      </a:r>
                      <a:r>
                        <a:rPr lang="en-US" sz="1800" b="1" spc="50">
                          <a:effectLst/>
                        </a:rPr>
                        <a:t>/</a:t>
                      </a:r>
                      <a:r>
                        <a:rPr lang="zh-CN" sz="1800" b="1" spc="50">
                          <a:effectLst/>
                        </a:rPr>
                        <a:t>高度</a:t>
                      </a:r>
                      <a:endParaRPr lang="zh-CN" sz="2800" b="1">
                        <a:solidFill>
                          <a:srgbClr val="000000"/>
                        </a:solidFill>
                        <a:effectLst/>
                        <a:latin typeface="Arial"/>
                        <a:ea typeface="宋体"/>
                      </a:endParaRPr>
                    </a:p>
                  </a:txBody>
                  <a:tcPr marL="0" marR="0" marT="0" marB="0" anchor="ctr"/>
                </a:tc>
                <a:extLst>
                  <a:ext uri="{0D108BD9-81ED-4DB2-BD59-A6C34878D82A}">
                    <a16:rowId xmlns:a16="http://schemas.microsoft.com/office/drawing/2014/main" val="10000"/>
                  </a:ext>
                </a:extLst>
              </a:tr>
              <a:tr h="470094">
                <a:tc>
                  <a:txBody>
                    <a:bodyPr/>
                    <a:lstStyle/>
                    <a:p>
                      <a:pPr marL="1155700" algn="l" eaLnBrk="0">
                        <a:lnSpc>
                          <a:spcPct val="69000"/>
                        </a:lnSpc>
                        <a:spcBef>
                          <a:spcPts val="655"/>
                        </a:spcBef>
                        <a:spcAft>
                          <a:spcPts val="0"/>
                        </a:spcAft>
                      </a:pPr>
                      <a:r>
                        <a:rPr lang="en-US" sz="1800" b="1" spc="-25" dirty="0">
                          <a:effectLst/>
                        </a:rPr>
                        <a:t>border</a:t>
                      </a:r>
                      <a:endParaRPr lang="zh-CN" sz="2800" b="1" dirty="0">
                        <a:solidFill>
                          <a:srgbClr val="000000"/>
                        </a:solidFill>
                        <a:effectLst/>
                        <a:latin typeface="Arial"/>
                        <a:ea typeface="宋体"/>
                      </a:endParaRPr>
                    </a:p>
                  </a:txBody>
                  <a:tcPr marL="0" marR="0" marT="0" marB="0" anchor="ctr"/>
                </a:tc>
                <a:tc>
                  <a:txBody>
                    <a:bodyPr/>
                    <a:lstStyle/>
                    <a:p>
                      <a:pPr marL="66675" eaLnBrk="0">
                        <a:lnSpc>
                          <a:spcPct val="76000"/>
                        </a:lnSpc>
                        <a:spcBef>
                          <a:spcPts val="540"/>
                        </a:spcBef>
                        <a:spcAft>
                          <a:spcPts val="0"/>
                        </a:spcAft>
                      </a:pPr>
                      <a:r>
                        <a:rPr lang="zh-CN" sz="1800" b="1" spc="50">
                          <a:effectLst/>
                        </a:rPr>
                        <a:t>设</a:t>
                      </a:r>
                      <a:r>
                        <a:rPr lang="zh-CN" sz="1800" b="1" spc="45">
                          <a:effectLst/>
                        </a:rPr>
                        <a:t>置边框</a:t>
                      </a:r>
                      <a:endParaRPr lang="zh-CN" sz="2800" b="1">
                        <a:solidFill>
                          <a:srgbClr val="000000"/>
                        </a:solidFill>
                        <a:effectLst/>
                        <a:latin typeface="Arial"/>
                        <a:ea typeface="宋体"/>
                      </a:endParaRPr>
                    </a:p>
                  </a:txBody>
                  <a:tcPr marL="0" marR="0" marT="0" marB="0" anchor="ctr"/>
                </a:tc>
                <a:extLst>
                  <a:ext uri="{0D108BD9-81ED-4DB2-BD59-A6C34878D82A}">
                    <a16:rowId xmlns:a16="http://schemas.microsoft.com/office/drawing/2014/main" val="10001"/>
                  </a:ext>
                </a:extLst>
              </a:tr>
              <a:tr h="470094">
                <a:tc>
                  <a:txBody>
                    <a:bodyPr/>
                    <a:lstStyle/>
                    <a:p>
                      <a:pPr marL="1191260" algn="l" eaLnBrk="0">
                        <a:lnSpc>
                          <a:spcPts val="815"/>
                        </a:lnSpc>
                        <a:spcBef>
                          <a:spcPts val="655"/>
                        </a:spcBef>
                        <a:spcAft>
                          <a:spcPts val="0"/>
                        </a:spcAft>
                      </a:pPr>
                      <a:r>
                        <a:rPr lang="en-US" sz="1800" b="1" spc="-55" dirty="0">
                          <a:effectLst/>
                        </a:rPr>
                        <a:t>a</a:t>
                      </a:r>
                      <a:r>
                        <a:rPr lang="en-US" sz="1800" b="1" spc="-45" dirty="0">
                          <a:effectLst/>
                        </a:rPr>
                        <a:t>lign</a:t>
                      </a:r>
                      <a:endParaRPr lang="zh-CN" sz="2800" b="1" dirty="0">
                        <a:solidFill>
                          <a:srgbClr val="000000"/>
                        </a:solidFill>
                        <a:effectLst/>
                        <a:latin typeface="Arial"/>
                        <a:ea typeface="宋体"/>
                      </a:endParaRPr>
                    </a:p>
                  </a:txBody>
                  <a:tcPr marL="0" marR="0" marT="0" marB="0" anchor="ctr"/>
                </a:tc>
                <a:tc>
                  <a:txBody>
                    <a:bodyPr/>
                    <a:lstStyle/>
                    <a:p>
                      <a:pPr marL="66675" eaLnBrk="0">
                        <a:lnSpc>
                          <a:spcPct val="79000"/>
                        </a:lnSpc>
                        <a:spcBef>
                          <a:spcPts val="545"/>
                        </a:spcBef>
                        <a:spcAft>
                          <a:spcPts val="0"/>
                        </a:spcAft>
                      </a:pPr>
                      <a:r>
                        <a:rPr lang="zh-CN" sz="1800" b="1" spc="-10">
                          <a:effectLst/>
                        </a:rPr>
                        <a:t>设置表格对齐方式</a:t>
                      </a:r>
                      <a:r>
                        <a:rPr lang="en-US" sz="1800" b="1" spc="-10">
                          <a:effectLst/>
                        </a:rPr>
                        <a:t>  ( </a:t>
                      </a:r>
                      <a:r>
                        <a:rPr lang="en-US" sz="1800" b="1" spc="-5">
                          <a:effectLst/>
                        </a:rPr>
                        <a:t>left</a:t>
                      </a:r>
                      <a:r>
                        <a:rPr lang="en-US" sz="1800" b="1" spc="-10">
                          <a:effectLst/>
                        </a:rPr>
                        <a:t>/</a:t>
                      </a:r>
                      <a:r>
                        <a:rPr lang="en-US" sz="1800" b="1" spc="-5">
                          <a:effectLst/>
                        </a:rPr>
                        <a:t>center</a:t>
                      </a:r>
                      <a:r>
                        <a:rPr lang="en-US" sz="1800" b="1" spc="-10">
                          <a:effectLst/>
                        </a:rPr>
                        <a:t>/</a:t>
                      </a:r>
                      <a:r>
                        <a:rPr lang="en-US" sz="1800" b="1" spc="-5">
                          <a:effectLst/>
                        </a:rPr>
                        <a:t>right)</a:t>
                      </a:r>
                      <a:endParaRPr lang="zh-CN" sz="2800" b="1">
                        <a:solidFill>
                          <a:srgbClr val="000000"/>
                        </a:solidFill>
                        <a:effectLst/>
                        <a:latin typeface="Arial"/>
                        <a:ea typeface="宋体"/>
                      </a:endParaRPr>
                    </a:p>
                  </a:txBody>
                  <a:tcPr marL="0" marR="0" marT="0" marB="0" anchor="ctr"/>
                </a:tc>
                <a:extLst>
                  <a:ext uri="{0D108BD9-81ED-4DB2-BD59-A6C34878D82A}">
                    <a16:rowId xmlns:a16="http://schemas.microsoft.com/office/drawing/2014/main" val="10002"/>
                  </a:ext>
                </a:extLst>
              </a:tr>
              <a:tr h="470094">
                <a:tc>
                  <a:txBody>
                    <a:bodyPr/>
                    <a:lstStyle/>
                    <a:p>
                      <a:pPr marL="1052195" algn="l" eaLnBrk="0">
                        <a:lnSpc>
                          <a:spcPts val="810"/>
                        </a:lnSpc>
                        <a:spcBef>
                          <a:spcPts val="660"/>
                        </a:spcBef>
                        <a:spcAft>
                          <a:spcPts val="0"/>
                        </a:spcAft>
                      </a:pPr>
                      <a:r>
                        <a:rPr lang="en-US" sz="1800" b="1" spc="-75" dirty="0" err="1">
                          <a:effectLst/>
                        </a:rPr>
                        <a:t>c</a:t>
                      </a:r>
                      <a:r>
                        <a:rPr lang="en-US" sz="1800" b="1" spc="-40" dirty="0" err="1">
                          <a:effectLst/>
                        </a:rPr>
                        <a:t>ellspacing</a:t>
                      </a:r>
                      <a:endParaRPr lang="zh-CN" sz="2800" b="1" dirty="0">
                        <a:solidFill>
                          <a:srgbClr val="000000"/>
                        </a:solidFill>
                        <a:effectLst/>
                        <a:latin typeface="Arial"/>
                        <a:ea typeface="宋体"/>
                      </a:endParaRPr>
                    </a:p>
                  </a:txBody>
                  <a:tcPr marL="0" marR="0" marT="0" marB="0" anchor="ctr"/>
                </a:tc>
                <a:tc>
                  <a:txBody>
                    <a:bodyPr/>
                    <a:lstStyle/>
                    <a:p>
                      <a:pPr marL="66675" eaLnBrk="0">
                        <a:lnSpc>
                          <a:spcPct val="77000"/>
                        </a:lnSpc>
                        <a:spcBef>
                          <a:spcPts val="540"/>
                        </a:spcBef>
                        <a:spcAft>
                          <a:spcPts val="0"/>
                        </a:spcAft>
                      </a:pPr>
                      <a:r>
                        <a:rPr lang="zh-CN" sz="1800" b="1" spc="60">
                          <a:effectLst/>
                        </a:rPr>
                        <a:t>设</a:t>
                      </a:r>
                      <a:r>
                        <a:rPr lang="zh-CN" sz="1800" b="1" spc="50">
                          <a:effectLst/>
                        </a:rPr>
                        <a:t>置单元格与单元格之间的间距</a:t>
                      </a:r>
                      <a:endParaRPr lang="zh-CN" sz="2800" b="1">
                        <a:solidFill>
                          <a:srgbClr val="000000"/>
                        </a:solidFill>
                        <a:effectLst/>
                        <a:latin typeface="Arial"/>
                        <a:ea typeface="宋体"/>
                      </a:endParaRPr>
                    </a:p>
                  </a:txBody>
                  <a:tcPr marL="0" marR="0" marT="0" marB="0" anchor="ctr"/>
                </a:tc>
                <a:extLst>
                  <a:ext uri="{0D108BD9-81ED-4DB2-BD59-A6C34878D82A}">
                    <a16:rowId xmlns:a16="http://schemas.microsoft.com/office/drawing/2014/main" val="10003"/>
                  </a:ext>
                </a:extLst>
              </a:tr>
              <a:tr h="470094">
                <a:tc>
                  <a:txBody>
                    <a:bodyPr/>
                    <a:lstStyle/>
                    <a:p>
                      <a:pPr marL="1043305" algn="l" eaLnBrk="0">
                        <a:lnSpc>
                          <a:spcPts val="810"/>
                        </a:lnSpc>
                        <a:spcBef>
                          <a:spcPts val="665"/>
                        </a:spcBef>
                        <a:spcAft>
                          <a:spcPts val="0"/>
                        </a:spcAft>
                      </a:pPr>
                      <a:r>
                        <a:rPr lang="en-US" sz="1800" b="1" spc="-55" dirty="0" err="1">
                          <a:effectLst/>
                        </a:rPr>
                        <a:t>cellpaddin</a:t>
                      </a:r>
                      <a:r>
                        <a:rPr lang="en-US" sz="1800" b="1" spc="-50" dirty="0" err="1">
                          <a:effectLst/>
                        </a:rPr>
                        <a:t>g</a:t>
                      </a:r>
                      <a:endParaRPr lang="zh-CN" sz="2800" b="1" dirty="0">
                        <a:solidFill>
                          <a:srgbClr val="000000"/>
                        </a:solidFill>
                        <a:effectLst/>
                        <a:latin typeface="Arial"/>
                        <a:ea typeface="宋体"/>
                      </a:endParaRPr>
                    </a:p>
                  </a:txBody>
                  <a:tcPr marL="0" marR="0" marT="0" marB="0" anchor="ctr"/>
                </a:tc>
                <a:tc>
                  <a:txBody>
                    <a:bodyPr/>
                    <a:lstStyle/>
                    <a:p>
                      <a:pPr marL="66675" eaLnBrk="0">
                        <a:lnSpc>
                          <a:spcPct val="77000"/>
                        </a:lnSpc>
                        <a:spcBef>
                          <a:spcPts val="545"/>
                        </a:spcBef>
                        <a:spcAft>
                          <a:spcPts val="0"/>
                        </a:spcAft>
                      </a:pPr>
                      <a:r>
                        <a:rPr lang="zh-CN" sz="1800" b="1" spc="55">
                          <a:effectLst/>
                        </a:rPr>
                        <a:t>设</a:t>
                      </a:r>
                      <a:r>
                        <a:rPr lang="zh-CN" sz="1800" b="1" spc="50">
                          <a:effectLst/>
                        </a:rPr>
                        <a:t>置单元格与内容之间的间距</a:t>
                      </a:r>
                      <a:endParaRPr lang="zh-CN" sz="2800" b="1">
                        <a:solidFill>
                          <a:srgbClr val="000000"/>
                        </a:solidFill>
                        <a:effectLst/>
                        <a:latin typeface="Arial"/>
                        <a:ea typeface="宋体"/>
                      </a:endParaRPr>
                    </a:p>
                  </a:txBody>
                  <a:tcPr marL="0" marR="0" marT="0" marB="0" anchor="ctr"/>
                </a:tc>
                <a:extLst>
                  <a:ext uri="{0D108BD9-81ED-4DB2-BD59-A6C34878D82A}">
                    <a16:rowId xmlns:a16="http://schemas.microsoft.com/office/drawing/2014/main" val="10004"/>
                  </a:ext>
                </a:extLst>
              </a:tr>
              <a:tr h="470094">
                <a:tc>
                  <a:txBody>
                    <a:bodyPr/>
                    <a:lstStyle/>
                    <a:p>
                      <a:pPr marL="1137285" algn="l" eaLnBrk="0">
                        <a:lnSpc>
                          <a:spcPts val="815"/>
                        </a:lnSpc>
                        <a:spcBef>
                          <a:spcPts val="665"/>
                        </a:spcBef>
                        <a:spcAft>
                          <a:spcPts val="0"/>
                        </a:spcAft>
                      </a:pPr>
                      <a:r>
                        <a:rPr lang="en-US" sz="1800" b="1" spc="-15" dirty="0" err="1">
                          <a:effectLst/>
                        </a:rPr>
                        <a:t>bgcolor</a:t>
                      </a:r>
                      <a:endParaRPr lang="zh-CN" sz="2800" b="1" dirty="0">
                        <a:solidFill>
                          <a:srgbClr val="000000"/>
                        </a:solidFill>
                        <a:effectLst/>
                        <a:latin typeface="Arial"/>
                        <a:ea typeface="宋体"/>
                      </a:endParaRPr>
                    </a:p>
                  </a:txBody>
                  <a:tcPr marL="0" marR="0" marT="0" marB="0" anchor="ctr"/>
                </a:tc>
                <a:tc>
                  <a:txBody>
                    <a:bodyPr/>
                    <a:lstStyle/>
                    <a:p>
                      <a:pPr marL="66675" eaLnBrk="0">
                        <a:lnSpc>
                          <a:spcPct val="75000"/>
                        </a:lnSpc>
                        <a:spcBef>
                          <a:spcPts val="550"/>
                        </a:spcBef>
                        <a:spcAft>
                          <a:spcPts val="0"/>
                        </a:spcAft>
                      </a:pPr>
                      <a:r>
                        <a:rPr lang="zh-CN" sz="1800" b="1" spc="50">
                          <a:effectLst/>
                        </a:rPr>
                        <a:t>设置表格背景颜</a:t>
                      </a:r>
                      <a:r>
                        <a:rPr lang="zh-CN" sz="1800" b="1" spc="45">
                          <a:effectLst/>
                        </a:rPr>
                        <a:t>色</a:t>
                      </a:r>
                      <a:endParaRPr lang="zh-CN" sz="2800" b="1">
                        <a:solidFill>
                          <a:srgbClr val="000000"/>
                        </a:solidFill>
                        <a:effectLst/>
                        <a:latin typeface="Arial"/>
                        <a:ea typeface="宋体"/>
                      </a:endParaRPr>
                    </a:p>
                  </a:txBody>
                  <a:tcPr marL="0" marR="0" marT="0" marB="0" anchor="ctr"/>
                </a:tc>
                <a:extLst>
                  <a:ext uri="{0D108BD9-81ED-4DB2-BD59-A6C34878D82A}">
                    <a16:rowId xmlns:a16="http://schemas.microsoft.com/office/drawing/2014/main" val="10005"/>
                  </a:ext>
                </a:extLst>
              </a:tr>
              <a:tr h="470094">
                <a:tc>
                  <a:txBody>
                    <a:bodyPr/>
                    <a:lstStyle/>
                    <a:p>
                      <a:pPr marL="1042670" algn="l" eaLnBrk="0">
                        <a:lnSpc>
                          <a:spcPts val="810"/>
                        </a:lnSpc>
                        <a:spcBef>
                          <a:spcPts val="670"/>
                        </a:spcBef>
                        <a:spcAft>
                          <a:spcPts val="0"/>
                        </a:spcAft>
                      </a:pPr>
                      <a:r>
                        <a:rPr lang="en-US" sz="1800" b="1" spc="-110" dirty="0">
                          <a:effectLst/>
                        </a:rPr>
                        <a:t>b</a:t>
                      </a:r>
                      <a:r>
                        <a:rPr lang="en-US" sz="1800" b="1" spc="-75" dirty="0">
                          <a:effectLst/>
                        </a:rPr>
                        <a:t>ackground</a:t>
                      </a:r>
                      <a:endParaRPr lang="zh-CN" sz="2800" b="1" dirty="0">
                        <a:solidFill>
                          <a:srgbClr val="000000"/>
                        </a:solidFill>
                        <a:effectLst/>
                        <a:latin typeface="Arial"/>
                        <a:ea typeface="宋体"/>
                      </a:endParaRPr>
                    </a:p>
                  </a:txBody>
                  <a:tcPr marL="0" marR="0" marT="0" marB="0" anchor="ctr"/>
                </a:tc>
                <a:tc>
                  <a:txBody>
                    <a:bodyPr/>
                    <a:lstStyle/>
                    <a:p>
                      <a:pPr marL="66675" eaLnBrk="0">
                        <a:lnSpc>
                          <a:spcPct val="75000"/>
                        </a:lnSpc>
                        <a:spcBef>
                          <a:spcPts val="560"/>
                        </a:spcBef>
                        <a:spcAft>
                          <a:spcPts val="0"/>
                        </a:spcAft>
                      </a:pPr>
                      <a:r>
                        <a:rPr lang="zh-CN" sz="1800" b="1" spc="65">
                          <a:effectLst/>
                        </a:rPr>
                        <a:t>设</a:t>
                      </a:r>
                      <a:r>
                        <a:rPr lang="zh-CN" sz="1800" b="1" spc="45">
                          <a:effectLst/>
                        </a:rPr>
                        <a:t>置背景图片</a:t>
                      </a:r>
                      <a:endParaRPr lang="zh-CN" sz="2800" b="1">
                        <a:solidFill>
                          <a:srgbClr val="000000"/>
                        </a:solidFill>
                        <a:effectLst/>
                        <a:latin typeface="Arial"/>
                        <a:ea typeface="宋体"/>
                      </a:endParaRPr>
                    </a:p>
                  </a:txBody>
                  <a:tcPr marL="0" marR="0" marT="0" marB="0" anchor="ctr"/>
                </a:tc>
                <a:extLst>
                  <a:ext uri="{0D108BD9-81ED-4DB2-BD59-A6C34878D82A}">
                    <a16:rowId xmlns:a16="http://schemas.microsoft.com/office/drawing/2014/main" val="10006"/>
                  </a:ext>
                </a:extLst>
              </a:tr>
              <a:tr h="470094">
                <a:tc>
                  <a:txBody>
                    <a:bodyPr/>
                    <a:lstStyle/>
                    <a:p>
                      <a:pPr marL="1132205" algn="l" eaLnBrk="0">
                        <a:lnSpc>
                          <a:spcPts val="815"/>
                        </a:lnSpc>
                        <a:spcBef>
                          <a:spcPts val="675"/>
                        </a:spcBef>
                        <a:spcAft>
                          <a:spcPts val="0"/>
                        </a:spcAft>
                      </a:pPr>
                      <a:r>
                        <a:rPr lang="en-US" sz="1800" b="1" spc="-85" dirty="0" err="1">
                          <a:effectLst/>
                        </a:rPr>
                        <a:t>c</a:t>
                      </a:r>
                      <a:r>
                        <a:rPr lang="en-US" sz="1800" b="1" spc="-60" dirty="0" err="1">
                          <a:effectLst/>
                        </a:rPr>
                        <a:t>olspan</a:t>
                      </a:r>
                      <a:endParaRPr lang="zh-CN" sz="2800" b="1" dirty="0">
                        <a:solidFill>
                          <a:srgbClr val="000000"/>
                        </a:solidFill>
                        <a:effectLst/>
                        <a:latin typeface="Arial"/>
                        <a:ea typeface="宋体"/>
                      </a:endParaRPr>
                    </a:p>
                  </a:txBody>
                  <a:tcPr marL="0" marR="0" marT="0" marB="0" anchor="ctr"/>
                </a:tc>
                <a:tc>
                  <a:txBody>
                    <a:bodyPr/>
                    <a:lstStyle/>
                    <a:p>
                      <a:pPr marL="67945" eaLnBrk="0">
                        <a:lnSpc>
                          <a:spcPct val="70000"/>
                        </a:lnSpc>
                        <a:spcBef>
                          <a:spcPts val="550"/>
                        </a:spcBef>
                        <a:spcAft>
                          <a:spcPts val="0"/>
                        </a:spcAft>
                      </a:pPr>
                      <a:r>
                        <a:rPr lang="zh-CN" sz="1800" b="1" spc="-70">
                          <a:effectLst/>
                        </a:rPr>
                        <a:t>合</a:t>
                      </a:r>
                      <a:r>
                        <a:rPr lang="zh-CN" sz="1800" b="1" spc="-65">
                          <a:effectLst/>
                        </a:rPr>
                        <a:t>并</a:t>
                      </a:r>
                      <a:r>
                        <a:rPr lang="zh-CN" sz="1800" b="1" spc="-35">
                          <a:effectLst/>
                        </a:rPr>
                        <a:t>列</a:t>
                      </a:r>
                      <a:r>
                        <a:rPr lang="en-US" sz="1800" b="1" spc="-35">
                          <a:effectLst/>
                        </a:rPr>
                        <a:t>&lt;td colspan= " 2"  &gt;&lt;/td&gt;</a:t>
                      </a:r>
                      <a:endParaRPr lang="zh-CN" sz="2800" b="1">
                        <a:solidFill>
                          <a:srgbClr val="000000"/>
                        </a:solidFill>
                        <a:effectLst/>
                        <a:latin typeface="Arial"/>
                        <a:ea typeface="宋体"/>
                      </a:endParaRPr>
                    </a:p>
                  </a:txBody>
                  <a:tcPr marL="0" marR="0" marT="0" marB="0" anchor="ctr"/>
                </a:tc>
                <a:extLst>
                  <a:ext uri="{0D108BD9-81ED-4DB2-BD59-A6C34878D82A}">
                    <a16:rowId xmlns:a16="http://schemas.microsoft.com/office/drawing/2014/main" val="10007"/>
                  </a:ext>
                </a:extLst>
              </a:tr>
              <a:tr h="478320">
                <a:tc>
                  <a:txBody>
                    <a:bodyPr/>
                    <a:lstStyle/>
                    <a:p>
                      <a:pPr marL="1118235" algn="l" eaLnBrk="0">
                        <a:lnSpc>
                          <a:spcPts val="795"/>
                        </a:lnSpc>
                        <a:spcBef>
                          <a:spcPts val="695"/>
                        </a:spcBef>
                        <a:spcAft>
                          <a:spcPts val="0"/>
                        </a:spcAft>
                      </a:pPr>
                      <a:r>
                        <a:rPr lang="en-US" sz="1800" b="1" spc="-25" dirty="0" err="1">
                          <a:effectLst/>
                        </a:rPr>
                        <a:t>rowspan</a:t>
                      </a:r>
                      <a:endParaRPr lang="zh-CN" sz="2800" b="1" dirty="0">
                        <a:solidFill>
                          <a:srgbClr val="000000"/>
                        </a:solidFill>
                        <a:effectLst/>
                        <a:latin typeface="Arial"/>
                        <a:ea typeface="宋体"/>
                      </a:endParaRPr>
                    </a:p>
                  </a:txBody>
                  <a:tcPr marL="0" marR="0" marT="0" marB="0" anchor="ctr"/>
                </a:tc>
                <a:tc>
                  <a:txBody>
                    <a:bodyPr/>
                    <a:lstStyle/>
                    <a:p>
                      <a:pPr marL="67945" eaLnBrk="0">
                        <a:lnSpc>
                          <a:spcPct val="70000"/>
                        </a:lnSpc>
                        <a:spcBef>
                          <a:spcPts val="555"/>
                        </a:spcBef>
                        <a:spcAft>
                          <a:spcPts val="0"/>
                        </a:spcAft>
                      </a:pPr>
                      <a:r>
                        <a:rPr lang="zh-CN" sz="1800" b="1" spc="-80" dirty="0">
                          <a:effectLst/>
                        </a:rPr>
                        <a:t>合</a:t>
                      </a:r>
                      <a:r>
                        <a:rPr lang="zh-CN" sz="1800" b="1" spc="-75" dirty="0">
                          <a:effectLst/>
                        </a:rPr>
                        <a:t>并</a:t>
                      </a:r>
                      <a:r>
                        <a:rPr lang="zh-CN" sz="1800" b="1" spc="-40" dirty="0">
                          <a:effectLst/>
                        </a:rPr>
                        <a:t>行</a:t>
                      </a:r>
                      <a:r>
                        <a:rPr lang="en-US" sz="1800" b="1" spc="-40" dirty="0">
                          <a:effectLst/>
                        </a:rPr>
                        <a:t>&lt;td </a:t>
                      </a:r>
                      <a:r>
                        <a:rPr lang="en-US" sz="1800" b="1" spc="-40" dirty="0" err="1">
                          <a:effectLst/>
                        </a:rPr>
                        <a:t>rowspan</a:t>
                      </a:r>
                      <a:r>
                        <a:rPr lang="en-US" sz="1800" b="1" spc="-40" dirty="0">
                          <a:effectLst/>
                        </a:rPr>
                        <a:t>= " 2"  &gt;&lt;/td&gt;</a:t>
                      </a:r>
                      <a:endParaRPr lang="zh-CN" sz="2800" b="1" dirty="0">
                        <a:solidFill>
                          <a:srgbClr val="000000"/>
                        </a:solidFill>
                        <a:effectLst/>
                        <a:latin typeface="Arial"/>
                        <a:ea typeface="宋体"/>
                      </a:endParaRPr>
                    </a:p>
                  </a:txBody>
                  <a:tcPr marL="0" marR="0" marT="0" marB="0"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8495520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algn="ctr"/>
            <a:r>
              <a:rPr lang="zh-CN" altLang="en-US" sz="3200" dirty="0">
                <a:solidFill>
                  <a:schemeClr val="tx1"/>
                </a:solidFill>
                <a:latin typeface="微软雅黑" panose="020B0503020204020204" pitchFamily="34" charset="-122"/>
                <a:ea typeface="微软雅黑" panose="020B0503020204020204" pitchFamily="34" charset="-122"/>
                <a:cs typeface="+mn-ea"/>
              </a:rPr>
              <a:t>练习任务    开发团队人员信息表</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图示 5"/>
          <p:cNvGraphicFramePr/>
          <p:nvPr>
            <p:extLst>
              <p:ext uri="{D42A27DB-BD31-4B8C-83A1-F6EECF244321}">
                <p14:modId xmlns:p14="http://schemas.microsoft.com/office/powerpoint/2010/main" val="3447364045"/>
              </p:ext>
            </p:extLst>
          </p:nvPr>
        </p:nvGraphicFramePr>
        <p:xfrm>
          <a:off x="539552" y="1556792"/>
          <a:ext cx="8280920" cy="49685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18907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algn="ctr"/>
            <a:r>
              <a:rPr lang="zh-CN" altLang="en-US" sz="3200" dirty="0">
                <a:solidFill>
                  <a:schemeClr val="tx1"/>
                </a:solidFill>
                <a:latin typeface="微软雅黑" panose="020B0503020204020204" pitchFamily="34" charset="-122"/>
                <a:ea typeface="微软雅黑" panose="020B0503020204020204" pitchFamily="34" charset="-122"/>
                <a:cs typeface="+mn-ea"/>
              </a:rPr>
              <a:t>练习任务    开发团队人员信息表</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图示 5"/>
          <p:cNvGraphicFramePr/>
          <p:nvPr>
            <p:extLst>
              <p:ext uri="{D42A27DB-BD31-4B8C-83A1-F6EECF244321}">
                <p14:modId xmlns:p14="http://schemas.microsoft.com/office/powerpoint/2010/main" val="3204583805"/>
              </p:ext>
            </p:extLst>
          </p:nvPr>
        </p:nvGraphicFramePr>
        <p:xfrm>
          <a:off x="539552" y="1556792"/>
          <a:ext cx="8280920" cy="19442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IM 43"/>
          <p:cNvPicPr/>
          <p:nvPr/>
        </p:nvPicPr>
        <p:blipFill>
          <a:blip r:embed="rId7"/>
          <a:stretch>
            <a:fillRect/>
          </a:stretch>
        </p:blipFill>
        <p:spPr>
          <a:xfrm>
            <a:off x="1619672" y="3212976"/>
            <a:ext cx="7200800" cy="2952328"/>
          </a:xfrm>
          <a:prstGeom prst="rect">
            <a:avLst/>
          </a:prstGeom>
        </p:spPr>
      </p:pic>
    </p:spTree>
    <p:extLst>
      <p:ext uri="{BB962C8B-B14F-4D97-AF65-F5344CB8AC3E}">
        <p14:creationId xmlns:p14="http://schemas.microsoft.com/office/powerpoint/2010/main" val="25085486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algn="ctr"/>
            <a:r>
              <a:rPr lang="zh-CN" altLang="en-US" sz="3200" dirty="0">
                <a:solidFill>
                  <a:schemeClr val="tx1"/>
                </a:solidFill>
                <a:latin typeface="微软雅黑" panose="020B0503020204020204" pitchFamily="34" charset="-122"/>
                <a:ea typeface="微软雅黑" panose="020B0503020204020204" pitchFamily="34" charset="-122"/>
                <a:cs typeface="+mn-ea"/>
              </a:rPr>
              <a:t>练习任务    开发团队人员信息表</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5" name="组合 4"/>
          <p:cNvGrpSpPr/>
          <p:nvPr/>
        </p:nvGrpSpPr>
        <p:grpSpPr>
          <a:xfrm>
            <a:off x="670180" y="1713326"/>
            <a:ext cx="8019663" cy="4439460"/>
            <a:chOff x="670180" y="1713326"/>
            <a:chExt cx="8019663" cy="4439460"/>
          </a:xfrm>
        </p:grpSpPr>
        <p:sp>
          <p:nvSpPr>
            <p:cNvPr id="8" name="任意多边形 7"/>
            <p:cNvSpPr/>
            <p:nvPr/>
          </p:nvSpPr>
          <p:spPr>
            <a:xfrm>
              <a:off x="670180" y="2489675"/>
              <a:ext cx="373428" cy="3287356"/>
            </a:xfrm>
            <a:custGeom>
              <a:avLst/>
              <a:gdLst>
                <a:gd name="connsiteX0" fmla="*/ 0 w 3287355"/>
                <a:gd name="connsiteY0" fmla="*/ 0 h 278678"/>
                <a:gd name="connsiteX1" fmla="*/ 3148016 w 3287355"/>
                <a:gd name="connsiteY1" fmla="*/ 0 h 278678"/>
                <a:gd name="connsiteX2" fmla="*/ 3287355 w 3287355"/>
                <a:gd name="connsiteY2" fmla="*/ 139339 h 278678"/>
                <a:gd name="connsiteX3" fmla="*/ 3148016 w 3287355"/>
                <a:gd name="connsiteY3" fmla="*/ 278678 h 278678"/>
                <a:gd name="connsiteX4" fmla="*/ 0 w 3287355"/>
                <a:gd name="connsiteY4" fmla="*/ 278678 h 278678"/>
                <a:gd name="connsiteX5" fmla="*/ 139339 w 3287355"/>
                <a:gd name="connsiteY5" fmla="*/ 139339 h 278678"/>
                <a:gd name="connsiteX6" fmla="*/ 0 w 3287355"/>
                <a:gd name="connsiteY6" fmla="*/ 0 h 27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7355" h="278678">
                  <a:moveTo>
                    <a:pt x="3287349" y="0"/>
                  </a:moveTo>
                  <a:lnTo>
                    <a:pt x="3287349" y="266866"/>
                  </a:lnTo>
                  <a:lnTo>
                    <a:pt x="1643678" y="278678"/>
                  </a:lnTo>
                  <a:lnTo>
                    <a:pt x="6" y="266866"/>
                  </a:lnTo>
                  <a:lnTo>
                    <a:pt x="6" y="0"/>
                  </a:lnTo>
                  <a:lnTo>
                    <a:pt x="1643677" y="11812"/>
                  </a:lnTo>
                  <a:lnTo>
                    <a:pt x="3287349"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10" tIns="155850" rIns="16511" bIns="155849" numCol="1" spcCol="1270" anchor="ctr" anchorCtr="0">
              <a:noAutofit/>
            </a:bodyPr>
            <a:lstStyle/>
            <a:p>
              <a:pPr lvl="0" algn="l" defTabSz="1155700">
                <a:lnSpc>
                  <a:spcPct val="90000"/>
                </a:lnSpc>
                <a:spcBef>
                  <a:spcPct val="0"/>
                </a:spcBef>
                <a:spcAft>
                  <a:spcPct val="35000"/>
                </a:spcAft>
              </a:pPr>
              <a:r>
                <a:rPr lang="zh-CN" altLang="en-US" sz="2600" kern="1200" dirty="0"/>
                <a:t>核心代码</a:t>
              </a:r>
            </a:p>
          </p:txBody>
        </p:sp>
        <p:sp>
          <p:nvSpPr>
            <p:cNvPr id="9" name="任意多边形 8"/>
            <p:cNvSpPr/>
            <p:nvPr/>
          </p:nvSpPr>
          <p:spPr>
            <a:xfrm>
              <a:off x="1210114" y="1713326"/>
              <a:ext cx="7479729" cy="4439460"/>
            </a:xfrm>
            <a:custGeom>
              <a:avLst/>
              <a:gdLst>
                <a:gd name="connsiteX0" fmla="*/ 739925 w 4439459"/>
                <a:gd name="connsiteY0" fmla="*/ 0 h 7479729"/>
                <a:gd name="connsiteX1" fmla="*/ 3699534 w 4439459"/>
                <a:gd name="connsiteY1" fmla="*/ 0 h 7479729"/>
                <a:gd name="connsiteX2" fmla="*/ 4439459 w 4439459"/>
                <a:gd name="connsiteY2" fmla="*/ 739925 h 7479729"/>
                <a:gd name="connsiteX3" fmla="*/ 4439459 w 4439459"/>
                <a:gd name="connsiteY3" fmla="*/ 7479729 h 7479729"/>
                <a:gd name="connsiteX4" fmla="*/ 4439459 w 4439459"/>
                <a:gd name="connsiteY4" fmla="*/ 7479729 h 7479729"/>
                <a:gd name="connsiteX5" fmla="*/ 0 w 4439459"/>
                <a:gd name="connsiteY5" fmla="*/ 7479729 h 7479729"/>
                <a:gd name="connsiteX6" fmla="*/ 0 w 4439459"/>
                <a:gd name="connsiteY6" fmla="*/ 7479729 h 7479729"/>
                <a:gd name="connsiteX7" fmla="*/ 0 w 4439459"/>
                <a:gd name="connsiteY7" fmla="*/ 739925 h 7479729"/>
                <a:gd name="connsiteX8" fmla="*/ 739925 w 4439459"/>
                <a:gd name="connsiteY8" fmla="*/ 0 h 7479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39459" h="7479729">
                  <a:moveTo>
                    <a:pt x="4439459" y="1246647"/>
                  </a:moveTo>
                  <a:lnTo>
                    <a:pt x="4439459" y="6233082"/>
                  </a:lnTo>
                  <a:cubicBezTo>
                    <a:pt x="4439459" y="6921586"/>
                    <a:pt x="4242836" y="7479729"/>
                    <a:pt x="4000290" y="7479729"/>
                  </a:cubicBezTo>
                  <a:lnTo>
                    <a:pt x="0" y="7479729"/>
                  </a:lnTo>
                  <a:lnTo>
                    <a:pt x="0" y="7479729"/>
                  </a:lnTo>
                  <a:lnTo>
                    <a:pt x="0" y="0"/>
                  </a:lnTo>
                  <a:lnTo>
                    <a:pt x="0" y="0"/>
                  </a:lnTo>
                  <a:lnTo>
                    <a:pt x="4000290" y="0"/>
                  </a:lnTo>
                  <a:cubicBezTo>
                    <a:pt x="4242836" y="0"/>
                    <a:pt x="4439459" y="558143"/>
                    <a:pt x="4439459" y="1246647"/>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84913" tIns="233228" rIns="233226" bIns="233227" numCol="1" spcCol="1270" anchor="ctr" anchorCtr="0">
              <a:noAutofit/>
            </a:bodyPr>
            <a:lstStyle/>
            <a:p>
              <a:pPr marL="0" lvl="1" algn="l" defTabSz="1155700">
                <a:lnSpc>
                  <a:spcPct val="90000"/>
                </a:lnSpc>
                <a:spcBef>
                  <a:spcPct val="0"/>
                </a:spcBef>
                <a:spcAft>
                  <a:spcPct val="15000"/>
                </a:spcAft>
              </a:pPr>
              <a:endParaRPr lang="zh-CN" sz="2600" kern="1200" dirty="0"/>
            </a:p>
          </p:txBody>
        </p:sp>
      </p:grpSp>
      <p:sp>
        <p:nvSpPr>
          <p:cNvPr id="6" name="矩形 5"/>
          <p:cNvSpPr/>
          <p:nvPr/>
        </p:nvSpPr>
        <p:spPr>
          <a:xfrm>
            <a:off x="1193841" y="1845979"/>
            <a:ext cx="7626631" cy="4247317"/>
          </a:xfrm>
          <a:prstGeom prst="rect">
            <a:avLst/>
          </a:prstGeom>
        </p:spPr>
        <p:txBody>
          <a:bodyPr wrap="square">
            <a:spAutoFit/>
          </a:bodyPr>
          <a:lstStyle/>
          <a:p>
            <a:pPr eaLnBrk="0"/>
            <a:r>
              <a:rPr lang="en-US" altLang="zh-CN" dirty="0"/>
              <a:t>&lt;table width="80% " border="1" </a:t>
            </a:r>
            <a:r>
              <a:rPr lang="en-US" altLang="zh-CN" dirty="0" err="1"/>
              <a:t>cellspacing</a:t>
            </a:r>
            <a:r>
              <a:rPr lang="en-US" altLang="zh-CN" dirty="0"/>
              <a:t>="4" </a:t>
            </a:r>
            <a:r>
              <a:rPr lang="en-US" altLang="zh-CN" dirty="0" err="1"/>
              <a:t>cellpadding</a:t>
            </a:r>
            <a:r>
              <a:rPr lang="en-US" altLang="zh-CN" dirty="0"/>
              <a:t>="8"&gt;</a:t>
            </a:r>
            <a:endParaRPr lang="zh-CN" altLang="zh-CN" dirty="0"/>
          </a:p>
          <a:p>
            <a:pPr eaLnBrk="0"/>
            <a:r>
              <a:rPr lang="en-US" altLang="zh-CN" dirty="0"/>
              <a:t>    &lt;</a:t>
            </a:r>
            <a:r>
              <a:rPr lang="en-US" altLang="zh-CN" dirty="0" err="1"/>
              <a:t>thead</a:t>
            </a:r>
            <a:r>
              <a:rPr lang="en-US" altLang="zh-CN" dirty="0"/>
              <a:t>&gt;</a:t>
            </a:r>
            <a:endParaRPr lang="zh-CN" altLang="zh-CN" dirty="0"/>
          </a:p>
          <a:p>
            <a:pPr eaLnBrk="0"/>
            <a:r>
              <a:rPr lang="en-US" altLang="zh-CN" dirty="0"/>
              <a:t>        &lt;</a:t>
            </a:r>
            <a:r>
              <a:rPr lang="en-US" altLang="zh-CN" dirty="0" err="1"/>
              <a:t>th</a:t>
            </a:r>
            <a:r>
              <a:rPr lang="en-US" altLang="zh-CN" dirty="0"/>
              <a:t> align="left"&gt;</a:t>
            </a:r>
            <a:r>
              <a:rPr lang="zh-CN" altLang="zh-CN" dirty="0"/>
              <a:t>职位类型</a:t>
            </a:r>
            <a:r>
              <a:rPr lang="en-US" altLang="zh-CN" dirty="0"/>
              <a:t>&lt;/</a:t>
            </a:r>
            <a:r>
              <a:rPr lang="en-US" altLang="zh-CN" dirty="0" err="1"/>
              <a:t>th</a:t>
            </a:r>
            <a:r>
              <a:rPr lang="en-US" altLang="zh-CN" dirty="0"/>
              <a:t>&gt;</a:t>
            </a:r>
            <a:endParaRPr lang="zh-CN" altLang="zh-CN" dirty="0"/>
          </a:p>
          <a:p>
            <a:pPr eaLnBrk="0"/>
            <a:r>
              <a:rPr lang="en-US" altLang="zh-CN" dirty="0"/>
              <a:t>        &lt;</a:t>
            </a:r>
            <a:r>
              <a:rPr lang="en-US" altLang="zh-CN" dirty="0" err="1"/>
              <a:t>th</a:t>
            </a:r>
            <a:r>
              <a:rPr lang="en-US" altLang="zh-CN" dirty="0"/>
              <a:t> align="left"&gt;</a:t>
            </a:r>
            <a:r>
              <a:rPr lang="zh-CN" altLang="zh-CN" dirty="0"/>
              <a:t>成员编号</a:t>
            </a:r>
            <a:r>
              <a:rPr lang="en-US" altLang="zh-CN" dirty="0"/>
              <a:t>&lt;/</a:t>
            </a:r>
            <a:r>
              <a:rPr lang="en-US" altLang="zh-CN" dirty="0" err="1"/>
              <a:t>th</a:t>
            </a:r>
            <a:r>
              <a:rPr lang="en-US" altLang="zh-CN" dirty="0"/>
              <a:t>&gt;</a:t>
            </a:r>
            <a:endParaRPr lang="zh-CN" altLang="zh-CN" dirty="0"/>
          </a:p>
          <a:p>
            <a:pPr eaLnBrk="0"/>
            <a:r>
              <a:rPr lang="en-US" altLang="zh-CN" dirty="0"/>
              <a:t>        &lt;</a:t>
            </a:r>
            <a:r>
              <a:rPr lang="en-US" altLang="zh-CN" dirty="0" err="1"/>
              <a:t>th</a:t>
            </a:r>
            <a:r>
              <a:rPr lang="en-US" altLang="zh-CN" dirty="0"/>
              <a:t> align="left"&gt;</a:t>
            </a:r>
            <a:r>
              <a:rPr lang="zh-CN" altLang="zh-CN" dirty="0"/>
              <a:t>成员照片</a:t>
            </a:r>
            <a:r>
              <a:rPr lang="en-US" altLang="zh-CN" dirty="0"/>
              <a:t>&lt;/</a:t>
            </a:r>
            <a:r>
              <a:rPr lang="en-US" altLang="zh-CN" dirty="0" err="1"/>
              <a:t>th</a:t>
            </a:r>
            <a:r>
              <a:rPr lang="en-US" altLang="zh-CN" dirty="0"/>
              <a:t>&gt;</a:t>
            </a:r>
            <a:endParaRPr lang="zh-CN" altLang="zh-CN" dirty="0"/>
          </a:p>
          <a:p>
            <a:pPr eaLnBrk="0"/>
            <a:r>
              <a:rPr lang="en-US" altLang="zh-CN" dirty="0"/>
              <a:t>        &lt;</a:t>
            </a:r>
            <a:r>
              <a:rPr lang="en-US" altLang="zh-CN" dirty="0" err="1"/>
              <a:t>th</a:t>
            </a:r>
            <a:r>
              <a:rPr lang="en-US" altLang="zh-CN" dirty="0"/>
              <a:t> align="left"&gt;</a:t>
            </a:r>
            <a:r>
              <a:rPr lang="zh-CN" altLang="zh-CN" dirty="0"/>
              <a:t>成员姓名</a:t>
            </a:r>
            <a:r>
              <a:rPr lang="en-US" altLang="zh-CN" dirty="0"/>
              <a:t>&lt;/</a:t>
            </a:r>
            <a:r>
              <a:rPr lang="en-US" altLang="zh-CN" dirty="0" err="1"/>
              <a:t>th</a:t>
            </a:r>
            <a:r>
              <a:rPr lang="en-US" altLang="zh-CN" dirty="0"/>
              <a:t>&gt;</a:t>
            </a:r>
            <a:endParaRPr lang="zh-CN" altLang="zh-CN" dirty="0"/>
          </a:p>
          <a:p>
            <a:pPr eaLnBrk="0"/>
            <a:r>
              <a:rPr lang="en-US" altLang="zh-CN" dirty="0"/>
              <a:t>        &lt;</a:t>
            </a:r>
            <a:r>
              <a:rPr lang="en-US" altLang="zh-CN" dirty="0" err="1"/>
              <a:t>th</a:t>
            </a:r>
            <a:r>
              <a:rPr lang="en-US" altLang="zh-CN" dirty="0"/>
              <a:t> align="left"&gt;</a:t>
            </a:r>
            <a:r>
              <a:rPr lang="zh-CN" altLang="zh-CN" dirty="0"/>
              <a:t>性别</a:t>
            </a:r>
            <a:r>
              <a:rPr lang="en-US" altLang="zh-CN" dirty="0"/>
              <a:t>&lt;/</a:t>
            </a:r>
            <a:r>
              <a:rPr lang="en-US" altLang="zh-CN" dirty="0" err="1"/>
              <a:t>th</a:t>
            </a:r>
            <a:r>
              <a:rPr lang="en-US" altLang="zh-CN" dirty="0"/>
              <a:t>&gt;</a:t>
            </a:r>
            <a:endParaRPr lang="zh-CN" altLang="zh-CN" dirty="0"/>
          </a:p>
          <a:p>
            <a:pPr eaLnBrk="0"/>
            <a:r>
              <a:rPr lang="en-US" altLang="zh-CN" dirty="0"/>
              <a:t>        &lt;</a:t>
            </a:r>
            <a:r>
              <a:rPr lang="en-US" altLang="zh-CN" dirty="0" err="1"/>
              <a:t>th</a:t>
            </a:r>
            <a:r>
              <a:rPr lang="en-US" altLang="zh-CN" dirty="0"/>
              <a:t> align="left" </a:t>
            </a:r>
            <a:r>
              <a:rPr lang="en-US" altLang="zh-CN" dirty="0" err="1"/>
              <a:t>colspan</a:t>
            </a:r>
            <a:r>
              <a:rPr lang="en-US" altLang="zh-CN" dirty="0"/>
              <a:t>="2"&gt;</a:t>
            </a:r>
            <a:r>
              <a:rPr lang="zh-CN" altLang="zh-CN" dirty="0"/>
              <a:t>工作年限</a:t>
            </a:r>
            <a:r>
              <a:rPr lang="en-US" altLang="zh-CN" dirty="0"/>
              <a:t>/</a:t>
            </a:r>
            <a:r>
              <a:rPr lang="zh-CN" altLang="zh-CN" dirty="0"/>
              <a:t>入职时长</a:t>
            </a:r>
            <a:r>
              <a:rPr lang="en-US" altLang="zh-CN" dirty="0"/>
              <a:t>( </a:t>
            </a:r>
            <a:r>
              <a:rPr lang="zh-CN" altLang="zh-CN" dirty="0"/>
              <a:t>年</a:t>
            </a:r>
            <a:r>
              <a:rPr lang="en-US" altLang="zh-CN" dirty="0"/>
              <a:t>)&lt;/</a:t>
            </a:r>
            <a:r>
              <a:rPr lang="en-US" altLang="zh-CN" dirty="0" err="1"/>
              <a:t>th</a:t>
            </a:r>
            <a:r>
              <a:rPr lang="en-US" altLang="zh-CN" dirty="0"/>
              <a:t>&gt;</a:t>
            </a:r>
            <a:endParaRPr lang="zh-CN" altLang="zh-CN" dirty="0"/>
          </a:p>
          <a:p>
            <a:pPr eaLnBrk="0"/>
            <a:r>
              <a:rPr lang="en-US" altLang="zh-CN" dirty="0"/>
              <a:t>    &lt;/</a:t>
            </a:r>
            <a:r>
              <a:rPr lang="en-US" altLang="zh-CN" dirty="0" err="1"/>
              <a:t>thead</a:t>
            </a:r>
            <a:r>
              <a:rPr lang="en-US" altLang="zh-CN" dirty="0"/>
              <a:t>&gt;</a:t>
            </a:r>
            <a:endParaRPr lang="zh-CN" altLang="zh-CN" dirty="0"/>
          </a:p>
          <a:p>
            <a:pPr eaLnBrk="0"/>
            <a:r>
              <a:rPr lang="en-US" altLang="zh-CN" dirty="0"/>
              <a:t>    &lt;</a:t>
            </a:r>
            <a:r>
              <a:rPr lang="en-US" altLang="zh-CN" dirty="0" err="1"/>
              <a:t>tbody</a:t>
            </a:r>
            <a:r>
              <a:rPr lang="en-US" altLang="zh-CN" dirty="0"/>
              <a:t>&gt;</a:t>
            </a:r>
          </a:p>
          <a:p>
            <a:pPr eaLnBrk="0"/>
            <a:r>
              <a:rPr lang="en-US" altLang="zh-CN" dirty="0"/>
              <a:t>        &lt;</a:t>
            </a:r>
            <a:r>
              <a:rPr lang="en-US" altLang="zh-CN" dirty="0" err="1"/>
              <a:t>tr</a:t>
            </a:r>
            <a:r>
              <a:rPr lang="en-US" altLang="zh-CN" dirty="0"/>
              <a:t>&gt;</a:t>
            </a:r>
            <a:endParaRPr lang="zh-CN" altLang="zh-CN" dirty="0"/>
          </a:p>
          <a:p>
            <a:pPr eaLnBrk="0"/>
            <a:r>
              <a:rPr lang="en-US" altLang="zh-CN" dirty="0"/>
              <a:t>            &lt;! --</a:t>
            </a:r>
            <a:r>
              <a:rPr lang="zh-CN" altLang="zh-CN" dirty="0"/>
              <a:t>职位类型 </a:t>
            </a:r>
            <a:r>
              <a:rPr lang="en-US" altLang="zh-CN" dirty="0"/>
              <a:t>--&gt;</a:t>
            </a:r>
            <a:endParaRPr lang="zh-CN" altLang="zh-CN" dirty="0"/>
          </a:p>
          <a:p>
            <a:pPr eaLnBrk="0"/>
            <a:r>
              <a:rPr lang="en-US" altLang="zh-CN" dirty="0"/>
              <a:t>            &lt;td </a:t>
            </a:r>
            <a:r>
              <a:rPr lang="en-US" altLang="zh-CN" dirty="0" err="1"/>
              <a:t>rowspan</a:t>
            </a:r>
            <a:r>
              <a:rPr lang="en-US" altLang="zh-CN" dirty="0"/>
              <a:t>="3"&gt;HTML5&lt;/td&gt;</a:t>
            </a:r>
            <a:endParaRPr lang="zh-CN" altLang="zh-CN" dirty="0"/>
          </a:p>
          <a:p>
            <a:pPr eaLnBrk="0"/>
            <a:r>
              <a:rPr lang="en-US" altLang="zh-CN" dirty="0"/>
              <a:t>            &lt;! --</a:t>
            </a:r>
            <a:r>
              <a:rPr lang="zh-CN" altLang="zh-CN" dirty="0"/>
              <a:t>成员编号 </a:t>
            </a:r>
            <a:r>
              <a:rPr lang="en-US" altLang="zh-CN" dirty="0"/>
              <a:t>--&gt;</a:t>
            </a:r>
            <a:endParaRPr lang="zh-CN" altLang="zh-CN" dirty="0"/>
          </a:p>
          <a:p>
            <a:pPr eaLnBrk="0"/>
            <a:r>
              <a:rPr lang="en-US" altLang="zh-CN" dirty="0"/>
              <a:t>            &lt;td&gt;ht-0001&lt;/td&gt;</a:t>
            </a:r>
            <a:endParaRPr lang="zh-CN" altLang="zh-CN" dirty="0"/>
          </a:p>
        </p:txBody>
      </p:sp>
    </p:spTree>
    <p:extLst>
      <p:ext uri="{BB962C8B-B14F-4D97-AF65-F5344CB8AC3E}">
        <p14:creationId xmlns:p14="http://schemas.microsoft.com/office/powerpoint/2010/main" val="15963422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algn="ctr"/>
            <a:r>
              <a:rPr lang="zh-CN" altLang="en-US" sz="3200" dirty="0">
                <a:solidFill>
                  <a:schemeClr val="tx1"/>
                </a:solidFill>
                <a:latin typeface="微软雅黑" panose="020B0503020204020204" pitchFamily="34" charset="-122"/>
                <a:ea typeface="微软雅黑" panose="020B0503020204020204" pitchFamily="34" charset="-122"/>
                <a:cs typeface="+mn-ea"/>
              </a:rPr>
              <a:t>练习任务    开发团队人员信息表</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5" name="组合 4"/>
          <p:cNvGrpSpPr/>
          <p:nvPr/>
        </p:nvGrpSpPr>
        <p:grpSpPr>
          <a:xfrm>
            <a:off x="670180" y="1713326"/>
            <a:ext cx="8019663" cy="4439460"/>
            <a:chOff x="670180" y="1713326"/>
            <a:chExt cx="8019663" cy="4439460"/>
          </a:xfrm>
        </p:grpSpPr>
        <p:sp>
          <p:nvSpPr>
            <p:cNvPr id="8" name="任意多边形 7"/>
            <p:cNvSpPr/>
            <p:nvPr/>
          </p:nvSpPr>
          <p:spPr>
            <a:xfrm>
              <a:off x="670180" y="2489675"/>
              <a:ext cx="373428" cy="3287356"/>
            </a:xfrm>
            <a:custGeom>
              <a:avLst/>
              <a:gdLst>
                <a:gd name="connsiteX0" fmla="*/ 0 w 3287355"/>
                <a:gd name="connsiteY0" fmla="*/ 0 h 278678"/>
                <a:gd name="connsiteX1" fmla="*/ 3148016 w 3287355"/>
                <a:gd name="connsiteY1" fmla="*/ 0 h 278678"/>
                <a:gd name="connsiteX2" fmla="*/ 3287355 w 3287355"/>
                <a:gd name="connsiteY2" fmla="*/ 139339 h 278678"/>
                <a:gd name="connsiteX3" fmla="*/ 3148016 w 3287355"/>
                <a:gd name="connsiteY3" fmla="*/ 278678 h 278678"/>
                <a:gd name="connsiteX4" fmla="*/ 0 w 3287355"/>
                <a:gd name="connsiteY4" fmla="*/ 278678 h 278678"/>
                <a:gd name="connsiteX5" fmla="*/ 139339 w 3287355"/>
                <a:gd name="connsiteY5" fmla="*/ 139339 h 278678"/>
                <a:gd name="connsiteX6" fmla="*/ 0 w 3287355"/>
                <a:gd name="connsiteY6" fmla="*/ 0 h 27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7355" h="278678">
                  <a:moveTo>
                    <a:pt x="3287349" y="0"/>
                  </a:moveTo>
                  <a:lnTo>
                    <a:pt x="3287349" y="266866"/>
                  </a:lnTo>
                  <a:lnTo>
                    <a:pt x="1643678" y="278678"/>
                  </a:lnTo>
                  <a:lnTo>
                    <a:pt x="6" y="266866"/>
                  </a:lnTo>
                  <a:lnTo>
                    <a:pt x="6" y="0"/>
                  </a:lnTo>
                  <a:lnTo>
                    <a:pt x="1643677" y="11812"/>
                  </a:lnTo>
                  <a:lnTo>
                    <a:pt x="3287349"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10" tIns="155850" rIns="16511" bIns="155849" numCol="1" spcCol="1270" anchor="ctr" anchorCtr="0">
              <a:noAutofit/>
            </a:bodyPr>
            <a:lstStyle/>
            <a:p>
              <a:pPr lvl="0" algn="l" defTabSz="1155700">
                <a:lnSpc>
                  <a:spcPct val="90000"/>
                </a:lnSpc>
                <a:spcBef>
                  <a:spcPct val="0"/>
                </a:spcBef>
                <a:spcAft>
                  <a:spcPct val="35000"/>
                </a:spcAft>
              </a:pPr>
              <a:r>
                <a:rPr lang="zh-CN" altLang="en-US" sz="2600" kern="1200" dirty="0"/>
                <a:t>核心代码</a:t>
              </a:r>
            </a:p>
          </p:txBody>
        </p:sp>
        <p:sp>
          <p:nvSpPr>
            <p:cNvPr id="9" name="任意多边形 8"/>
            <p:cNvSpPr/>
            <p:nvPr/>
          </p:nvSpPr>
          <p:spPr>
            <a:xfrm>
              <a:off x="1210114" y="1713326"/>
              <a:ext cx="7479729" cy="4439460"/>
            </a:xfrm>
            <a:custGeom>
              <a:avLst/>
              <a:gdLst>
                <a:gd name="connsiteX0" fmla="*/ 739925 w 4439459"/>
                <a:gd name="connsiteY0" fmla="*/ 0 h 7479729"/>
                <a:gd name="connsiteX1" fmla="*/ 3699534 w 4439459"/>
                <a:gd name="connsiteY1" fmla="*/ 0 h 7479729"/>
                <a:gd name="connsiteX2" fmla="*/ 4439459 w 4439459"/>
                <a:gd name="connsiteY2" fmla="*/ 739925 h 7479729"/>
                <a:gd name="connsiteX3" fmla="*/ 4439459 w 4439459"/>
                <a:gd name="connsiteY3" fmla="*/ 7479729 h 7479729"/>
                <a:gd name="connsiteX4" fmla="*/ 4439459 w 4439459"/>
                <a:gd name="connsiteY4" fmla="*/ 7479729 h 7479729"/>
                <a:gd name="connsiteX5" fmla="*/ 0 w 4439459"/>
                <a:gd name="connsiteY5" fmla="*/ 7479729 h 7479729"/>
                <a:gd name="connsiteX6" fmla="*/ 0 w 4439459"/>
                <a:gd name="connsiteY6" fmla="*/ 7479729 h 7479729"/>
                <a:gd name="connsiteX7" fmla="*/ 0 w 4439459"/>
                <a:gd name="connsiteY7" fmla="*/ 739925 h 7479729"/>
                <a:gd name="connsiteX8" fmla="*/ 739925 w 4439459"/>
                <a:gd name="connsiteY8" fmla="*/ 0 h 7479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39459" h="7479729">
                  <a:moveTo>
                    <a:pt x="4439459" y="1246647"/>
                  </a:moveTo>
                  <a:lnTo>
                    <a:pt x="4439459" y="6233082"/>
                  </a:lnTo>
                  <a:cubicBezTo>
                    <a:pt x="4439459" y="6921586"/>
                    <a:pt x="4242836" y="7479729"/>
                    <a:pt x="4000290" y="7479729"/>
                  </a:cubicBezTo>
                  <a:lnTo>
                    <a:pt x="0" y="7479729"/>
                  </a:lnTo>
                  <a:lnTo>
                    <a:pt x="0" y="7479729"/>
                  </a:lnTo>
                  <a:lnTo>
                    <a:pt x="0" y="0"/>
                  </a:lnTo>
                  <a:lnTo>
                    <a:pt x="0" y="0"/>
                  </a:lnTo>
                  <a:lnTo>
                    <a:pt x="4000290" y="0"/>
                  </a:lnTo>
                  <a:cubicBezTo>
                    <a:pt x="4242836" y="0"/>
                    <a:pt x="4439459" y="558143"/>
                    <a:pt x="4439459" y="1246647"/>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84913" tIns="233228" rIns="233226" bIns="233227" numCol="1" spcCol="1270" anchor="ctr" anchorCtr="0">
              <a:noAutofit/>
            </a:bodyPr>
            <a:lstStyle/>
            <a:p>
              <a:pPr marL="0" lvl="1" algn="l" defTabSz="1155700">
                <a:lnSpc>
                  <a:spcPct val="90000"/>
                </a:lnSpc>
                <a:spcBef>
                  <a:spcPct val="0"/>
                </a:spcBef>
                <a:spcAft>
                  <a:spcPct val="15000"/>
                </a:spcAft>
              </a:pPr>
              <a:endParaRPr lang="zh-CN" sz="2600" kern="1200" dirty="0"/>
            </a:p>
          </p:txBody>
        </p:sp>
      </p:grpSp>
      <p:sp>
        <p:nvSpPr>
          <p:cNvPr id="6" name="矩形 5"/>
          <p:cNvSpPr/>
          <p:nvPr/>
        </p:nvSpPr>
        <p:spPr>
          <a:xfrm>
            <a:off x="1210114" y="1947897"/>
            <a:ext cx="7122575" cy="3970318"/>
          </a:xfrm>
          <a:prstGeom prst="rect">
            <a:avLst/>
          </a:prstGeom>
        </p:spPr>
        <p:txBody>
          <a:bodyPr wrap="square">
            <a:spAutoFit/>
          </a:bodyPr>
          <a:lstStyle/>
          <a:p>
            <a:pPr eaLnBrk="0"/>
            <a:r>
              <a:rPr lang="en-US" altLang="zh-CN" dirty="0"/>
              <a:t>        &lt;! --</a:t>
            </a:r>
            <a:r>
              <a:rPr lang="zh-CN" altLang="zh-CN" dirty="0"/>
              <a:t>成员照片 </a:t>
            </a:r>
            <a:r>
              <a:rPr lang="en-US" altLang="zh-CN" dirty="0"/>
              <a:t>--&gt;</a:t>
            </a:r>
            <a:endParaRPr lang="zh-CN" altLang="zh-CN" dirty="0"/>
          </a:p>
          <a:p>
            <a:pPr eaLnBrk="0"/>
            <a:r>
              <a:rPr lang="en-US" altLang="zh-CN" dirty="0"/>
              <a:t>        &lt;td&gt;</a:t>
            </a:r>
            <a:endParaRPr lang="zh-CN" altLang="zh-CN" dirty="0"/>
          </a:p>
          <a:p>
            <a:pPr eaLnBrk="0"/>
            <a:r>
              <a:rPr lang="en-US" altLang="zh-CN" dirty="0"/>
              <a:t>            &lt;</a:t>
            </a:r>
            <a:r>
              <a:rPr lang="en-US" altLang="zh-CN" dirty="0" err="1"/>
              <a:t>img</a:t>
            </a:r>
            <a:r>
              <a:rPr lang="en-US" altLang="zh-CN" dirty="0"/>
              <a:t> </a:t>
            </a:r>
            <a:r>
              <a:rPr lang="en-US" altLang="zh-CN" dirty="0" err="1"/>
              <a:t>src</a:t>
            </a:r>
            <a:r>
              <a:rPr lang="en-US" altLang="zh-CN" dirty="0"/>
              <a:t>=". /</a:t>
            </a:r>
            <a:r>
              <a:rPr lang="en-US" altLang="zh-CN" dirty="0" err="1"/>
              <a:t>img</a:t>
            </a:r>
            <a:r>
              <a:rPr lang="en-US" altLang="zh-CN" dirty="0"/>
              <a:t>/man. </a:t>
            </a:r>
            <a:r>
              <a:rPr lang="en-US" altLang="zh-CN" dirty="0" err="1"/>
              <a:t>webp</a:t>
            </a:r>
            <a:r>
              <a:rPr lang="en-US" altLang="zh-CN" dirty="0"/>
              <a:t>" alt=""&gt;</a:t>
            </a:r>
            <a:endParaRPr lang="zh-CN" altLang="zh-CN" dirty="0"/>
          </a:p>
          <a:p>
            <a:pPr eaLnBrk="0"/>
            <a:r>
              <a:rPr lang="en-US" altLang="zh-CN" dirty="0"/>
              <a:t>        &lt;/td&gt;</a:t>
            </a:r>
            <a:endParaRPr lang="zh-CN" altLang="zh-CN" dirty="0"/>
          </a:p>
          <a:p>
            <a:pPr eaLnBrk="0"/>
            <a:r>
              <a:rPr lang="en-US" altLang="zh-CN" dirty="0"/>
              <a:t>        &lt;! --</a:t>
            </a:r>
            <a:r>
              <a:rPr lang="zh-CN" altLang="zh-CN" dirty="0"/>
              <a:t>成员姓名</a:t>
            </a:r>
            <a:r>
              <a:rPr lang="en-US" altLang="zh-CN" dirty="0"/>
              <a:t>    --&gt;</a:t>
            </a:r>
            <a:endParaRPr lang="zh-CN" altLang="zh-CN" dirty="0"/>
          </a:p>
          <a:p>
            <a:pPr eaLnBrk="0"/>
            <a:r>
              <a:rPr lang="en-US" altLang="zh-CN" dirty="0"/>
              <a:t>        &lt;td&gt;ht1&lt;/td&gt;</a:t>
            </a:r>
            <a:endParaRPr lang="zh-CN" altLang="zh-CN" dirty="0"/>
          </a:p>
          <a:p>
            <a:pPr eaLnBrk="0"/>
            <a:r>
              <a:rPr lang="en-US" altLang="zh-CN" dirty="0"/>
              <a:t>        &lt;! --</a:t>
            </a:r>
            <a:r>
              <a:rPr lang="zh-CN" altLang="zh-CN" dirty="0"/>
              <a:t>性别</a:t>
            </a:r>
            <a:r>
              <a:rPr lang="en-US" altLang="zh-CN" dirty="0"/>
              <a:t>    --&gt;</a:t>
            </a:r>
            <a:endParaRPr lang="zh-CN" altLang="zh-CN" dirty="0"/>
          </a:p>
          <a:p>
            <a:pPr eaLnBrk="0"/>
            <a:r>
              <a:rPr lang="en-US" altLang="zh-CN" dirty="0"/>
              <a:t>        &lt;td&gt;</a:t>
            </a:r>
            <a:r>
              <a:rPr lang="zh-CN" altLang="zh-CN" dirty="0"/>
              <a:t>男</a:t>
            </a:r>
            <a:r>
              <a:rPr lang="en-US" altLang="zh-CN" dirty="0"/>
              <a:t>&lt;/td&gt;</a:t>
            </a:r>
          </a:p>
          <a:p>
            <a:pPr eaLnBrk="0"/>
            <a:r>
              <a:rPr lang="en-US" altLang="zh-CN" dirty="0"/>
              <a:t>        &lt;! --</a:t>
            </a:r>
            <a:r>
              <a:rPr lang="zh-CN" altLang="zh-CN" dirty="0"/>
              <a:t>工作年限</a:t>
            </a:r>
            <a:r>
              <a:rPr lang="en-US" altLang="zh-CN" dirty="0"/>
              <a:t>/</a:t>
            </a:r>
            <a:r>
              <a:rPr lang="zh-CN" altLang="zh-CN" dirty="0"/>
              <a:t>入职时长</a:t>
            </a:r>
            <a:r>
              <a:rPr lang="en-US" altLang="zh-CN" dirty="0"/>
              <a:t>( </a:t>
            </a:r>
            <a:r>
              <a:rPr lang="zh-CN" altLang="zh-CN" dirty="0"/>
              <a:t>年</a:t>
            </a:r>
            <a:r>
              <a:rPr lang="en-US" altLang="zh-CN" dirty="0"/>
              <a:t>) --&gt;</a:t>
            </a:r>
            <a:endParaRPr lang="zh-CN" altLang="zh-CN" dirty="0"/>
          </a:p>
          <a:p>
            <a:pPr eaLnBrk="0"/>
            <a:r>
              <a:rPr lang="en-US" altLang="zh-CN" dirty="0"/>
              <a:t>        &lt;td&gt;1&lt;/td&gt;</a:t>
            </a:r>
            <a:endParaRPr lang="zh-CN" altLang="zh-CN" dirty="0"/>
          </a:p>
          <a:p>
            <a:pPr eaLnBrk="0"/>
            <a:r>
              <a:rPr lang="en-US" altLang="zh-CN" dirty="0"/>
              <a:t>    &lt;/</a:t>
            </a:r>
            <a:r>
              <a:rPr lang="en-US" altLang="zh-CN" dirty="0" err="1"/>
              <a:t>tr</a:t>
            </a:r>
            <a:r>
              <a:rPr lang="en-US" altLang="zh-CN" dirty="0"/>
              <a:t>&gt;</a:t>
            </a:r>
            <a:endParaRPr lang="zh-CN" altLang="zh-CN" dirty="0"/>
          </a:p>
          <a:p>
            <a:pPr eaLnBrk="0"/>
            <a:r>
              <a:rPr lang="en-US" altLang="zh-CN" dirty="0"/>
              <a:t>    &lt;</a:t>
            </a:r>
            <a:r>
              <a:rPr lang="en-US" altLang="zh-CN" dirty="0" err="1"/>
              <a:t>tr</a:t>
            </a:r>
            <a:r>
              <a:rPr lang="en-US" altLang="zh-CN" dirty="0"/>
              <a:t>&gt;</a:t>
            </a:r>
            <a:endParaRPr lang="zh-CN" altLang="zh-CN" dirty="0"/>
          </a:p>
          <a:p>
            <a:pPr eaLnBrk="0"/>
            <a:r>
              <a:rPr lang="en-US" altLang="zh-CN" dirty="0"/>
              <a:t>        &lt;! --&lt;td&gt;HTML5&lt;/td&gt; --&gt;</a:t>
            </a:r>
            <a:endParaRPr lang="zh-CN" altLang="zh-CN" dirty="0"/>
          </a:p>
          <a:p>
            <a:pPr eaLnBrk="0"/>
            <a:r>
              <a:rPr lang="en-US" altLang="zh-CN" dirty="0"/>
              <a:t>        &lt;td&gt;ht-0002&lt;/td&gt;</a:t>
            </a:r>
            <a:endParaRPr lang="zh-CN" altLang="zh-CN" dirty="0"/>
          </a:p>
        </p:txBody>
      </p:sp>
    </p:spTree>
    <p:extLst>
      <p:ext uri="{BB962C8B-B14F-4D97-AF65-F5344CB8AC3E}">
        <p14:creationId xmlns:p14="http://schemas.microsoft.com/office/powerpoint/2010/main" val="2977327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algn="ctr"/>
            <a:r>
              <a:rPr lang="zh-CN" altLang="en-US" sz="3200" dirty="0">
                <a:solidFill>
                  <a:schemeClr val="tx1"/>
                </a:solidFill>
                <a:latin typeface="微软雅黑" panose="020B0503020204020204" pitchFamily="34" charset="-122"/>
                <a:ea typeface="微软雅黑" panose="020B0503020204020204" pitchFamily="34" charset="-122"/>
                <a:cs typeface="+mn-ea"/>
              </a:rPr>
              <a:t>练习任务    开发团队人员信息表</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5" name="组合 4"/>
          <p:cNvGrpSpPr/>
          <p:nvPr/>
        </p:nvGrpSpPr>
        <p:grpSpPr>
          <a:xfrm>
            <a:off x="670180" y="1713326"/>
            <a:ext cx="8019663" cy="4439460"/>
            <a:chOff x="670180" y="1713326"/>
            <a:chExt cx="8019663" cy="4439460"/>
          </a:xfrm>
        </p:grpSpPr>
        <p:sp>
          <p:nvSpPr>
            <p:cNvPr id="8" name="任意多边形 7"/>
            <p:cNvSpPr/>
            <p:nvPr/>
          </p:nvSpPr>
          <p:spPr>
            <a:xfrm>
              <a:off x="670180" y="2489675"/>
              <a:ext cx="373428" cy="3287356"/>
            </a:xfrm>
            <a:custGeom>
              <a:avLst/>
              <a:gdLst>
                <a:gd name="connsiteX0" fmla="*/ 0 w 3287355"/>
                <a:gd name="connsiteY0" fmla="*/ 0 h 278678"/>
                <a:gd name="connsiteX1" fmla="*/ 3148016 w 3287355"/>
                <a:gd name="connsiteY1" fmla="*/ 0 h 278678"/>
                <a:gd name="connsiteX2" fmla="*/ 3287355 w 3287355"/>
                <a:gd name="connsiteY2" fmla="*/ 139339 h 278678"/>
                <a:gd name="connsiteX3" fmla="*/ 3148016 w 3287355"/>
                <a:gd name="connsiteY3" fmla="*/ 278678 h 278678"/>
                <a:gd name="connsiteX4" fmla="*/ 0 w 3287355"/>
                <a:gd name="connsiteY4" fmla="*/ 278678 h 278678"/>
                <a:gd name="connsiteX5" fmla="*/ 139339 w 3287355"/>
                <a:gd name="connsiteY5" fmla="*/ 139339 h 278678"/>
                <a:gd name="connsiteX6" fmla="*/ 0 w 3287355"/>
                <a:gd name="connsiteY6" fmla="*/ 0 h 27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7355" h="278678">
                  <a:moveTo>
                    <a:pt x="3287349" y="0"/>
                  </a:moveTo>
                  <a:lnTo>
                    <a:pt x="3287349" y="266866"/>
                  </a:lnTo>
                  <a:lnTo>
                    <a:pt x="1643678" y="278678"/>
                  </a:lnTo>
                  <a:lnTo>
                    <a:pt x="6" y="266866"/>
                  </a:lnTo>
                  <a:lnTo>
                    <a:pt x="6" y="0"/>
                  </a:lnTo>
                  <a:lnTo>
                    <a:pt x="1643677" y="11812"/>
                  </a:lnTo>
                  <a:lnTo>
                    <a:pt x="3287349"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10" tIns="155850" rIns="16511" bIns="155849" numCol="1" spcCol="1270" anchor="ctr" anchorCtr="0">
              <a:noAutofit/>
            </a:bodyPr>
            <a:lstStyle/>
            <a:p>
              <a:pPr lvl="0" algn="l" defTabSz="1155700">
                <a:lnSpc>
                  <a:spcPct val="90000"/>
                </a:lnSpc>
                <a:spcBef>
                  <a:spcPct val="0"/>
                </a:spcBef>
                <a:spcAft>
                  <a:spcPct val="35000"/>
                </a:spcAft>
              </a:pPr>
              <a:r>
                <a:rPr lang="zh-CN" altLang="en-US" sz="2600" kern="1200" dirty="0"/>
                <a:t>核心代码</a:t>
              </a:r>
            </a:p>
          </p:txBody>
        </p:sp>
        <p:sp>
          <p:nvSpPr>
            <p:cNvPr id="9" name="任意多边形 8"/>
            <p:cNvSpPr/>
            <p:nvPr/>
          </p:nvSpPr>
          <p:spPr>
            <a:xfrm>
              <a:off x="1210114" y="1713326"/>
              <a:ext cx="7479729" cy="4439460"/>
            </a:xfrm>
            <a:custGeom>
              <a:avLst/>
              <a:gdLst>
                <a:gd name="connsiteX0" fmla="*/ 739925 w 4439459"/>
                <a:gd name="connsiteY0" fmla="*/ 0 h 7479729"/>
                <a:gd name="connsiteX1" fmla="*/ 3699534 w 4439459"/>
                <a:gd name="connsiteY1" fmla="*/ 0 h 7479729"/>
                <a:gd name="connsiteX2" fmla="*/ 4439459 w 4439459"/>
                <a:gd name="connsiteY2" fmla="*/ 739925 h 7479729"/>
                <a:gd name="connsiteX3" fmla="*/ 4439459 w 4439459"/>
                <a:gd name="connsiteY3" fmla="*/ 7479729 h 7479729"/>
                <a:gd name="connsiteX4" fmla="*/ 4439459 w 4439459"/>
                <a:gd name="connsiteY4" fmla="*/ 7479729 h 7479729"/>
                <a:gd name="connsiteX5" fmla="*/ 0 w 4439459"/>
                <a:gd name="connsiteY5" fmla="*/ 7479729 h 7479729"/>
                <a:gd name="connsiteX6" fmla="*/ 0 w 4439459"/>
                <a:gd name="connsiteY6" fmla="*/ 7479729 h 7479729"/>
                <a:gd name="connsiteX7" fmla="*/ 0 w 4439459"/>
                <a:gd name="connsiteY7" fmla="*/ 739925 h 7479729"/>
                <a:gd name="connsiteX8" fmla="*/ 739925 w 4439459"/>
                <a:gd name="connsiteY8" fmla="*/ 0 h 7479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39459" h="7479729">
                  <a:moveTo>
                    <a:pt x="4439459" y="1246647"/>
                  </a:moveTo>
                  <a:lnTo>
                    <a:pt x="4439459" y="6233082"/>
                  </a:lnTo>
                  <a:cubicBezTo>
                    <a:pt x="4439459" y="6921586"/>
                    <a:pt x="4242836" y="7479729"/>
                    <a:pt x="4000290" y="7479729"/>
                  </a:cubicBezTo>
                  <a:lnTo>
                    <a:pt x="0" y="7479729"/>
                  </a:lnTo>
                  <a:lnTo>
                    <a:pt x="0" y="7479729"/>
                  </a:lnTo>
                  <a:lnTo>
                    <a:pt x="0" y="0"/>
                  </a:lnTo>
                  <a:lnTo>
                    <a:pt x="0" y="0"/>
                  </a:lnTo>
                  <a:lnTo>
                    <a:pt x="4000290" y="0"/>
                  </a:lnTo>
                  <a:cubicBezTo>
                    <a:pt x="4242836" y="0"/>
                    <a:pt x="4439459" y="558143"/>
                    <a:pt x="4439459" y="1246647"/>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84913" tIns="233228" rIns="233226" bIns="233227" numCol="1" spcCol="1270" anchor="ctr" anchorCtr="0">
              <a:noAutofit/>
            </a:bodyPr>
            <a:lstStyle/>
            <a:p>
              <a:pPr marL="0" lvl="1" algn="l" defTabSz="1155700">
                <a:lnSpc>
                  <a:spcPct val="90000"/>
                </a:lnSpc>
                <a:spcBef>
                  <a:spcPct val="0"/>
                </a:spcBef>
                <a:spcAft>
                  <a:spcPct val="15000"/>
                </a:spcAft>
              </a:pPr>
              <a:endParaRPr lang="zh-CN" sz="2600" kern="1200" dirty="0"/>
            </a:p>
          </p:txBody>
        </p:sp>
      </p:grpSp>
      <p:sp>
        <p:nvSpPr>
          <p:cNvPr id="6" name="矩形 5"/>
          <p:cNvSpPr/>
          <p:nvPr/>
        </p:nvSpPr>
        <p:spPr>
          <a:xfrm>
            <a:off x="1193841" y="1845979"/>
            <a:ext cx="7122575" cy="4247317"/>
          </a:xfrm>
          <a:prstGeom prst="rect">
            <a:avLst/>
          </a:prstGeom>
        </p:spPr>
        <p:txBody>
          <a:bodyPr wrap="square">
            <a:spAutoFit/>
          </a:bodyPr>
          <a:lstStyle/>
          <a:p>
            <a:pPr eaLnBrk="0"/>
            <a:r>
              <a:rPr lang="en-US" altLang="zh-CN" dirty="0"/>
              <a:t>        &lt;td&gt;</a:t>
            </a:r>
            <a:endParaRPr lang="zh-CN" altLang="zh-CN" dirty="0"/>
          </a:p>
          <a:p>
            <a:pPr eaLnBrk="0"/>
            <a:r>
              <a:rPr lang="en-US" altLang="zh-CN" dirty="0"/>
              <a:t>            &lt;</a:t>
            </a:r>
            <a:r>
              <a:rPr lang="en-US" altLang="zh-CN" dirty="0" err="1"/>
              <a:t>img</a:t>
            </a:r>
            <a:r>
              <a:rPr lang="en-US" altLang="zh-CN" dirty="0"/>
              <a:t> </a:t>
            </a:r>
            <a:r>
              <a:rPr lang="en-US" altLang="zh-CN" dirty="0" err="1"/>
              <a:t>src</a:t>
            </a:r>
            <a:r>
              <a:rPr lang="en-US" altLang="zh-CN" dirty="0"/>
              <a:t>=". /</a:t>
            </a:r>
            <a:r>
              <a:rPr lang="en-US" altLang="zh-CN" dirty="0" err="1"/>
              <a:t>img</a:t>
            </a:r>
            <a:r>
              <a:rPr lang="en-US" altLang="zh-CN" dirty="0"/>
              <a:t>/man. </a:t>
            </a:r>
            <a:r>
              <a:rPr lang="en-US" altLang="zh-CN" dirty="0" err="1"/>
              <a:t>webp</a:t>
            </a:r>
            <a:r>
              <a:rPr lang="en-US" altLang="zh-CN" dirty="0"/>
              <a:t>" alt=""&gt;</a:t>
            </a:r>
            <a:endParaRPr lang="zh-CN" altLang="zh-CN" dirty="0"/>
          </a:p>
          <a:p>
            <a:pPr eaLnBrk="0"/>
            <a:r>
              <a:rPr lang="en-US" altLang="zh-CN" dirty="0"/>
              <a:t>        &lt;/td&gt;</a:t>
            </a:r>
            <a:endParaRPr lang="zh-CN" altLang="zh-CN" dirty="0"/>
          </a:p>
          <a:p>
            <a:pPr eaLnBrk="0"/>
            <a:r>
              <a:rPr lang="en-US" altLang="zh-CN" dirty="0"/>
              <a:t>        &lt;td&gt;ht2&lt;/td&gt;</a:t>
            </a:r>
            <a:endParaRPr lang="zh-CN" altLang="zh-CN" dirty="0"/>
          </a:p>
          <a:p>
            <a:pPr eaLnBrk="0"/>
            <a:r>
              <a:rPr lang="en-US" altLang="zh-CN" dirty="0"/>
              <a:t>        &lt;td&gt;</a:t>
            </a:r>
            <a:r>
              <a:rPr lang="zh-CN" altLang="zh-CN" dirty="0"/>
              <a:t>男</a:t>
            </a:r>
            <a:r>
              <a:rPr lang="en-US" altLang="zh-CN" dirty="0"/>
              <a:t>&lt;/td&gt;</a:t>
            </a:r>
            <a:endParaRPr lang="zh-CN" altLang="zh-CN" dirty="0"/>
          </a:p>
          <a:p>
            <a:pPr eaLnBrk="0"/>
            <a:r>
              <a:rPr lang="en-US" altLang="zh-CN" dirty="0"/>
              <a:t>        &lt;td&gt;1&lt;/td&gt;</a:t>
            </a:r>
            <a:endParaRPr lang="zh-CN" altLang="zh-CN" dirty="0"/>
          </a:p>
          <a:p>
            <a:pPr eaLnBrk="0"/>
            <a:r>
              <a:rPr lang="en-US" altLang="zh-CN" dirty="0"/>
              <a:t>    &lt;/</a:t>
            </a:r>
            <a:r>
              <a:rPr lang="en-US" altLang="zh-CN" dirty="0" err="1"/>
              <a:t>tr</a:t>
            </a:r>
            <a:r>
              <a:rPr lang="en-US" altLang="zh-CN" dirty="0"/>
              <a:t>&gt;</a:t>
            </a:r>
          </a:p>
          <a:p>
            <a:pPr eaLnBrk="0"/>
            <a:r>
              <a:rPr lang="en-US" altLang="zh-CN" dirty="0"/>
              <a:t>    &lt;</a:t>
            </a:r>
            <a:r>
              <a:rPr lang="en-US" altLang="zh-CN" dirty="0" err="1"/>
              <a:t>tr</a:t>
            </a:r>
            <a:r>
              <a:rPr lang="en-US" altLang="zh-CN" dirty="0"/>
              <a:t>&gt;</a:t>
            </a:r>
            <a:endParaRPr lang="zh-CN" altLang="zh-CN" dirty="0"/>
          </a:p>
          <a:p>
            <a:pPr eaLnBrk="0"/>
            <a:r>
              <a:rPr lang="en-US" altLang="zh-CN" dirty="0"/>
              <a:t>        &lt;! --&lt;td&gt;HTML5&lt;/td&gt; --&gt;</a:t>
            </a:r>
            <a:endParaRPr lang="zh-CN" altLang="zh-CN" dirty="0"/>
          </a:p>
          <a:p>
            <a:pPr eaLnBrk="0"/>
            <a:r>
              <a:rPr lang="en-US" altLang="zh-CN" dirty="0"/>
              <a:t>        &lt;td&gt;ht-0003&lt;/td&gt;</a:t>
            </a:r>
            <a:endParaRPr lang="zh-CN" altLang="zh-CN" dirty="0"/>
          </a:p>
          <a:p>
            <a:pPr eaLnBrk="0"/>
            <a:r>
              <a:rPr lang="en-US" altLang="zh-CN" dirty="0"/>
              <a:t>        &lt;td&gt;</a:t>
            </a:r>
            <a:endParaRPr lang="zh-CN" altLang="zh-CN" dirty="0"/>
          </a:p>
          <a:p>
            <a:pPr eaLnBrk="0"/>
            <a:r>
              <a:rPr lang="en-US" altLang="zh-CN" dirty="0"/>
              <a:t>            &lt;</a:t>
            </a:r>
            <a:r>
              <a:rPr lang="en-US" altLang="zh-CN" dirty="0" err="1"/>
              <a:t>img</a:t>
            </a:r>
            <a:r>
              <a:rPr lang="en-US" altLang="zh-CN" dirty="0"/>
              <a:t> </a:t>
            </a:r>
            <a:r>
              <a:rPr lang="en-US" altLang="zh-CN" dirty="0" err="1"/>
              <a:t>src</a:t>
            </a:r>
            <a:r>
              <a:rPr lang="en-US" altLang="zh-CN" dirty="0"/>
              <a:t>=". /</a:t>
            </a:r>
            <a:r>
              <a:rPr lang="en-US" altLang="zh-CN" dirty="0" err="1"/>
              <a:t>img</a:t>
            </a:r>
            <a:r>
              <a:rPr lang="en-US" altLang="zh-CN" dirty="0"/>
              <a:t>/man. </a:t>
            </a:r>
            <a:r>
              <a:rPr lang="en-US" altLang="zh-CN" dirty="0" err="1"/>
              <a:t>webp</a:t>
            </a:r>
            <a:r>
              <a:rPr lang="en-US" altLang="zh-CN" dirty="0"/>
              <a:t>" alt=""&gt;</a:t>
            </a:r>
            <a:endParaRPr lang="zh-CN" altLang="zh-CN" dirty="0"/>
          </a:p>
          <a:p>
            <a:pPr eaLnBrk="0"/>
            <a:r>
              <a:rPr lang="en-US" altLang="zh-CN" dirty="0"/>
              <a:t>        &lt;/td&gt;</a:t>
            </a:r>
            <a:endParaRPr lang="zh-CN" altLang="zh-CN" dirty="0"/>
          </a:p>
          <a:p>
            <a:pPr eaLnBrk="0"/>
            <a:r>
              <a:rPr lang="en-US" altLang="zh-CN" dirty="0"/>
              <a:t>        &lt;td&gt;ht3&lt;/td&gt;</a:t>
            </a:r>
            <a:endParaRPr lang="zh-CN" altLang="zh-CN" dirty="0"/>
          </a:p>
          <a:p>
            <a:pPr eaLnBrk="0"/>
            <a:r>
              <a:rPr lang="en-US" altLang="zh-CN" dirty="0"/>
              <a:t>        &lt;td&gt;</a:t>
            </a:r>
            <a:r>
              <a:rPr lang="zh-CN" altLang="zh-CN" dirty="0"/>
              <a:t>男</a:t>
            </a:r>
            <a:r>
              <a:rPr lang="en-US" altLang="zh-CN" dirty="0"/>
              <a:t>&lt;/td&gt;</a:t>
            </a:r>
            <a:endParaRPr lang="zh-CN" altLang="zh-CN" dirty="0"/>
          </a:p>
        </p:txBody>
      </p:sp>
    </p:spTree>
    <p:extLst>
      <p:ext uri="{BB962C8B-B14F-4D97-AF65-F5344CB8AC3E}">
        <p14:creationId xmlns:p14="http://schemas.microsoft.com/office/powerpoint/2010/main" val="2977327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algn="ctr"/>
            <a:r>
              <a:rPr lang="zh-CN" altLang="en-US" sz="3200" dirty="0">
                <a:solidFill>
                  <a:schemeClr val="tx1"/>
                </a:solidFill>
                <a:latin typeface="微软雅黑" panose="020B0503020204020204" pitchFamily="34" charset="-122"/>
                <a:ea typeface="微软雅黑" panose="020B0503020204020204" pitchFamily="34" charset="-122"/>
                <a:cs typeface="+mn-ea"/>
              </a:rPr>
              <a:t>练习任务    开发团队人员信息表</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5" name="组合 4"/>
          <p:cNvGrpSpPr/>
          <p:nvPr/>
        </p:nvGrpSpPr>
        <p:grpSpPr>
          <a:xfrm>
            <a:off x="670180" y="1713326"/>
            <a:ext cx="8019663" cy="4439460"/>
            <a:chOff x="670180" y="1713326"/>
            <a:chExt cx="8019663" cy="4439460"/>
          </a:xfrm>
        </p:grpSpPr>
        <p:sp>
          <p:nvSpPr>
            <p:cNvPr id="8" name="任意多边形 7"/>
            <p:cNvSpPr/>
            <p:nvPr/>
          </p:nvSpPr>
          <p:spPr>
            <a:xfrm>
              <a:off x="670180" y="2489675"/>
              <a:ext cx="373428" cy="3287356"/>
            </a:xfrm>
            <a:custGeom>
              <a:avLst/>
              <a:gdLst>
                <a:gd name="connsiteX0" fmla="*/ 0 w 3287355"/>
                <a:gd name="connsiteY0" fmla="*/ 0 h 278678"/>
                <a:gd name="connsiteX1" fmla="*/ 3148016 w 3287355"/>
                <a:gd name="connsiteY1" fmla="*/ 0 h 278678"/>
                <a:gd name="connsiteX2" fmla="*/ 3287355 w 3287355"/>
                <a:gd name="connsiteY2" fmla="*/ 139339 h 278678"/>
                <a:gd name="connsiteX3" fmla="*/ 3148016 w 3287355"/>
                <a:gd name="connsiteY3" fmla="*/ 278678 h 278678"/>
                <a:gd name="connsiteX4" fmla="*/ 0 w 3287355"/>
                <a:gd name="connsiteY4" fmla="*/ 278678 h 278678"/>
                <a:gd name="connsiteX5" fmla="*/ 139339 w 3287355"/>
                <a:gd name="connsiteY5" fmla="*/ 139339 h 278678"/>
                <a:gd name="connsiteX6" fmla="*/ 0 w 3287355"/>
                <a:gd name="connsiteY6" fmla="*/ 0 h 27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7355" h="278678">
                  <a:moveTo>
                    <a:pt x="3287349" y="0"/>
                  </a:moveTo>
                  <a:lnTo>
                    <a:pt x="3287349" y="266866"/>
                  </a:lnTo>
                  <a:lnTo>
                    <a:pt x="1643678" y="278678"/>
                  </a:lnTo>
                  <a:lnTo>
                    <a:pt x="6" y="266866"/>
                  </a:lnTo>
                  <a:lnTo>
                    <a:pt x="6" y="0"/>
                  </a:lnTo>
                  <a:lnTo>
                    <a:pt x="1643677" y="11812"/>
                  </a:lnTo>
                  <a:lnTo>
                    <a:pt x="3287349"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10" tIns="155850" rIns="16511" bIns="155849" numCol="1" spcCol="1270" anchor="ctr" anchorCtr="0">
              <a:noAutofit/>
            </a:bodyPr>
            <a:lstStyle/>
            <a:p>
              <a:pPr lvl="0" algn="l" defTabSz="1155700">
                <a:lnSpc>
                  <a:spcPct val="90000"/>
                </a:lnSpc>
                <a:spcBef>
                  <a:spcPct val="0"/>
                </a:spcBef>
                <a:spcAft>
                  <a:spcPct val="35000"/>
                </a:spcAft>
              </a:pPr>
              <a:r>
                <a:rPr lang="zh-CN" altLang="en-US" sz="2600" kern="1200" dirty="0"/>
                <a:t>核心代码</a:t>
              </a:r>
            </a:p>
          </p:txBody>
        </p:sp>
        <p:sp>
          <p:nvSpPr>
            <p:cNvPr id="9" name="任意多边形 8"/>
            <p:cNvSpPr/>
            <p:nvPr/>
          </p:nvSpPr>
          <p:spPr>
            <a:xfrm>
              <a:off x="1210114" y="1713326"/>
              <a:ext cx="7479729" cy="4439460"/>
            </a:xfrm>
            <a:custGeom>
              <a:avLst/>
              <a:gdLst>
                <a:gd name="connsiteX0" fmla="*/ 739925 w 4439459"/>
                <a:gd name="connsiteY0" fmla="*/ 0 h 7479729"/>
                <a:gd name="connsiteX1" fmla="*/ 3699534 w 4439459"/>
                <a:gd name="connsiteY1" fmla="*/ 0 h 7479729"/>
                <a:gd name="connsiteX2" fmla="*/ 4439459 w 4439459"/>
                <a:gd name="connsiteY2" fmla="*/ 739925 h 7479729"/>
                <a:gd name="connsiteX3" fmla="*/ 4439459 w 4439459"/>
                <a:gd name="connsiteY3" fmla="*/ 7479729 h 7479729"/>
                <a:gd name="connsiteX4" fmla="*/ 4439459 w 4439459"/>
                <a:gd name="connsiteY4" fmla="*/ 7479729 h 7479729"/>
                <a:gd name="connsiteX5" fmla="*/ 0 w 4439459"/>
                <a:gd name="connsiteY5" fmla="*/ 7479729 h 7479729"/>
                <a:gd name="connsiteX6" fmla="*/ 0 w 4439459"/>
                <a:gd name="connsiteY6" fmla="*/ 7479729 h 7479729"/>
                <a:gd name="connsiteX7" fmla="*/ 0 w 4439459"/>
                <a:gd name="connsiteY7" fmla="*/ 739925 h 7479729"/>
                <a:gd name="connsiteX8" fmla="*/ 739925 w 4439459"/>
                <a:gd name="connsiteY8" fmla="*/ 0 h 7479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39459" h="7479729">
                  <a:moveTo>
                    <a:pt x="4439459" y="1246647"/>
                  </a:moveTo>
                  <a:lnTo>
                    <a:pt x="4439459" y="6233082"/>
                  </a:lnTo>
                  <a:cubicBezTo>
                    <a:pt x="4439459" y="6921586"/>
                    <a:pt x="4242836" y="7479729"/>
                    <a:pt x="4000290" y="7479729"/>
                  </a:cubicBezTo>
                  <a:lnTo>
                    <a:pt x="0" y="7479729"/>
                  </a:lnTo>
                  <a:lnTo>
                    <a:pt x="0" y="7479729"/>
                  </a:lnTo>
                  <a:lnTo>
                    <a:pt x="0" y="0"/>
                  </a:lnTo>
                  <a:lnTo>
                    <a:pt x="0" y="0"/>
                  </a:lnTo>
                  <a:lnTo>
                    <a:pt x="4000290" y="0"/>
                  </a:lnTo>
                  <a:cubicBezTo>
                    <a:pt x="4242836" y="0"/>
                    <a:pt x="4439459" y="558143"/>
                    <a:pt x="4439459" y="1246647"/>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84913" tIns="233228" rIns="233226" bIns="233227" numCol="1" spcCol="1270" anchor="ctr" anchorCtr="0">
              <a:noAutofit/>
            </a:bodyPr>
            <a:lstStyle/>
            <a:p>
              <a:pPr marL="0" lvl="1" algn="l" defTabSz="1155700">
                <a:lnSpc>
                  <a:spcPct val="90000"/>
                </a:lnSpc>
                <a:spcBef>
                  <a:spcPct val="0"/>
                </a:spcBef>
                <a:spcAft>
                  <a:spcPct val="15000"/>
                </a:spcAft>
              </a:pPr>
              <a:endParaRPr lang="zh-CN" sz="2600" kern="1200" dirty="0"/>
            </a:p>
          </p:txBody>
        </p:sp>
      </p:grpSp>
      <p:sp>
        <p:nvSpPr>
          <p:cNvPr id="6" name="矩形 5"/>
          <p:cNvSpPr/>
          <p:nvPr/>
        </p:nvSpPr>
        <p:spPr>
          <a:xfrm>
            <a:off x="1193841" y="1844824"/>
            <a:ext cx="7122575" cy="4247317"/>
          </a:xfrm>
          <a:prstGeom prst="rect">
            <a:avLst/>
          </a:prstGeom>
        </p:spPr>
        <p:txBody>
          <a:bodyPr wrap="square">
            <a:spAutoFit/>
          </a:bodyPr>
          <a:lstStyle/>
          <a:p>
            <a:pPr eaLnBrk="0"/>
            <a:r>
              <a:rPr lang="en-US" altLang="zh-CN" dirty="0"/>
              <a:t>        &lt;td&gt;1&lt;/td&gt;</a:t>
            </a:r>
            <a:endParaRPr lang="zh-CN" altLang="zh-CN" dirty="0"/>
          </a:p>
          <a:p>
            <a:pPr eaLnBrk="0"/>
            <a:r>
              <a:rPr lang="en-US" altLang="zh-CN" dirty="0"/>
              <a:t>    &lt;/</a:t>
            </a:r>
            <a:r>
              <a:rPr lang="en-US" altLang="zh-CN" dirty="0" err="1"/>
              <a:t>tr</a:t>
            </a:r>
            <a:r>
              <a:rPr lang="en-US" altLang="zh-CN" dirty="0"/>
              <a:t>&gt;</a:t>
            </a:r>
            <a:endParaRPr lang="zh-CN" altLang="zh-CN" dirty="0"/>
          </a:p>
          <a:p>
            <a:pPr eaLnBrk="0"/>
            <a:r>
              <a:rPr lang="en-US" altLang="zh-CN" dirty="0"/>
              <a:t>    &lt;</a:t>
            </a:r>
            <a:r>
              <a:rPr lang="en-US" altLang="zh-CN" dirty="0" err="1"/>
              <a:t>tr</a:t>
            </a:r>
            <a:r>
              <a:rPr lang="en-US" altLang="zh-CN" dirty="0"/>
              <a:t>&gt;</a:t>
            </a:r>
            <a:endParaRPr lang="zh-CN" altLang="zh-CN" dirty="0"/>
          </a:p>
          <a:p>
            <a:pPr eaLnBrk="0"/>
            <a:r>
              <a:rPr lang="en-US" altLang="zh-CN" dirty="0"/>
              <a:t>        &lt;! --</a:t>
            </a:r>
            <a:r>
              <a:rPr lang="zh-CN" altLang="zh-CN" dirty="0"/>
              <a:t>职位类型 </a:t>
            </a:r>
            <a:r>
              <a:rPr lang="en-US" altLang="zh-CN" dirty="0"/>
              <a:t>--&gt;</a:t>
            </a:r>
            <a:endParaRPr lang="zh-CN" altLang="zh-CN" dirty="0"/>
          </a:p>
          <a:p>
            <a:pPr eaLnBrk="0"/>
            <a:r>
              <a:rPr lang="en-US" altLang="zh-CN" dirty="0"/>
              <a:t>        &lt;td </a:t>
            </a:r>
            <a:r>
              <a:rPr lang="en-US" altLang="zh-CN" dirty="0" err="1"/>
              <a:t>rowspan</a:t>
            </a:r>
            <a:r>
              <a:rPr lang="en-US" altLang="zh-CN" dirty="0"/>
              <a:t>="2"&gt;</a:t>
            </a:r>
            <a:r>
              <a:rPr lang="en-US" altLang="zh-CN" dirty="0" err="1"/>
              <a:t>iOS</a:t>
            </a:r>
            <a:r>
              <a:rPr lang="en-US" altLang="zh-CN" dirty="0"/>
              <a:t>&lt;/td&gt;</a:t>
            </a:r>
            <a:endParaRPr lang="zh-CN" altLang="zh-CN" dirty="0"/>
          </a:p>
          <a:p>
            <a:pPr eaLnBrk="0"/>
            <a:r>
              <a:rPr lang="en-US" altLang="zh-CN" dirty="0"/>
              <a:t>        &lt;! --</a:t>
            </a:r>
            <a:r>
              <a:rPr lang="zh-CN" altLang="zh-CN" dirty="0"/>
              <a:t>成员编号 </a:t>
            </a:r>
            <a:r>
              <a:rPr lang="en-US" altLang="zh-CN" dirty="0"/>
              <a:t>--&gt;</a:t>
            </a:r>
            <a:endParaRPr lang="zh-CN" altLang="zh-CN" dirty="0"/>
          </a:p>
          <a:p>
            <a:pPr eaLnBrk="0"/>
            <a:r>
              <a:rPr lang="en-US" altLang="zh-CN" dirty="0"/>
              <a:t>        &lt;td&gt;io-0001&lt;/td&gt;</a:t>
            </a:r>
            <a:endParaRPr lang="zh-CN" altLang="zh-CN" dirty="0"/>
          </a:p>
          <a:p>
            <a:pPr eaLnBrk="0"/>
            <a:r>
              <a:rPr lang="en-US" altLang="zh-CN" dirty="0"/>
              <a:t>        &lt;! --</a:t>
            </a:r>
            <a:r>
              <a:rPr lang="zh-CN" altLang="zh-CN" dirty="0"/>
              <a:t>成员照片 </a:t>
            </a:r>
            <a:r>
              <a:rPr lang="en-US" altLang="zh-CN" dirty="0"/>
              <a:t>--&gt;</a:t>
            </a:r>
            <a:endParaRPr lang="zh-CN" altLang="zh-CN" dirty="0"/>
          </a:p>
          <a:p>
            <a:pPr eaLnBrk="0"/>
            <a:r>
              <a:rPr lang="en-US" altLang="zh-CN" dirty="0"/>
              <a:t>        &lt;td&gt;</a:t>
            </a:r>
            <a:endParaRPr lang="zh-CN" altLang="zh-CN" dirty="0"/>
          </a:p>
          <a:p>
            <a:pPr eaLnBrk="0"/>
            <a:r>
              <a:rPr lang="en-US" altLang="zh-CN" dirty="0"/>
              <a:t>            &lt;</a:t>
            </a:r>
            <a:r>
              <a:rPr lang="en-US" altLang="zh-CN" dirty="0" err="1"/>
              <a:t>img</a:t>
            </a:r>
            <a:r>
              <a:rPr lang="en-US" altLang="zh-CN" dirty="0"/>
              <a:t> </a:t>
            </a:r>
            <a:r>
              <a:rPr lang="en-US" altLang="zh-CN" dirty="0" err="1"/>
              <a:t>src</a:t>
            </a:r>
            <a:r>
              <a:rPr lang="en-US" altLang="zh-CN" dirty="0"/>
              <a:t>=". /</a:t>
            </a:r>
            <a:r>
              <a:rPr lang="en-US" altLang="zh-CN" dirty="0" err="1"/>
              <a:t>img</a:t>
            </a:r>
            <a:r>
              <a:rPr lang="en-US" altLang="zh-CN" dirty="0"/>
              <a:t>/woman. </a:t>
            </a:r>
            <a:r>
              <a:rPr lang="en-US" altLang="zh-CN" dirty="0" err="1"/>
              <a:t>webp</a:t>
            </a:r>
            <a:r>
              <a:rPr lang="en-US" altLang="zh-CN" dirty="0"/>
              <a:t>" alt=""&gt; &lt;/td&gt;</a:t>
            </a:r>
            <a:endParaRPr lang="zh-CN" altLang="zh-CN" dirty="0"/>
          </a:p>
          <a:p>
            <a:pPr eaLnBrk="0"/>
            <a:r>
              <a:rPr lang="en-US" altLang="zh-CN" dirty="0"/>
              <a:t>        &lt;! --</a:t>
            </a:r>
            <a:r>
              <a:rPr lang="zh-CN" altLang="zh-CN" dirty="0"/>
              <a:t>成员姓名 </a:t>
            </a:r>
            <a:r>
              <a:rPr lang="en-US" altLang="zh-CN" dirty="0"/>
              <a:t>--&gt;</a:t>
            </a:r>
            <a:endParaRPr lang="zh-CN" altLang="zh-CN" dirty="0"/>
          </a:p>
          <a:p>
            <a:pPr eaLnBrk="0"/>
            <a:r>
              <a:rPr lang="en-US" altLang="zh-CN" dirty="0"/>
              <a:t>        &lt;td&gt;ios1&lt;/td&gt;</a:t>
            </a:r>
            <a:endParaRPr lang="zh-CN" altLang="zh-CN" dirty="0"/>
          </a:p>
          <a:p>
            <a:pPr eaLnBrk="0"/>
            <a:r>
              <a:rPr lang="en-US" altLang="zh-CN" dirty="0"/>
              <a:t>        &lt;td&gt;</a:t>
            </a:r>
            <a:r>
              <a:rPr lang="zh-CN" altLang="zh-CN" dirty="0"/>
              <a:t>女</a:t>
            </a:r>
            <a:r>
              <a:rPr lang="en-US" altLang="zh-CN" dirty="0"/>
              <a:t>&lt;/td&gt;</a:t>
            </a:r>
            <a:endParaRPr lang="zh-CN" altLang="zh-CN" dirty="0"/>
          </a:p>
          <a:p>
            <a:pPr eaLnBrk="0"/>
            <a:r>
              <a:rPr lang="en-US" altLang="zh-CN" dirty="0"/>
              <a:t>        &lt;td&gt;1&lt;/td&gt;</a:t>
            </a:r>
            <a:endParaRPr lang="zh-CN" altLang="zh-CN" dirty="0"/>
          </a:p>
          <a:p>
            <a:pPr eaLnBrk="0"/>
            <a:r>
              <a:rPr lang="en-US" altLang="zh-CN" dirty="0"/>
              <a:t>    &lt;/</a:t>
            </a:r>
            <a:r>
              <a:rPr lang="en-US" altLang="zh-CN" dirty="0" err="1"/>
              <a:t>tr</a:t>
            </a:r>
            <a:r>
              <a:rPr lang="en-US" altLang="zh-CN" dirty="0"/>
              <a:t>&gt;</a:t>
            </a:r>
            <a:endParaRPr lang="zh-CN" altLang="zh-CN" dirty="0"/>
          </a:p>
        </p:txBody>
      </p:sp>
    </p:spTree>
    <p:extLst>
      <p:ext uri="{BB962C8B-B14F-4D97-AF65-F5344CB8AC3E}">
        <p14:creationId xmlns:p14="http://schemas.microsoft.com/office/powerpoint/2010/main" val="2977327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algn="ctr"/>
            <a:r>
              <a:rPr lang="zh-CN" altLang="en-US" sz="3200" dirty="0">
                <a:solidFill>
                  <a:schemeClr val="tx1"/>
                </a:solidFill>
                <a:latin typeface="微软雅黑" panose="020B0503020204020204" pitchFamily="34" charset="-122"/>
                <a:ea typeface="微软雅黑" panose="020B0503020204020204" pitchFamily="34" charset="-122"/>
                <a:cs typeface="+mn-ea"/>
              </a:rPr>
              <a:t>练习任务    开发团队人员信息表</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5" name="组合 4"/>
          <p:cNvGrpSpPr/>
          <p:nvPr/>
        </p:nvGrpSpPr>
        <p:grpSpPr>
          <a:xfrm>
            <a:off x="670180" y="1713326"/>
            <a:ext cx="8019663" cy="4439460"/>
            <a:chOff x="670180" y="1713326"/>
            <a:chExt cx="8019663" cy="4439460"/>
          </a:xfrm>
        </p:grpSpPr>
        <p:sp>
          <p:nvSpPr>
            <p:cNvPr id="8" name="任意多边形 7"/>
            <p:cNvSpPr/>
            <p:nvPr/>
          </p:nvSpPr>
          <p:spPr>
            <a:xfrm>
              <a:off x="670180" y="2489675"/>
              <a:ext cx="373428" cy="3287356"/>
            </a:xfrm>
            <a:custGeom>
              <a:avLst/>
              <a:gdLst>
                <a:gd name="connsiteX0" fmla="*/ 0 w 3287355"/>
                <a:gd name="connsiteY0" fmla="*/ 0 h 278678"/>
                <a:gd name="connsiteX1" fmla="*/ 3148016 w 3287355"/>
                <a:gd name="connsiteY1" fmla="*/ 0 h 278678"/>
                <a:gd name="connsiteX2" fmla="*/ 3287355 w 3287355"/>
                <a:gd name="connsiteY2" fmla="*/ 139339 h 278678"/>
                <a:gd name="connsiteX3" fmla="*/ 3148016 w 3287355"/>
                <a:gd name="connsiteY3" fmla="*/ 278678 h 278678"/>
                <a:gd name="connsiteX4" fmla="*/ 0 w 3287355"/>
                <a:gd name="connsiteY4" fmla="*/ 278678 h 278678"/>
                <a:gd name="connsiteX5" fmla="*/ 139339 w 3287355"/>
                <a:gd name="connsiteY5" fmla="*/ 139339 h 278678"/>
                <a:gd name="connsiteX6" fmla="*/ 0 w 3287355"/>
                <a:gd name="connsiteY6" fmla="*/ 0 h 27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7355" h="278678">
                  <a:moveTo>
                    <a:pt x="3287349" y="0"/>
                  </a:moveTo>
                  <a:lnTo>
                    <a:pt x="3287349" y="266866"/>
                  </a:lnTo>
                  <a:lnTo>
                    <a:pt x="1643678" y="278678"/>
                  </a:lnTo>
                  <a:lnTo>
                    <a:pt x="6" y="266866"/>
                  </a:lnTo>
                  <a:lnTo>
                    <a:pt x="6" y="0"/>
                  </a:lnTo>
                  <a:lnTo>
                    <a:pt x="1643677" y="11812"/>
                  </a:lnTo>
                  <a:lnTo>
                    <a:pt x="3287349"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10" tIns="155850" rIns="16511" bIns="155849" numCol="1" spcCol="1270" anchor="ctr" anchorCtr="0">
              <a:noAutofit/>
            </a:bodyPr>
            <a:lstStyle/>
            <a:p>
              <a:pPr lvl="0" algn="l" defTabSz="1155700">
                <a:lnSpc>
                  <a:spcPct val="90000"/>
                </a:lnSpc>
                <a:spcBef>
                  <a:spcPct val="0"/>
                </a:spcBef>
                <a:spcAft>
                  <a:spcPct val="35000"/>
                </a:spcAft>
              </a:pPr>
              <a:r>
                <a:rPr lang="zh-CN" altLang="en-US" sz="2600" kern="1200" dirty="0"/>
                <a:t>核心代码</a:t>
              </a:r>
            </a:p>
          </p:txBody>
        </p:sp>
        <p:sp>
          <p:nvSpPr>
            <p:cNvPr id="9" name="任意多边形 8"/>
            <p:cNvSpPr/>
            <p:nvPr/>
          </p:nvSpPr>
          <p:spPr>
            <a:xfrm>
              <a:off x="1210114" y="1713326"/>
              <a:ext cx="7479729" cy="4439460"/>
            </a:xfrm>
            <a:custGeom>
              <a:avLst/>
              <a:gdLst>
                <a:gd name="connsiteX0" fmla="*/ 739925 w 4439459"/>
                <a:gd name="connsiteY0" fmla="*/ 0 h 7479729"/>
                <a:gd name="connsiteX1" fmla="*/ 3699534 w 4439459"/>
                <a:gd name="connsiteY1" fmla="*/ 0 h 7479729"/>
                <a:gd name="connsiteX2" fmla="*/ 4439459 w 4439459"/>
                <a:gd name="connsiteY2" fmla="*/ 739925 h 7479729"/>
                <a:gd name="connsiteX3" fmla="*/ 4439459 w 4439459"/>
                <a:gd name="connsiteY3" fmla="*/ 7479729 h 7479729"/>
                <a:gd name="connsiteX4" fmla="*/ 4439459 w 4439459"/>
                <a:gd name="connsiteY4" fmla="*/ 7479729 h 7479729"/>
                <a:gd name="connsiteX5" fmla="*/ 0 w 4439459"/>
                <a:gd name="connsiteY5" fmla="*/ 7479729 h 7479729"/>
                <a:gd name="connsiteX6" fmla="*/ 0 w 4439459"/>
                <a:gd name="connsiteY6" fmla="*/ 7479729 h 7479729"/>
                <a:gd name="connsiteX7" fmla="*/ 0 w 4439459"/>
                <a:gd name="connsiteY7" fmla="*/ 739925 h 7479729"/>
                <a:gd name="connsiteX8" fmla="*/ 739925 w 4439459"/>
                <a:gd name="connsiteY8" fmla="*/ 0 h 7479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39459" h="7479729">
                  <a:moveTo>
                    <a:pt x="4439459" y="1246647"/>
                  </a:moveTo>
                  <a:lnTo>
                    <a:pt x="4439459" y="6233082"/>
                  </a:lnTo>
                  <a:cubicBezTo>
                    <a:pt x="4439459" y="6921586"/>
                    <a:pt x="4242836" y="7479729"/>
                    <a:pt x="4000290" y="7479729"/>
                  </a:cubicBezTo>
                  <a:lnTo>
                    <a:pt x="0" y="7479729"/>
                  </a:lnTo>
                  <a:lnTo>
                    <a:pt x="0" y="7479729"/>
                  </a:lnTo>
                  <a:lnTo>
                    <a:pt x="0" y="0"/>
                  </a:lnTo>
                  <a:lnTo>
                    <a:pt x="0" y="0"/>
                  </a:lnTo>
                  <a:lnTo>
                    <a:pt x="4000290" y="0"/>
                  </a:lnTo>
                  <a:cubicBezTo>
                    <a:pt x="4242836" y="0"/>
                    <a:pt x="4439459" y="558143"/>
                    <a:pt x="4439459" y="1246647"/>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84913" tIns="233228" rIns="233226" bIns="233227" numCol="1" spcCol="1270" anchor="ctr" anchorCtr="0">
              <a:noAutofit/>
            </a:bodyPr>
            <a:lstStyle/>
            <a:p>
              <a:pPr marL="0" lvl="1" algn="l" defTabSz="1155700">
                <a:lnSpc>
                  <a:spcPct val="90000"/>
                </a:lnSpc>
                <a:spcBef>
                  <a:spcPct val="0"/>
                </a:spcBef>
                <a:spcAft>
                  <a:spcPct val="15000"/>
                </a:spcAft>
              </a:pPr>
              <a:endParaRPr lang="zh-CN" sz="2600" kern="1200" dirty="0"/>
            </a:p>
          </p:txBody>
        </p:sp>
      </p:grpSp>
      <p:sp>
        <p:nvSpPr>
          <p:cNvPr id="6" name="矩形 5"/>
          <p:cNvSpPr/>
          <p:nvPr/>
        </p:nvSpPr>
        <p:spPr>
          <a:xfrm>
            <a:off x="1193841" y="1978962"/>
            <a:ext cx="7122575" cy="3970318"/>
          </a:xfrm>
          <a:prstGeom prst="rect">
            <a:avLst/>
          </a:prstGeom>
        </p:spPr>
        <p:txBody>
          <a:bodyPr wrap="square">
            <a:spAutoFit/>
          </a:bodyPr>
          <a:lstStyle/>
          <a:p>
            <a:pPr eaLnBrk="0"/>
            <a:r>
              <a:rPr lang="en-US" altLang="zh-CN" dirty="0"/>
              <a:t>    &lt;</a:t>
            </a:r>
            <a:r>
              <a:rPr lang="en-US" altLang="zh-CN" dirty="0" err="1"/>
              <a:t>tr</a:t>
            </a:r>
            <a:r>
              <a:rPr lang="en-US" altLang="zh-CN" dirty="0"/>
              <a:t>&gt;</a:t>
            </a:r>
            <a:endParaRPr lang="zh-CN" altLang="zh-CN" dirty="0"/>
          </a:p>
          <a:p>
            <a:pPr eaLnBrk="0"/>
            <a:r>
              <a:rPr lang="en-US" altLang="zh-CN" dirty="0"/>
              <a:t>        &lt;! --&lt;td&gt;Android&lt;/td&gt; --&gt;</a:t>
            </a:r>
            <a:endParaRPr lang="zh-CN" altLang="zh-CN" dirty="0"/>
          </a:p>
          <a:p>
            <a:pPr eaLnBrk="0"/>
            <a:r>
              <a:rPr lang="en-US" altLang="zh-CN" dirty="0"/>
              <a:t>        &lt;td&gt;an-0002&lt;/td&gt;</a:t>
            </a:r>
            <a:endParaRPr lang="zh-CN" altLang="zh-CN" dirty="0"/>
          </a:p>
          <a:p>
            <a:pPr eaLnBrk="0"/>
            <a:r>
              <a:rPr lang="en-US" altLang="zh-CN" dirty="0"/>
              <a:t>        &lt;td&gt;</a:t>
            </a:r>
            <a:endParaRPr lang="zh-CN" altLang="zh-CN" dirty="0"/>
          </a:p>
          <a:p>
            <a:pPr eaLnBrk="0"/>
            <a:r>
              <a:rPr lang="en-US" altLang="zh-CN" dirty="0"/>
              <a:t>            &lt;</a:t>
            </a:r>
            <a:r>
              <a:rPr lang="en-US" altLang="zh-CN" dirty="0" err="1"/>
              <a:t>img</a:t>
            </a:r>
            <a:r>
              <a:rPr lang="en-US" altLang="zh-CN" dirty="0"/>
              <a:t> </a:t>
            </a:r>
            <a:r>
              <a:rPr lang="en-US" altLang="zh-CN" dirty="0" err="1"/>
              <a:t>src</a:t>
            </a:r>
            <a:r>
              <a:rPr lang="en-US" altLang="zh-CN" dirty="0"/>
              <a:t>=". /</a:t>
            </a:r>
            <a:r>
              <a:rPr lang="en-US" altLang="zh-CN" dirty="0" err="1"/>
              <a:t>img</a:t>
            </a:r>
            <a:r>
              <a:rPr lang="en-US" altLang="zh-CN" dirty="0"/>
              <a:t>/man. </a:t>
            </a:r>
            <a:r>
              <a:rPr lang="en-US" altLang="zh-CN" dirty="0" err="1"/>
              <a:t>webp</a:t>
            </a:r>
            <a:r>
              <a:rPr lang="en-US" altLang="zh-CN" dirty="0"/>
              <a:t>" alt=""&gt;</a:t>
            </a:r>
            <a:endParaRPr lang="zh-CN" altLang="zh-CN" dirty="0"/>
          </a:p>
          <a:p>
            <a:pPr eaLnBrk="0"/>
            <a:r>
              <a:rPr lang="en-US" altLang="zh-CN" dirty="0"/>
              <a:t>        &lt;/td&gt;</a:t>
            </a:r>
            <a:endParaRPr lang="zh-CN" altLang="zh-CN" dirty="0"/>
          </a:p>
          <a:p>
            <a:pPr eaLnBrk="0"/>
            <a:r>
              <a:rPr lang="en-US" altLang="zh-CN" dirty="0"/>
              <a:t>        &lt;td&gt;an2&lt;/td&gt;</a:t>
            </a:r>
            <a:endParaRPr lang="zh-CN" altLang="zh-CN" dirty="0"/>
          </a:p>
          <a:p>
            <a:pPr eaLnBrk="0"/>
            <a:r>
              <a:rPr lang="en-US" altLang="zh-CN" dirty="0"/>
              <a:t>        &lt;td&gt;</a:t>
            </a:r>
            <a:r>
              <a:rPr lang="zh-CN" altLang="zh-CN" dirty="0"/>
              <a:t>男</a:t>
            </a:r>
            <a:r>
              <a:rPr lang="en-US" altLang="zh-CN" dirty="0"/>
              <a:t>&lt;/td&gt;</a:t>
            </a:r>
            <a:endParaRPr lang="zh-CN" altLang="zh-CN" dirty="0"/>
          </a:p>
          <a:p>
            <a:pPr eaLnBrk="0"/>
            <a:r>
              <a:rPr lang="en-US" altLang="zh-CN" dirty="0"/>
              <a:t>        &lt;td&gt;1&lt;/td&gt;</a:t>
            </a:r>
            <a:endParaRPr lang="zh-CN" altLang="zh-CN" dirty="0"/>
          </a:p>
          <a:p>
            <a:pPr eaLnBrk="0"/>
            <a:r>
              <a:rPr lang="en-US" altLang="zh-CN" dirty="0"/>
              <a:t>    &lt;/</a:t>
            </a:r>
            <a:r>
              <a:rPr lang="en-US" altLang="zh-CN" dirty="0" err="1"/>
              <a:t>tr</a:t>
            </a:r>
            <a:r>
              <a:rPr lang="en-US" altLang="zh-CN" dirty="0"/>
              <a:t>&gt;</a:t>
            </a:r>
            <a:endParaRPr lang="zh-CN" altLang="zh-CN" dirty="0"/>
          </a:p>
          <a:p>
            <a:pPr eaLnBrk="0"/>
            <a:r>
              <a:rPr lang="en-US" altLang="zh-CN" dirty="0"/>
              <a:t>    &lt;</a:t>
            </a:r>
            <a:r>
              <a:rPr lang="en-US" altLang="zh-CN" dirty="0" err="1"/>
              <a:t>tr</a:t>
            </a:r>
            <a:r>
              <a:rPr lang="en-US" altLang="zh-CN" dirty="0"/>
              <a:t>&gt;</a:t>
            </a:r>
            <a:endParaRPr lang="zh-CN" altLang="zh-CN" dirty="0"/>
          </a:p>
          <a:p>
            <a:pPr eaLnBrk="0"/>
            <a:r>
              <a:rPr lang="en-US" altLang="zh-CN" dirty="0"/>
              <a:t>    &lt;td&gt;leader&lt;/td&gt;</a:t>
            </a:r>
            <a:endParaRPr lang="zh-CN" altLang="zh-CN" dirty="0"/>
          </a:p>
          <a:p>
            <a:pPr eaLnBrk="0"/>
            <a:r>
              <a:rPr lang="en-US" altLang="zh-CN" dirty="0"/>
              <a:t>    &lt;td&gt;le-0001&lt;/td&gt;</a:t>
            </a:r>
            <a:endParaRPr lang="zh-CN" altLang="zh-CN" dirty="0"/>
          </a:p>
          <a:p>
            <a:pPr eaLnBrk="0"/>
            <a:r>
              <a:rPr lang="en-US" altLang="zh-CN" dirty="0"/>
              <a:t>    &lt;td&gt;</a:t>
            </a:r>
            <a:endParaRPr lang="zh-CN" altLang="zh-CN" dirty="0"/>
          </a:p>
        </p:txBody>
      </p:sp>
    </p:spTree>
    <p:extLst>
      <p:ext uri="{BB962C8B-B14F-4D97-AF65-F5344CB8AC3E}">
        <p14:creationId xmlns:p14="http://schemas.microsoft.com/office/powerpoint/2010/main" val="595223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36000"/>
          </a:xfrm>
        </p:spPr>
        <p:style>
          <a:lnRef idx="3">
            <a:schemeClr val="lt1"/>
          </a:lnRef>
          <a:fillRef idx="1">
            <a:schemeClr val="accent1"/>
          </a:fillRef>
          <a:effectRef idx="1">
            <a:schemeClr val="accent1"/>
          </a:effectRef>
          <a:fontRef idx="minor">
            <a:schemeClr val="lt1"/>
          </a:fontRef>
        </p:style>
        <p:txBody>
          <a:bodyPr>
            <a:normAutofit/>
          </a:bodyPr>
          <a:lstStyle/>
          <a:p>
            <a:r>
              <a:rPr lang="en-US" altLang="zh-CN" sz="3200" dirty="0">
                <a:solidFill>
                  <a:schemeClr val="tx1"/>
                </a:solidFill>
                <a:latin typeface="微软雅黑" panose="020B0503020204020204" pitchFamily="34" charset="-122"/>
                <a:ea typeface="微软雅黑" panose="020B0503020204020204" pitchFamily="34" charset="-122"/>
                <a:cs typeface="+mn-ea"/>
              </a:rPr>
              <a:t>1.1 </a:t>
            </a:r>
            <a:r>
              <a:rPr lang="zh-CN" altLang="zh-CN" sz="3200" dirty="0">
                <a:solidFill>
                  <a:schemeClr val="tx1"/>
                </a:solidFill>
                <a:latin typeface="微软雅黑" panose="020B0503020204020204" pitchFamily="34" charset="-122"/>
                <a:ea typeface="微软雅黑" panose="020B0503020204020204" pitchFamily="34" charset="-122"/>
                <a:cs typeface="+mn-ea"/>
              </a:rPr>
              <a:t>简</a:t>
            </a:r>
            <a:r>
              <a:rPr lang="en-US" altLang="zh-CN" sz="3200" dirty="0">
                <a:solidFill>
                  <a:schemeClr val="tx1"/>
                </a:solidFill>
                <a:latin typeface="微软雅黑" panose="020B0503020204020204" pitchFamily="34" charset="-122"/>
                <a:ea typeface="微软雅黑" panose="020B0503020204020204" pitchFamily="34" charset="-122"/>
                <a:cs typeface="+mn-ea"/>
              </a:rPr>
              <a:t> </a:t>
            </a:r>
            <a:r>
              <a:rPr lang="zh-CN" altLang="zh-CN" sz="3200" dirty="0">
                <a:solidFill>
                  <a:schemeClr val="tx1"/>
                </a:solidFill>
                <a:latin typeface="微软雅黑" panose="020B0503020204020204" pitchFamily="34" charset="-122"/>
                <a:ea typeface="微软雅黑" panose="020B0503020204020204" pitchFamily="34" charset="-122"/>
                <a:cs typeface="+mn-ea"/>
              </a:rPr>
              <a:t>介</a:t>
            </a:r>
            <a:endParaRPr lang="zh-CN" altLang="en-US" sz="3200" dirty="0">
              <a:solidFill>
                <a:schemeClr val="tx1"/>
              </a:solidFill>
              <a:latin typeface="微软雅黑" panose="020B0503020204020204" pitchFamily="34" charset="-122"/>
              <a:ea typeface="微软雅黑" panose="020B0503020204020204" pitchFamily="34" charset="-122"/>
              <a:cs typeface="+mn-ea"/>
            </a:endParaRPr>
          </a:p>
        </p:txBody>
      </p:sp>
      <p:sp>
        <p:nvSpPr>
          <p:cNvPr id="3" name="内容占位符 2"/>
          <p:cNvSpPr>
            <a:spLocks noGrp="1"/>
          </p:cNvSpPr>
          <p:nvPr>
            <p:ph idx="1"/>
          </p:nvPr>
        </p:nvSpPr>
        <p:spPr>
          <a:xfrm>
            <a:off x="457200" y="1481328"/>
            <a:ext cx="8435280" cy="4525963"/>
          </a:xfrm>
        </p:spPr>
        <p:txBody>
          <a:bodyPr/>
          <a:lstStyle/>
          <a:p>
            <a:pPr marL="109728" indent="457200" eaLnBrk="0">
              <a:buNone/>
            </a:pPr>
            <a:r>
              <a:rPr lang="zh-CN" altLang="zh-CN" dirty="0"/>
              <a:t>一个基本的网站包含很多个网页</a:t>
            </a:r>
            <a:r>
              <a:rPr lang="en-US" altLang="zh-CN" dirty="0"/>
              <a:t> , </a:t>
            </a:r>
            <a:r>
              <a:rPr lang="zh-CN" altLang="zh-CN" dirty="0"/>
              <a:t>一个网页由 </a:t>
            </a:r>
            <a:r>
              <a:rPr lang="en-US" altLang="zh-CN" dirty="0"/>
              <a:t>HTML , CSS </a:t>
            </a:r>
            <a:r>
              <a:rPr lang="zh-CN" altLang="zh-CN" dirty="0"/>
              <a:t>和 </a:t>
            </a:r>
            <a:r>
              <a:rPr lang="en-US" altLang="zh-CN" dirty="0"/>
              <a:t>JavaScript </a:t>
            </a:r>
            <a:r>
              <a:rPr lang="zh-CN" altLang="zh-CN" dirty="0"/>
              <a:t>组成。</a:t>
            </a:r>
          </a:p>
          <a:p>
            <a:pPr marL="109728" indent="457200" eaLnBrk="0">
              <a:buNone/>
            </a:pPr>
            <a:r>
              <a:rPr lang="zh-CN" altLang="zh-CN" dirty="0"/>
              <a:t>那什么是 </a:t>
            </a:r>
            <a:r>
              <a:rPr lang="en-US" altLang="zh-CN" dirty="0"/>
              <a:t>HTML? HTML  ( Hyper Text Markup Language) ,  </a:t>
            </a:r>
            <a:r>
              <a:rPr lang="zh-CN" altLang="zh-CN" dirty="0"/>
              <a:t>即超文本标记语言。</a:t>
            </a:r>
            <a:r>
              <a:rPr lang="en-US" altLang="zh-CN" dirty="0"/>
              <a:t>  HTML </a:t>
            </a:r>
            <a:r>
              <a:rPr lang="zh-CN" altLang="zh-CN" dirty="0"/>
              <a:t>不是一种编程语言</a:t>
            </a:r>
            <a:r>
              <a:rPr lang="en-US" altLang="zh-CN" dirty="0"/>
              <a:t> , </a:t>
            </a:r>
            <a:r>
              <a:rPr lang="zh-CN" altLang="zh-CN" dirty="0"/>
              <a:t>而是一种标记语言</a:t>
            </a:r>
            <a:r>
              <a:rPr lang="en-US" altLang="zh-CN" dirty="0"/>
              <a:t>  ( markup language) , </a:t>
            </a:r>
            <a:r>
              <a:rPr lang="zh-CN" altLang="zh-CN" dirty="0"/>
              <a:t>标记语言由一系列标签组成</a:t>
            </a:r>
            <a:r>
              <a:rPr lang="en-US" altLang="zh-CN" dirty="0"/>
              <a:t> , </a:t>
            </a:r>
            <a:r>
              <a:rPr lang="zh-CN" altLang="zh-CN" dirty="0"/>
              <a:t>通过标记标签来描述网页。</a:t>
            </a:r>
          </a:p>
          <a:p>
            <a:pPr marL="109728" indent="457200" eaLnBrk="0">
              <a:buNone/>
            </a:pPr>
            <a:r>
              <a:rPr lang="zh-CN" altLang="zh-CN" dirty="0"/>
              <a:t>网页又称 </a:t>
            </a:r>
            <a:r>
              <a:rPr lang="en-US" altLang="zh-CN" dirty="0"/>
              <a:t>Web </a:t>
            </a:r>
            <a:r>
              <a:rPr lang="zh-CN" altLang="zh-CN" dirty="0"/>
              <a:t>页面</a:t>
            </a:r>
            <a:r>
              <a:rPr lang="en-US" altLang="zh-CN" dirty="0"/>
              <a:t> , </a:t>
            </a:r>
            <a:r>
              <a:rPr lang="zh-CN" altLang="zh-CN" dirty="0"/>
              <a:t>是构成网站的基本元素</a:t>
            </a:r>
            <a:r>
              <a:rPr lang="en-US" altLang="zh-CN" dirty="0"/>
              <a:t> , </a:t>
            </a:r>
            <a:r>
              <a:rPr lang="zh-CN" altLang="zh-CN" dirty="0"/>
              <a:t>是把文字、</a:t>
            </a:r>
            <a:r>
              <a:rPr lang="en-US" altLang="zh-CN" dirty="0"/>
              <a:t>  </a:t>
            </a:r>
            <a:r>
              <a:rPr lang="zh-CN" altLang="zh-CN" dirty="0"/>
              <a:t>图形、</a:t>
            </a:r>
            <a:r>
              <a:rPr lang="en-US" altLang="zh-CN" dirty="0"/>
              <a:t>  </a:t>
            </a:r>
            <a:r>
              <a:rPr lang="zh-CN" altLang="zh-CN" dirty="0"/>
              <a:t>声音及动画等多媒 体信息相互连接起来而构成的一种信息表达方式。</a:t>
            </a:r>
          </a:p>
          <a:p>
            <a:pPr indent="457200"/>
            <a:endParaRPr lang="zh-CN" altLang="en-US" dirty="0"/>
          </a:p>
        </p:txBody>
      </p:sp>
    </p:spTree>
    <p:extLst>
      <p:ext uri="{BB962C8B-B14F-4D97-AF65-F5344CB8AC3E}">
        <p14:creationId xmlns:p14="http://schemas.microsoft.com/office/powerpoint/2010/main" val="5326258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algn="ctr"/>
            <a:r>
              <a:rPr lang="zh-CN" altLang="en-US" sz="3200" dirty="0">
                <a:solidFill>
                  <a:schemeClr val="tx1"/>
                </a:solidFill>
                <a:latin typeface="微软雅黑" panose="020B0503020204020204" pitchFamily="34" charset="-122"/>
                <a:ea typeface="微软雅黑" panose="020B0503020204020204" pitchFamily="34" charset="-122"/>
                <a:cs typeface="+mn-ea"/>
              </a:rPr>
              <a:t>练习任务    开发团队人员信息表</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5" name="组合 4"/>
          <p:cNvGrpSpPr/>
          <p:nvPr/>
        </p:nvGrpSpPr>
        <p:grpSpPr>
          <a:xfrm>
            <a:off x="670180" y="1713326"/>
            <a:ext cx="8019663" cy="4439460"/>
            <a:chOff x="670180" y="1713326"/>
            <a:chExt cx="8019663" cy="4439460"/>
          </a:xfrm>
        </p:grpSpPr>
        <p:sp>
          <p:nvSpPr>
            <p:cNvPr id="8" name="任意多边形 7"/>
            <p:cNvSpPr/>
            <p:nvPr/>
          </p:nvSpPr>
          <p:spPr>
            <a:xfrm>
              <a:off x="670180" y="2489675"/>
              <a:ext cx="373428" cy="3287356"/>
            </a:xfrm>
            <a:custGeom>
              <a:avLst/>
              <a:gdLst>
                <a:gd name="connsiteX0" fmla="*/ 0 w 3287355"/>
                <a:gd name="connsiteY0" fmla="*/ 0 h 278678"/>
                <a:gd name="connsiteX1" fmla="*/ 3148016 w 3287355"/>
                <a:gd name="connsiteY1" fmla="*/ 0 h 278678"/>
                <a:gd name="connsiteX2" fmla="*/ 3287355 w 3287355"/>
                <a:gd name="connsiteY2" fmla="*/ 139339 h 278678"/>
                <a:gd name="connsiteX3" fmla="*/ 3148016 w 3287355"/>
                <a:gd name="connsiteY3" fmla="*/ 278678 h 278678"/>
                <a:gd name="connsiteX4" fmla="*/ 0 w 3287355"/>
                <a:gd name="connsiteY4" fmla="*/ 278678 h 278678"/>
                <a:gd name="connsiteX5" fmla="*/ 139339 w 3287355"/>
                <a:gd name="connsiteY5" fmla="*/ 139339 h 278678"/>
                <a:gd name="connsiteX6" fmla="*/ 0 w 3287355"/>
                <a:gd name="connsiteY6" fmla="*/ 0 h 27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7355" h="278678">
                  <a:moveTo>
                    <a:pt x="3287349" y="0"/>
                  </a:moveTo>
                  <a:lnTo>
                    <a:pt x="3287349" y="266866"/>
                  </a:lnTo>
                  <a:lnTo>
                    <a:pt x="1643678" y="278678"/>
                  </a:lnTo>
                  <a:lnTo>
                    <a:pt x="6" y="266866"/>
                  </a:lnTo>
                  <a:lnTo>
                    <a:pt x="6" y="0"/>
                  </a:lnTo>
                  <a:lnTo>
                    <a:pt x="1643677" y="11812"/>
                  </a:lnTo>
                  <a:lnTo>
                    <a:pt x="3287349"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10" tIns="155850" rIns="16511" bIns="155849" numCol="1" spcCol="1270" anchor="ctr" anchorCtr="0">
              <a:noAutofit/>
            </a:bodyPr>
            <a:lstStyle/>
            <a:p>
              <a:pPr lvl="0" algn="l" defTabSz="1155700">
                <a:lnSpc>
                  <a:spcPct val="90000"/>
                </a:lnSpc>
                <a:spcBef>
                  <a:spcPct val="0"/>
                </a:spcBef>
                <a:spcAft>
                  <a:spcPct val="35000"/>
                </a:spcAft>
              </a:pPr>
              <a:r>
                <a:rPr lang="zh-CN" altLang="en-US" sz="2600" kern="1200" dirty="0"/>
                <a:t>核心代码</a:t>
              </a:r>
            </a:p>
          </p:txBody>
        </p:sp>
        <p:sp>
          <p:nvSpPr>
            <p:cNvPr id="9" name="任意多边形 8"/>
            <p:cNvSpPr/>
            <p:nvPr/>
          </p:nvSpPr>
          <p:spPr>
            <a:xfrm>
              <a:off x="1210114" y="1713326"/>
              <a:ext cx="7479729" cy="4439460"/>
            </a:xfrm>
            <a:custGeom>
              <a:avLst/>
              <a:gdLst>
                <a:gd name="connsiteX0" fmla="*/ 739925 w 4439459"/>
                <a:gd name="connsiteY0" fmla="*/ 0 h 7479729"/>
                <a:gd name="connsiteX1" fmla="*/ 3699534 w 4439459"/>
                <a:gd name="connsiteY1" fmla="*/ 0 h 7479729"/>
                <a:gd name="connsiteX2" fmla="*/ 4439459 w 4439459"/>
                <a:gd name="connsiteY2" fmla="*/ 739925 h 7479729"/>
                <a:gd name="connsiteX3" fmla="*/ 4439459 w 4439459"/>
                <a:gd name="connsiteY3" fmla="*/ 7479729 h 7479729"/>
                <a:gd name="connsiteX4" fmla="*/ 4439459 w 4439459"/>
                <a:gd name="connsiteY4" fmla="*/ 7479729 h 7479729"/>
                <a:gd name="connsiteX5" fmla="*/ 0 w 4439459"/>
                <a:gd name="connsiteY5" fmla="*/ 7479729 h 7479729"/>
                <a:gd name="connsiteX6" fmla="*/ 0 w 4439459"/>
                <a:gd name="connsiteY6" fmla="*/ 7479729 h 7479729"/>
                <a:gd name="connsiteX7" fmla="*/ 0 w 4439459"/>
                <a:gd name="connsiteY7" fmla="*/ 739925 h 7479729"/>
                <a:gd name="connsiteX8" fmla="*/ 739925 w 4439459"/>
                <a:gd name="connsiteY8" fmla="*/ 0 h 7479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39459" h="7479729">
                  <a:moveTo>
                    <a:pt x="4439459" y="1246647"/>
                  </a:moveTo>
                  <a:lnTo>
                    <a:pt x="4439459" y="6233082"/>
                  </a:lnTo>
                  <a:cubicBezTo>
                    <a:pt x="4439459" y="6921586"/>
                    <a:pt x="4242836" y="7479729"/>
                    <a:pt x="4000290" y="7479729"/>
                  </a:cubicBezTo>
                  <a:lnTo>
                    <a:pt x="0" y="7479729"/>
                  </a:lnTo>
                  <a:lnTo>
                    <a:pt x="0" y="7479729"/>
                  </a:lnTo>
                  <a:lnTo>
                    <a:pt x="0" y="0"/>
                  </a:lnTo>
                  <a:lnTo>
                    <a:pt x="0" y="0"/>
                  </a:lnTo>
                  <a:lnTo>
                    <a:pt x="4000290" y="0"/>
                  </a:lnTo>
                  <a:cubicBezTo>
                    <a:pt x="4242836" y="0"/>
                    <a:pt x="4439459" y="558143"/>
                    <a:pt x="4439459" y="1246647"/>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84913" tIns="233228" rIns="233226" bIns="233227" numCol="1" spcCol="1270" anchor="ctr" anchorCtr="0">
              <a:noAutofit/>
            </a:bodyPr>
            <a:lstStyle/>
            <a:p>
              <a:pPr marL="0" lvl="1" algn="l" defTabSz="1155700">
                <a:lnSpc>
                  <a:spcPct val="90000"/>
                </a:lnSpc>
                <a:spcBef>
                  <a:spcPct val="0"/>
                </a:spcBef>
                <a:spcAft>
                  <a:spcPct val="15000"/>
                </a:spcAft>
              </a:pPr>
              <a:endParaRPr lang="zh-CN" sz="2600" kern="1200" dirty="0"/>
            </a:p>
          </p:txBody>
        </p:sp>
      </p:grpSp>
      <p:sp>
        <p:nvSpPr>
          <p:cNvPr id="6" name="矩形 5"/>
          <p:cNvSpPr/>
          <p:nvPr/>
        </p:nvSpPr>
        <p:spPr>
          <a:xfrm>
            <a:off x="1193841" y="1978962"/>
            <a:ext cx="7122575" cy="2862322"/>
          </a:xfrm>
          <a:prstGeom prst="rect">
            <a:avLst/>
          </a:prstGeom>
        </p:spPr>
        <p:txBody>
          <a:bodyPr wrap="square">
            <a:spAutoFit/>
          </a:bodyPr>
          <a:lstStyle/>
          <a:p>
            <a:pPr eaLnBrk="0"/>
            <a:r>
              <a:rPr lang="en-US" altLang="zh-CN" dirty="0"/>
              <a:t>                &lt;td&gt;</a:t>
            </a:r>
          </a:p>
          <a:p>
            <a:pPr eaLnBrk="0"/>
            <a:r>
              <a:rPr lang="en-US" altLang="zh-CN" dirty="0"/>
              <a:t>                     &lt;</a:t>
            </a:r>
            <a:r>
              <a:rPr lang="en-US" altLang="zh-CN" dirty="0" err="1"/>
              <a:t>img</a:t>
            </a:r>
            <a:r>
              <a:rPr lang="en-US" altLang="zh-CN" dirty="0"/>
              <a:t> </a:t>
            </a:r>
            <a:r>
              <a:rPr lang="en-US" altLang="zh-CN" dirty="0" err="1"/>
              <a:t>src</a:t>
            </a:r>
            <a:r>
              <a:rPr lang="en-US" altLang="zh-CN" dirty="0"/>
              <a:t>=". /</a:t>
            </a:r>
            <a:r>
              <a:rPr lang="en-US" altLang="zh-CN" dirty="0" err="1"/>
              <a:t>img</a:t>
            </a:r>
            <a:r>
              <a:rPr lang="en-US" altLang="zh-CN" dirty="0"/>
              <a:t>/woman. </a:t>
            </a:r>
            <a:r>
              <a:rPr lang="en-US" altLang="zh-CN" dirty="0" err="1"/>
              <a:t>webp</a:t>
            </a:r>
            <a:r>
              <a:rPr lang="en-US" altLang="zh-CN" dirty="0"/>
              <a:t>" alt=""&gt;</a:t>
            </a:r>
            <a:endParaRPr lang="zh-CN" altLang="zh-CN" dirty="0"/>
          </a:p>
          <a:p>
            <a:pPr eaLnBrk="0"/>
            <a:r>
              <a:rPr lang="en-US" altLang="zh-CN" dirty="0"/>
              <a:t>                &lt;/td&gt;</a:t>
            </a:r>
            <a:endParaRPr lang="zh-CN" altLang="zh-CN" dirty="0"/>
          </a:p>
          <a:p>
            <a:pPr eaLnBrk="0"/>
            <a:r>
              <a:rPr lang="en-US" altLang="zh-CN" dirty="0"/>
              <a:t>                &lt;td&gt;le1&lt;/td&gt;</a:t>
            </a:r>
            <a:endParaRPr lang="zh-CN" altLang="zh-CN" dirty="0"/>
          </a:p>
          <a:p>
            <a:pPr eaLnBrk="0"/>
            <a:r>
              <a:rPr lang="en-US" altLang="zh-CN" dirty="0"/>
              <a:t>                &lt;td&gt;</a:t>
            </a:r>
            <a:r>
              <a:rPr lang="zh-CN" altLang="zh-CN" dirty="0"/>
              <a:t>女</a:t>
            </a:r>
            <a:r>
              <a:rPr lang="en-US" altLang="zh-CN" dirty="0"/>
              <a:t>&lt;/td&gt;</a:t>
            </a:r>
            <a:endParaRPr lang="zh-CN" altLang="zh-CN" dirty="0"/>
          </a:p>
          <a:p>
            <a:pPr eaLnBrk="0"/>
            <a:r>
              <a:rPr lang="en-US" altLang="zh-CN" dirty="0"/>
              <a:t>                &lt;td&gt;1&lt;/td&gt;</a:t>
            </a:r>
            <a:endParaRPr lang="zh-CN" altLang="zh-CN" dirty="0"/>
          </a:p>
          <a:p>
            <a:pPr eaLnBrk="0"/>
            <a:r>
              <a:rPr lang="en-US" altLang="zh-CN" dirty="0"/>
              <a:t>            &lt;/</a:t>
            </a:r>
            <a:r>
              <a:rPr lang="en-US" altLang="zh-CN" dirty="0" err="1"/>
              <a:t>tr</a:t>
            </a:r>
            <a:r>
              <a:rPr lang="en-US" altLang="zh-CN" dirty="0"/>
              <a:t>&gt;</a:t>
            </a:r>
            <a:endParaRPr lang="zh-CN" altLang="zh-CN" dirty="0"/>
          </a:p>
          <a:p>
            <a:pPr eaLnBrk="0"/>
            <a:r>
              <a:rPr lang="en-US" altLang="zh-CN" dirty="0"/>
              <a:t>        &lt;/</a:t>
            </a:r>
            <a:r>
              <a:rPr lang="en-US" altLang="zh-CN" dirty="0" err="1"/>
              <a:t>tbody</a:t>
            </a:r>
            <a:r>
              <a:rPr lang="en-US" altLang="zh-CN" dirty="0"/>
              <a:t>&gt;</a:t>
            </a:r>
            <a:endParaRPr lang="zh-CN" altLang="zh-CN" dirty="0"/>
          </a:p>
          <a:p>
            <a:pPr eaLnBrk="0"/>
            <a:r>
              <a:rPr lang="en-US" altLang="zh-CN" dirty="0"/>
              <a:t>    &lt;/table&gt;</a:t>
            </a:r>
            <a:endParaRPr lang="zh-CN" altLang="zh-CN" dirty="0"/>
          </a:p>
          <a:p>
            <a:pPr eaLnBrk="0"/>
            <a:endParaRPr lang="zh-CN" altLang="zh-CN" dirty="0"/>
          </a:p>
        </p:txBody>
      </p:sp>
    </p:spTree>
    <p:extLst>
      <p:ext uri="{BB962C8B-B14F-4D97-AF65-F5344CB8AC3E}">
        <p14:creationId xmlns:p14="http://schemas.microsoft.com/office/powerpoint/2010/main" val="5952231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200" dirty="0">
                <a:solidFill>
                  <a:schemeClr val="tx1"/>
                </a:solidFill>
                <a:latin typeface="微软雅黑" panose="020B0503020204020204" pitchFamily="34" charset="-122"/>
                <a:ea typeface="微软雅黑" panose="020B0503020204020204" pitchFamily="34" charset="-122"/>
                <a:cs typeface="+mn-ea"/>
              </a:rPr>
              <a:t>1.2.6 </a:t>
            </a:r>
            <a:r>
              <a:rPr lang="zh-CN" altLang="en-US" sz="3200" dirty="0">
                <a:solidFill>
                  <a:schemeClr val="tx1"/>
                </a:solidFill>
                <a:latin typeface="微软雅黑" panose="020B0503020204020204" pitchFamily="34" charset="-122"/>
                <a:ea typeface="微软雅黑" panose="020B0503020204020204" pitchFamily="34" charset="-122"/>
                <a:cs typeface="+mn-ea"/>
              </a:rPr>
              <a:t>表</a:t>
            </a:r>
            <a:r>
              <a:rPr lang="en-US" altLang="zh-CN" sz="3200" dirty="0">
                <a:solidFill>
                  <a:schemeClr val="tx1"/>
                </a:solidFill>
                <a:latin typeface="微软雅黑" panose="020B0503020204020204" pitchFamily="34" charset="-122"/>
                <a:ea typeface="微软雅黑" panose="020B0503020204020204" pitchFamily="34" charset="-122"/>
                <a:cs typeface="+mn-ea"/>
              </a:rPr>
              <a:t> </a:t>
            </a:r>
            <a:r>
              <a:rPr lang="zh-CN" altLang="en-US" sz="3200" dirty="0">
                <a:solidFill>
                  <a:schemeClr val="tx1"/>
                </a:solidFill>
                <a:latin typeface="微软雅黑" panose="020B0503020204020204" pitchFamily="34" charset="-122"/>
                <a:ea typeface="微软雅黑" panose="020B0503020204020204" pitchFamily="34" charset="-122"/>
                <a:cs typeface="+mn-ea"/>
              </a:rPr>
              <a:t>单</a:t>
            </a:r>
            <a:r>
              <a:rPr lang="en-US" altLang="zh-CN" sz="3200" dirty="0">
                <a:solidFill>
                  <a:schemeClr val="tx1"/>
                </a:solidFill>
                <a:latin typeface="微软雅黑" panose="020B0503020204020204" pitchFamily="34" charset="-122"/>
                <a:ea typeface="微软雅黑" panose="020B0503020204020204" pitchFamily="34" charset="-122"/>
                <a:cs typeface="+mn-ea"/>
              </a:rPr>
              <a:t> </a:t>
            </a:r>
            <a:r>
              <a:rPr lang="zh-CN" altLang="en-US" sz="3200" dirty="0">
                <a:solidFill>
                  <a:schemeClr val="tx1"/>
                </a:solidFill>
                <a:latin typeface="微软雅黑" panose="020B0503020204020204" pitchFamily="34" charset="-122"/>
                <a:ea typeface="微软雅黑" panose="020B0503020204020204" pitchFamily="34" charset="-122"/>
                <a:cs typeface="+mn-ea"/>
              </a:rPr>
              <a:t>元 素 </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内容占位符 4"/>
          <p:cNvSpPr>
            <a:spLocks noGrp="1"/>
          </p:cNvSpPr>
          <p:nvPr>
            <p:ph idx="1"/>
          </p:nvPr>
        </p:nvSpPr>
        <p:spPr>
          <a:xfrm>
            <a:off x="179512" y="1412776"/>
            <a:ext cx="8784976" cy="1944216"/>
          </a:xfrm>
        </p:spPr>
        <p:txBody>
          <a:bodyPr>
            <a:noAutofit/>
          </a:bodyPr>
          <a:lstStyle/>
          <a:p>
            <a:pPr marL="0" indent="457200" eaLnBrk="0">
              <a:spcBef>
                <a:spcPts val="0"/>
              </a:spcBef>
              <a:buNone/>
            </a:pPr>
            <a:r>
              <a:rPr lang="zh-CN" altLang="en-US" sz="2400" dirty="0"/>
              <a:t>在 </a:t>
            </a:r>
            <a:r>
              <a:rPr lang="en-US" altLang="zh-CN" sz="2400" dirty="0"/>
              <a:t>html </a:t>
            </a:r>
            <a:r>
              <a:rPr lang="zh-CN" altLang="en-US" sz="2400" dirty="0"/>
              <a:t>中 </a:t>
            </a:r>
            <a:r>
              <a:rPr lang="en-US" altLang="zh-CN" sz="2400" dirty="0"/>
              <a:t>, </a:t>
            </a:r>
            <a:r>
              <a:rPr lang="zh-CN" altLang="en-US" sz="2400" dirty="0"/>
              <a:t>表单是一个包含表单元素的区域 </a:t>
            </a:r>
            <a:r>
              <a:rPr lang="en-US" altLang="zh-CN" sz="2400" dirty="0"/>
              <a:t>,  </a:t>
            </a:r>
            <a:r>
              <a:rPr lang="zh-CN" altLang="en-US" sz="2400" dirty="0"/>
              <a:t>主要用于收集不同类型的用户输入 </a:t>
            </a:r>
            <a:r>
              <a:rPr lang="en-US" altLang="zh-CN" sz="2400" dirty="0"/>
              <a:t>, </a:t>
            </a:r>
            <a:r>
              <a:rPr lang="zh-CN" altLang="en-US" sz="2400" dirty="0"/>
              <a:t>需 要使用表单标签 </a:t>
            </a:r>
            <a:r>
              <a:rPr lang="en-US" altLang="zh-CN" sz="2400" dirty="0"/>
              <a:t>form </a:t>
            </a:r>
            <a:r>
              <a:rPr lang="zh-CN" altLang="en-US" sz="2400" dirty="0"/>
              <a:t>来定义 </a:t>
            </a:r>
            <a:r>
              <a:rPr lang="en-US" altLang="zh-CN" sz="2400" dirty="0"/>
              <a:t>, </a:t>
            </a:r>
            <a:r>
              <a:rPr lang="zh-CN" altLang="en-US" sz="2400" dirty="0"/>
              <a:t>常用于注册登录。</a:t>
            </a:r>
          </a:p>
          <a:p>
            <a:pPr marL="0" indent="457200" eaLnBrk="0">
              <a:spcBef>
                <a:spcPts val="0"/>
              </a:spcBef>
              <a:buNone/>
            </a:pPr>
            <a:r>
              <a:rPr lang="zh-CN" altLang="en-US" sz="2400" dirty="0"/>
              <a:t>表单：表单使用</a:t>
            </a:r>
            <a:r>
              <a:rPr lang="en-US" altLang="zh-CN" sz="2400" dirty="0"/>
              <a:t>&lt;form&gt;</a:t>
            </a:r>
            <a:r>
              <a:rPr lang="zh-CN" altLang="en-US" sz="2400" dirty="0"/>
              <a:t>标签定义 </a:t>
            </a:r>
            <a:r>
              <a:rPr lang="en-US" altLang="zh-CN" sz="2400" dirty="0"/>
              <a:t>, </a:t>
            </a:r>
            <a:r>
              <a:rPr lang="zh-CN" altLang="en-US" sz="2400" dirty="0"/>
              <a:t>它和</a:t>
            </a:r>
            <a:r>
              <a:rPr lang="en-US" altLang="zh-CN" sz="2400" dirty="0"/>
              <a:t>&lt;div&gt;</a:t>
            </a:r>
            <a:r>
              <a:rPr lang="zh-CN" altLang="en-US" sz="2400" dirty="0"/>
              <a:t>标签一样属于“ 块级元素”。</a:t>
            </a:r>
            <a:r>
              <a:rPr lang="en-US" altLang="zh-CN" sz="2400" dirty="0"/>
              <a:t>&lt;form&gt;</a:t>
            </a:r>
            <a:r>
              <a:rPr lang="zh-CN" altLang="en-US" sz="2400" dirty="0"/>
              <a:t>标签 具备常用的属性如下 ：</a:t>
            </a:r>
            <a:endParaRPr lang="en-US" altLang="zh-CN" sz="24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表格 5"/>
          <p:cNvGraphicFramePr>
            <a:graphicFrameLocks noGrp="1"/>
          </p:cNvGraphicFramePr>
          <p:nvPr>
            <p:extLst>
              <p:ext uri="{D42A27DB-BD31-4B8C-83A1-F6EECF244321}">
                <p14:modId xmlns:p14="http://schemas.microsoft.com/office/powerpoint/2010/main" val="2135540488"/>
              </p:ext>
            </p:extLst>
          </p:nvPr>
        </p:nvGraphicFramePr>
        <p:xfrm>
          <a:off x="323528" y="3501008"/>
          <a:ext cx="8496944" cy="2808311"/>
        </p:xfrm>
        <a:graphic>
          <a:graphicData uri="http://schemas.openxmlformats.org/drawingml/2006/table">
            <a:tbl>
              <a:tblPr firstRow="1" firstCol="1" bandRow="1">
                <a:tableStyleId>{C4B1156A-380E-4F78-BDF5-A606A8083BF9}</a:tableStyleId>
              </a:tblPr>
              <a:tblGrid>
                <a:gridCol w="2232248">
                  <a:extLst>
                    <a:ext uri="{9D8B030D-6E8A-4147-A177-3AD203B41FA5}">
                      <a16:colId xmlns:a16="http://schemas.microsoft.com/office/drawing/2014/main" val="20000"/>
                    </a:ext>
                  </a:extLst>
                </a:gridCol>
                <a:gridCol w="6264696">
                  <a:extLst>
                    <a:ext uri="{9D8B030D-6E8A-4147-A177-3AD203B41FA5}">
                      <a16:colId xmlns:a16="http://schemas.microsoft.com/office/drawing/2014/main" val="20001"/>
                    </a:ext>
                  </a:extLst>
                </a:gridCol>
              </a:tblGrid>
              <a:tr h="355516">
                <a:tc>
                  <a:txBody>
                    <a:bodyPr/>
                    <a:lstStyle/>
                    <a:p>
                      <a:pPr marL="0" algn="ctr" eaLnBrk="0">
                        <a:lnSpc>
                          <a:spcPts val="755"/>
                        </a:lnSpc>
                        <a:spcBef>
                          <a:spcPts val="0"/>
                        </a:spcBef>
                        <a:spcAft>
                          <a:spcPts val="0"/>
                        </a:spcAft>
                      </a:pPr>
                      <a:r>
                        <a:rPr lang="en-US" sz="2000" b="0" spc="-100" dirty="0">
                          <a:effectLst/>
                        </a:rPr>
                        <a:t>    n</a:t>
                      </a:r>
                      <a:r>
                        <a:rPr lang="en-US" sz="2000" b="0" spc="-85" dirty="0">
                          <a:effectLst/>
                        </a:rPr>
                        <a:t>ame</a:t>
                      </a:r>
                      <a:endParaRPr lang="zh-CN" sz="3200" b="0" dirty="0">
                        <a:solidFill>
                          <a:srgbClr val="000000"/>
                        </a:solidFill>
                        <a:effectLst/>
                        <a:latin typeface="Arial"/>
                        <a:ea typeface="宋体"/>
                      </a:endParaRPr>
                    </a:p>
                  </a:txBody>
                  <a:tcPr marL="0" marR="0" marT="0" marB="0" anchor="ctr"/>
                </a:tc>
                <a:tc>
                  <a:txBody>
                    <a:bodyPr/>
                    <a:lstStyle/>
                    <a:p>
                      <a:pPr marL="68580" eaLnBrk="0">
                        <a:lnSpc>
                          <a:spcPct val="77000"/>
                        </a:lnSpc>
                        <a:spcBef>
                          <a:spcPts val="570"/>
                        </a:spcBef>
                        <a:spcAft>
                          <a:spcPts val="0"/>
                        </a:spcAft>
                      </a:pPr>
                      <a:r>
                        <a:rPr lang="zh-CN" sz="2000" b="0" spc="70">
                          <a:effectLst/>
                        </a:rPr>
                        <a:t>规</a:t>
                      </a:r>
                      <a:r>
                        <a:rPr lang="zh-CN" sz="2000" b="0" spc="45">
                          <a:effectLst/>
                        </a:rPr>
                        <a:t>定识别表单的名称</a:t>
                      </a:r>
                      <a:endParaRPr lang="zh-CN" sz="3200" b="0">
                        <a:solidFill>
                          <a:srgbClr val="000000"/>
                        </a:solidFill>
                        <a:effectLst/>
                        <a:latin typeface="Arial"/>
                        <a:ea typeface="宋体"/>
                      </a:endParaRPr>
                    </a:p>
                  </a:txBody>
                  <a:tcPr marL="0" marR="0" marT="0" marB="0" anchor="ctr"/>
                </a:tc>
                <a:extLst>
                  <a:ext uri="{0D108BD9-81ED-4DB2-BD59-A6C34878D82A}">
                    <a16:rowId xmlns:a16="http://schemas.microsoft.com/office/drawing/2014/main" val="10000"/>
                  </a:ext>
                </a:extLst>
              </a:tr>
              <a:tr h="349401">
                <a:tc>
                  <a:txBody>
                    <a:bodyPr/>
                    <a:lstStyle/>
                    <a:p>
                      <a:pPr marL="949960" eaLnBrk="0">
                        <a:lnSpc>
                          <a:spcPct val="67000"/>
                        </a:lnSpc>
                        <a:spcBef>
                          <a:spcPts val="690"/>
                        </a:spcBef>
                        <a:spcAft>
                          <a:spcPts val="0"/>
                        </a:spcAft>
                      </a:pPr>
                      <a:r>
                        <a:rPr lang="en-US" sz="2000" b="0" spc="-60" dirty="0">
                          <a:effectLst/>
                        </a:rPr>
                        <a:t>action</a:t>
                      </a:r>
                      <a:endParaRPr lang="zh-CN" sz="3200" b="0" dirty="0">
                        <a:solidFill>
                          <a:srgbClr val="000000"/>
                        </a:solidFill>
                        <a:effectLst/>
                        <a:latin typeface="Arial"/>
                        <a:ea typeface="宋体"/>
                      </a:endParaRPr>
                    </a:p>
                  </a:txBody>
                  <a:tcPr marL="0" marR="0" marT="0" marB="0" anchor="ctr"/>
                </a:tc>
                <a:tc>
                  <a:txBody>
                    <a:bodyPr/>
                    <a:lstStyle/>
                    <a:p>
                      <a:pPr marL="68580" eaLnBrk="0">
                        <a:lnSpc>
                          <a:spcPct val="87000"/>
                        </a:lnSpc>
                        <a:spcBef>
                          <a:spcPts val="500"/>
                        </a:spcBef>
                        <a:spcAft>
                          <a:spcPts val="0"/>
                        </a:spcAft>
                      </a:pPr>
                      <a:r>
                        <a:rPr lang="zh-CN" sz="2000" b="0" spc="45">
                          <a:effectLst/>
                        </a:rPr>
                        <a:t>规定向何处提交表单的地址</a:t>
                      </a:r>
                      <a:r>
                        <a:rPr lang="en-US" sz="2000" b="0" spc="45">
                          <a:effectLst/>
                        </a:rPr>
                        <a:t>  ( </a:t>
                      </a:r>
                      <a:r>
                        <a:rPr lang="en-US" sz="2000" b="0">
                          <a:effectLst/>
                        </a:rPr>
                        <a:t>URL</a:t>
                      </a:r>
                      <a:r>
                        <a:rPr lang="en-US" sz="2000" b="0" spc="45">
                          <a:effectLst/>
                        </a:rPr>
                        <a:t>)  ( </a:t>
                      </a:r>
                      <a:r>
                        <a:rPr lang="zh-CN" sz="2000" b="0" spc="45">
                          <a:effectLst/>
                        </a:rPr>
                        <a:t>提交页面</a:t>
                      </a:r>
                      <a:r>
                        <a:rPr lang="en-US" sz="2000" b="0" spc="25">
                          <a:effectLst/>
                        </a:rPr>
                        <a:t>)</a:t>
                      </a:r>
                      <a:endParaRPr lang="zh-CN" sz="3200" b="0">
                        <a:solidFill>
                          <a:srgbClr val="000000"/>
                        </a:solidFill>
                        <a:effectLst/>
                        <a:latin typeface="Arial"/>
                        <a:ea typeface="宋体"/>
                      </a:endParaRPr>
                    </a:p>
                  </a:txBody>
                  <a:tcPr marL="0" marR="0" marT="0" marB="0" anchor="ctr"/>
                </a:tc>
                <a:extLst>
                  <a:ext uri="{0D108BD9-81ED-4DB2-BD59-A6C34878D82A}">
                    <a16:rowId xmlns:a16="http://schemas.microsoft.com/office/drawing/2014/main" val="10001"/>
                  </a:ext>
                </a:extLst>
              </a:tr>
              <a:tr h="349401">
                <a:tc>
                  <a:txBody>
                    <a:bodyPr/>
                    <a:lstStyle/>
                    <a:p>
                      <a:pPr marL="922020" eaLnBrk="0">
                        <a:lnSpc>
                          <a:spcPct val="69000"/>
                        </a:lnSpc>
                        <a:spcBef>
                          <a:spcPts val="665"/>
                        </a:spcBef>
                        <a:spcAft>
                          <a:spcPts val="0"/>
                        </a:spcAft>
                      </a:pPr>
                      <a:r>
                        <a:rPr lang="en-US" sz="2000" b="0" spc="-25">
                          <a:effectLst/>
                        </a:rPr>
                        <a:t>method</a:t>
                      </a:r>
                      <a:endParaRPr lang="zh-CN" sz="3200" b="0">
                        <a:solidFill>
                          <a:srgbClr val="000000"/>
                        </a:solidFill>
                        <a:effectLst/>
                        <a:latin typeface="Arial"/>
                        <a:ea typeface="宋体"/>
                      </a:endParaRPr>
                    </a:p>
                  </a:txBody>
                  <a:tcPr marL="0" marR="0" marT="0" marB="0" anchor="ctr"/>
                </a:tc>
                <a:tc>
                  <a:txBody>
                    <a:bodyPr/>
                    <a:lstStyle/>
                    <a:p>
                      <a:pPr marL="68580" eaLnBrk="0">
                        <a:lnSpc>
                          <a:spcPct val="77000"/>
                        </a:lnSpc>
                        <a:spcBef>
                          <a:spcPts val="540"/>
                        </a:spcBef>
                        <a:spcAft>
                          <a:spcPts val="0"/>
                        </a:spcAft>
                      </a:pPr>
                      <a:r>
                        <a:rPr lang="zh-CN" sz="2000" b="0" spc="70">
                          <a:effectLst/>
                        </a:rPr>
                        <a:t>规</a:t>
                      </a:r>
                      <a:r>
                        <a:rPr lang="zh-CN" sz="2000" b="0" spc="50">
                          <a:effectLst/>
                        </a:rPr>
                        <a:t>定</a:t>
                      </a:r>
                      <a:r>
                        <a:rPr lang="zh-CN" sz="2000" b="0" spc="35">
                          <a:effectLst/>
                        </a:rPr>
                        <a:t>在提交表单时所用的 </a:t>
                      </a:r>
                      <a:r>
                        <a:rPr lang="en-US" sz="2000" b="0">
                          <a:effectLst/>
                        </a:rPr>
                        <a:t>HTTP</a:t>
                      </a:r>
                      <a:r>
                        <a:rPr lang="en-US" sz="2000" b="0" spc="35">
                          <a:effectLst/>
                        </a:rPr>
                        <a:t> </a:t>
                      </a:r>
                      <a:r>
                        <a:rPr lang="zh-CN" sz="2000" b="0" spc="35">
                          <a:effectLst/>
                        </a:rPr>
                        <a:t>方法</a:t>
                      </a:r>
                      <a:endParaRPr lang="zh-CN" sz="3200" b="0">
                        <a:solidFill>
                          <a:srgbClr val="000000"/>
                        </a:solidFill>
                        <a:effectLst/>
                        <a:latin typeface="Arial"/>
                        <a:ea typeface="宋体"/>
                      </a:endParaRPr>
                    </a:p>
                  </a:txBody>
                  <a:tcPr marL="0" marR="0" marT="0" marB="0" anchor="ctr"/>
                </a:tc>
                <a:extLst>
                  <a:ext uri="{0D108BD9-81ED-4DB2-BD59-A6C34878D82A}">
                    <a16:rowId xmlns:a16="http://schemas.microsoft.com/office/drawing/2014/main" val="10002"/>
                  </a:ext>
                </a:extLst>
              </a:tr>
              <a:tr h="349401">
                <a:tc>
                  <a:txBody>
                    <a:bodyPr/>
                    <a:lstStyle/>
                    <a:p>
                      <a:pPr marL="958215" eaLnBrk="0">
                        <a:lnSpc>
                          <a:spcPts val="845"/>
                        </a:lnSpc>
                        <a:spcBef>
                          <a:spcPts val="820"/>
                        </a:spcBef>
                        <a:spcAft>
                          <a:spcPts val="0"/>
                        </a:spcAft>
                      </a:pPr>
                      <a:r>
                        <a:rPr lang="en-US" sz="2000" b="0" spc="-25">
                          <a:effectLst/>
                        </a:rPr>
                        <a:t>target</a:t>
                      </a:r>
                      <a:endParaRPr lang="zh-CN" sz="3200" b="0">
                        <a:solidFill>
                          <a:srgbClr val="000000"/>
                        </a:solidFill>
                        <a:effectLst/>
                        <a:latin typeface="Arial"/>
                        <a:ea typeface="宋体"/>
                      </a:endParaRPr>
                    </a:p>
                  </a:txBody>
                  <a:tcPr marL="0" marR="0" marT="0" marB="0" anchor="ctr"/>
                </a:tc>
                <a:tc>
                  <a:txBody>
                    <a:bodyPr/>
                    <a:lstStyle/>
                    <a:p>
                      <a:pPr marL="68580" eaLnBrk="0">
                        <a:lnSpc>
                          <a:spcPct val="76000"/>
                        </a:lnSpc>
                        <a:spcBef>
                          <a:spcPts val="550"/>
                        </a:spcBef>
                        <a:spcAft>
                          <a:spcPts val="0"/>
                        </a:spcAft>
                      </a:pPr>
                      <a:r>
                        <a:rPr lang="zh-CN" sz="2000" b="0" spc="-20">
                          <a:effectLst/>
                        </a:rPr>
                        <a:t>规定在何处打开</a:t>
                      </a:r>
                      <a:r>
                        <a:rPr lang="en-US" sz="2000" b="0" spc="-20">
                          <a:effectLst/>
                        </a:rPr>
                        <a:t>“</a:t>
                      </a:r>
                      <a:r>
                        <a:rPr lang="en-US" sz="2000" b="0" spc="-10">
                          <a:effectLst/>
                        </a:rPr>
                        <a:t> action”  </a:t>
                      </a:r>
                      <a:r>
                        <a:rPr lang="zh-CN" sz="2000" b="0" spc="-10">
                          <a:effectLst/>
                        </a:rPr>
                        <a:t>中设定的</a:t>
                      </a:r>
                      <a:r>
                        <a:rPr lang="en-US" sz="2000" b="0" spc="-10">
                          <a:effectLst/>
                        </a:rPr>
                        <a:t> URL</a:t>
                      </a:r>
                      <a:endParaRPr lang="zh-CN" sz="3200" b="0">
                        <a:solidFill>
                          <a:srgbClr val="000000"/>
                        </a:solidFill>
                        <a:effectLst/>
                        <a:latin typeface="Arial"/>
                        <a:ea typeface="宋体"/>
                      </a:endParaRPr>
                    </a:p>
                  </a:txBody>
                  <a:tcPr marL="0" marR="0" marT="0" marB="0" anchor="ctr"/>
                </a:tc>
                <a:extLst>
                  <a:ext uri="{0D108BD9-81ED-4DB2-BD59-A6C34878D82A}">
                    <a16:rowId xmlns:a16="http://schemas.microsoft.com/office/drawing/2014/main" val="10003"/>
                  </a:ext>
                </a:extLst>
              </a:tr>
              <a:tr h="349401">
                <a:tc>
                  <a:txBody>
                    <a:bodyPr/>
                    <a:lstStyle/>
                    <a:p>
                      <a:pPr marL="913130" eaLnBrk="0">
                        <a:lnSpc>
                          <a:spcPts val="840"/>
                        </a:lnSpc>
                        <a:spcBef>
                          <a:spcPts val="825"/>
                        </a:spcBef>
                        <a:spcAft>
                          <a:spcPts val="0"/>
                        </a:spcAft>
                      </a:pPr>
                      <a:r>
                        <a:rPr lang="en-US" sz="2000" b="0" spc="-70">
                          <a:effectLst/>
                        </a:rPr>
                        <a:t>enctype</a:t>
                      </a:r>
                      <a:endParaRPr lang="zh-CN" sz="3200" b="0">
                        <a:solidFill>
                          <a:srgbClr val="000000"/>
                        </a:solidFill>
                        <a:effectLst/>
                        <a:latin typeface="Arial"/>
                        <a:ea typeface="宋体"/>
                      </a:endParaRPr>
                    </a:p>
                  </a:txBody>
                  <a:tcPr marL="0" marR="0" marT="0" marB="0" anchor="ctr"/>
                </a:tc>
                <a:tc>
                  <a:txBody>
                    <a:bodyPr/>
                    <a:lstStyle/>
                    <a:p>
                      <a:pPr marL="68580" eaLnBrk="0">
                        <a:lnSpc>
                          <a:spcPct val="76000"/>
                        </a:lnSpc>
                        <a:spcBef>
                          <a:spcPts val="550"/>
                        </a:spcBef>
                        <a:spcAft>
                          <a:spcPts val="0"/>
                        </a:spcAft>
                      </a:pPr>
                      <a:r>
                        <a:rPr lang="zh-CN" sz="2000" b="0" spc="95">
                          <a:effectLst/>
                        </a:rPr>
                        <a:t>规</a:t>
                      </a:r>
                      <a:r>
                        <a:rPr lang="zh-CN" sz="2000" b="0" spc="50">
                          <a:effectLst/>
                        </a:rPr>
                        <a:t>定在发送表单数据之前</a:t>
                      </a:r>
                      <a:r>
                        <a:rPr lang="en-US" sz="2000" b="0" spc="50">
                          <a:effectLst/>
                        </a:rPr>
                        <a:t> , </a:t>
                      </a:r>
                      <a:r>
                        <a:rPr lang="zh-CN" sz="2000" b="0" spc="50">
                          <a:effectLst/>
                        </a:rPr>
                        <a:t>如何对表单数据进行编码</a:t>
                      </a:r>
                      <a:endParaRPr lang="zh-CN" sz="3200" b="0">
                        <a:solidFill>
                          <a:srgbClr val="000000"/>
                        </a:solidFill>
                        <a:effectLst/>
                        <a:latin typeface="Arial"/>
                        <a:ea typeface="宋体"/>
                      </a:endParaRPr>
                    </a:p>
                  </a:txBody>
                  <a:tcPr marL="0" marR="0" marT="0" marB="0" anchor="ctr"/>
                </a:tc>
                <a:extLst>
                  <a:ext uri="{0D108BD9-81ED-4DB2-BD59-A6C34878D82A}">
                    <a16:rowId xmlns:a16="http://schemas.microsoft.com/office/drawing/2014/main" val="10004"/>
                  </a:ext>
                </a:extLst>
              </a:tr>
              <a:tr h="349401">
                <a:tc>
                  <a:txBody>
                    <a:bodyPr/>
                    <a:lstStyle/>
                    <a:p>
                      <a:pPr marL="0" algn="ctr" eaLnBrk="0">
                        <a:lnSpc>
                          <a:spcPct val="68000"/>
                        </a:lnSpc>
                        <a:spcBef>
                          <a:spcPts val="670"/>
                        </a:spcBef>
                        <a:spcAft>
                          <a:spcPts val="0"/>
                        </a:spcAft>
                      </a:pPr>
                      <a:r>
                        <a:rPr lang="en-US" sz="2000" b="0" spc="-15" dirty="0">
                          <a:effectLst/>
                        </a:rPr>
                        <a:t>autocomplete</a:t>
                      </a:r>
                      <a:endParaRPr lang="zh-CN" sz="3200" b="0" dirty="0">
                        <a:solidFill>
                          <a:srgbClr val="000000"/>
                        </a:solidFill>
                        <a:effectLst/>
                        <a:latin typeface="Arial"/>
                        <a:ea typeface="宋体"/>
                      </a:endParaRPr>
                    </a:p>
                  </a:txBody>
                  <a:tcPr marL="0" marR="0" marT="0" marB="0" anchor="ctr"/>
                </a:tc>
                <a:tc>
                  <a:txBody>
                    <a:bodyPr/>
                    <a:lstStyle/>
                    <a:p>
                      <a:pPr marL="68580" eaLnBrk="0">
                        <a:lnSpc>
                          <a:spcPct val="77000"/>
                        </a:lnSpc>
                        <a:spcBef>
                          <a:spcPts val="550"/>
                        </a:spcBef>
                        <a:spcAft>
                          <a:spcPts val="0"/>
                        </a:spcAft>
                      </a:pPr>
                      <a:r>
                        <a:rPr lang="zh-CN" sz="2000" b="0" spc="50">
                          <a:effectLst/>
                        </a:rPr>
                        <a:t>规定是否启用表单的自动完成功</a:t>
                      </a:r>
                      <a:r>
                        <a:rPr lang="zh-CN" sz="2000" b="0" spc="45">
                          <a:effectLst/>
                        </a:rPr>
                        <a:t>能</a:t>
                      </a:r>
                      <a:endParaRPr lang="zh-CN" sz="3200" b="0">
                        <a:solidFill>
                          <a:srgbClr val="000000"/>
                        </a:solidFill>
                        <a:effectLst/>
                        <a:latin typeface="Arial"/>
                        <a:ea typeface="宋体"/>
                      </a:endParaRPr>
                    </a:p>
                  </a:txBody>
                  <a:tcPr marL="0" marR="0" marT="0" marB="0" anchor="ctr"/>
                </a:tc>
                <a:extLst>
                  <a:ext uri="{0D108BD9-81ED-4DB2-BD59-A6C34878D82A}">
                    <a16:rowId xmlns:a16="http://schemas.microsoft.com/office/drawing/2014/main" val="10005"/>
                  </a:ext>
                </a:extLst>
              </a:tr>
              <a:tr h="349401">
                <a:tc>
                  <a:txBody>
                    <a:bodyPr/>
                    <a:lstStyle/>
                    <a:p>
                      <a:pPr marL="857250" eaLnBrk="0">
                        <a:lnSpc>
                          <a:spcPct val="69000"/>
                        </a:lnSpc>
                        <a:spcBef>
                          <a:spcPts val="675"/>
                        </a:spcBef>
                        <a:spcAft>
                          <a:spcPts val="0"/>
                        </a:spcAft>
                      </a:pPr>
                      <a:r>
                        <a:rPr lang="en-US" sz="2000" b="0" spc="-95">
                          <a:effectLst/>
                        </a:rPr>
                        <a:t>n</a:t>
                      </a:r>
                      <a:r>
                        <a:rPr lang="en-US" sz="2000" b="0" spc="-60">
                          <a:effectLst/>
                        </a:rPr>
                        <a:t>ovalidate</a:t>
                      </a:r>
                      <a:endParaRPr lang="zh-CN" sz="3200" b="0">
                        <a:solidFill>
                          <a:srgbClr val="000000"/>
                        </a:solidFill>
                        <a:effectLst/>
                        <a:latin typeface="Arial"/>
                        <a:ea typeface="宋体"/>
                      </a:endParaRPr>
                    </a:p>
                  </a:txBody>
                  <a:tcPr marL="0" marR="0" marT="0" marB="0" anchor="ctr"/>
                </a:tc>
                <a:tc>
                  <a:txBody>
                    <a:bodyPr/>
                    <a:lstStyle/>
                    <a:p>
                      <a:pPr marL="68580" eaLnBrk="0">
                        <a:lnSpc>
                          <a:spcPct val="77000"/>
                        </a:lnSpc>
                        <a:spcBef>
                          <a:spcPts val="555"/>
                        </a:spcBef>
                        <a:spcAft>
                          <a:spcPts val="0"/>
                        </a:spcAft>
                      </a:pPr>
                      <a:r>
                        <a:rPr lang="zh-CN" sz="2000" b="0" spc="75">
                          <a:effectLst/>
                        </a:rPr>
                        <a:t>规</a:t>
                      </a:r>
                      <a:r>
                        <a:rPr lang="zh-CN" sz="2000" b="0" spc="45">
                          <a:effectLst/>
                        </a:rPr>
                        <a:t>定浏览器不验证表单</a:t>
                      </a:r>
                      <a:endParaRPr lang="zh-CN" sz="3200" b="0">
                        <a:solidFill>
                          <a:srgbClr val="000000"/>
                        </a:solidFill>
                        <a:effectLst/>
                        <a:latin typeface="Arial"/>
                        <a:ea typeface="宋体"/>
                      </a:endParaRPr>
                    </a:p>
                  </a:txBody>
                  <a:tcPr marL="0" marR="0" marT="0" marB="0" anchor="ctr"/>
                </a:tc>
                <a:extLst>
                  <a:ext uri="{0D108BD9-81ED-4DB2-BD59-A6C34878D82A}">
                    <a16:rowId xmlns:a16="http://schemas.microsoft.com/office/drawing/2014/main" val="10006"/>
                  </a:ext>
                </a:extLst>
              </a:tr>
              <a:tr h="356389">
                <a:tc>
                  <a:txBody>
                    <a:bodyPr/>
                    <a:lstStyle/>
                    <a:p>
                      <a:pPr marL="0" algn="ctr" eaLnBrk="0">
                        <a:lnSpc>
                          <a:spcPct val="68000"/>
                        </a:lnSpc>
                        <a:spcBef>
                          <a:spcPts val="680"/>
                        </a:spcBef>
                        <a:spcAft>
                          <a:spcPts val="0"/>
                        </a:spcAft>
                      </a:pPr>
                      <a:r>
                        <a:rPr lang="en-US" sz="2000" b="0" spc="-45" dirty="0">
                          <a:effectLst/>
                        </a:rPr>
                        <a:t>accept</a:t>
                      </a:r>
                      <a:r>
                        <a:rPr lang="en-US" sz="2000" b="0" spc="-80" dirty="0">
                          <a:effectLst/>
                        </a:rPr>
                        <a:t>-</a:t>
                      </a:r>
                      <a:r>
                        <a:rPr lang="en-US" sz="2000" b="0" spc="-45" dirty="0">
                          <a:effectLst/>
                        </a:rPr>
                        <a:t>charset</a:t>
                      </a:r>
                      <a:endParaRPr lang="zh-CN" sz="3200" b="0" dirty="0">
                        <a:solidFill>
                          <a:srgbClr val="000000"/>
                        </a:solidFill>
                        <a:effectLst/>
                        <a:latin typeface="Arial"/>
                        <a:ea typeface="宋体"/>
                      </a:endParaRPr>
                    </a:p>
                  </a:txBody>
                  <a:tcPr marL="0" marR="0" marT="0" marB="0" anchor="ctr"/>
                </a:tc>
                <a:tc>
                  <a:txBody>
                    <a:bodyPr/>
                    <a:lstStyle/>
                    <a:p>
                      <a:pPr marL="68580" eaLnBrk="0">
                        <a:lnSpc>
                          <a:spcPct val="77000"/>
                        </a:lnSpc>
                        <a:spcBef>
                          <a:spcPts val="555"/>
                        </a:spcBef>
                        <a:spcAft>
                          <a:spcPts val="0"/>
                        </a:spcAft>
                      </a:pPr>
                      <a:r>
                        <a:rPr lang="zh-CN" sz="2000" b="0" spc="50" dirty="0">
                          <a:effectLst/>
                        </a:rPr>
                        <a:t>规定在被提交表单中使用的字符</a:t>
                      </a:r>
                      <a:r>
                        <a:rPr lang="zh-CN" sz="2000" b="0" spc="45" dirty="0">
                          <a:effectLst/>
                        </a:rPr>
                        <a:t>集</a:t>
                      </a:r>
                      <a:endParaRPr lang="zh-CN" sz="3200" b="0" dirty="0">
                        <a:solidFill>
                          <a:srgbClr val="000000"/>
                        </a:solidFill>
                        <a:effectLst/>
                        <a:latin typeface="Arial"/>
                        <a:ea typeface="宋体"/>
                      </a:endParaRPr>
                    </a:p>
                  </a:txBody>
                  <a:tcPr marL="0" marR="0" marT="0" marB="0"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4902142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200" dirty="0">
                <a:solidFill>
                  <a:schemeClr val="tx1"/>
                </a:solidFill>
                <a:latin typeface="微软雅黑" panose="020B0503020204020204" pitchFamily="34" charset="-122"/>
                <a:ea typeface="微软雅黑" panose="020B0503020204020204" pitchFamily="34" charset="-122"/>
                <a:cs typeface="+mn-ea"/>
              </a:rPr>
              <a:t>1.2.6 </a:t>
            </a:r>
            <a:r>
              <a:rPr lang="zh-CN" altLang="en-US" sz="3200" dirty="0">
                <a:solidFill>
                  <a:schemeClr val="tx1"/>
                </a:solidFill>
                <a:latin typeface="微软雅黑" panose="020B0503020204020204" pitchFamily="34" charset="-122"/>
                <a:ea typeface="微软雅黑" panose="020B0503020204020204" pitchFamily="34" charset="-122"/>
                <a:cs typeface="+mn-ea"/>
              </a:rPr>
              <a:t>表</a:t>
            </a:r>
            <a:r>
              <a:rPr lang="en-US" altLang="zh-CN" sz="3200" dirty="0">
                <a:solidFill>
                  <a:schemeClr val="tx1"/>
                </a:solidFill>
                <a:latin typeface="微软雅黑" panose="020B0503020204020204" pitchFamily="34" charset="-122"/>
                <a:ea typeface="微软雅黑" panose="020B0503020204020204" pitchFamily="34" charset="-122"/>
                <a:cs typeface="+mn-ea"/>
              </a:rPr>
              <a:t> </a:t>
            </a:r>
            <a:r>
              <a:rPr lang="zh-CN" altLang="en-US" sz="3200" dirty="0">
                <a:solidFill>
                  <a:schemeClr val="tx1"/>
                </a:solidFill>
                <a:latin typeface="微软雅黑" panose="020B0503020204020204" pitchFamily="34" charset="-122"/>
                <a:ea typeface="微软雅黑" panose="020B0503020204020204" pitchFamily="34" charset="-122"/>
                <a:cs typeface="+mn-ea"/>
              </a:rPr>
              <a:t>单</a:t>
            </a:r>
            <a:r>
              <a:rPr lang="en-US" altLang="zh-CN" sz="3200" dirty="0">
                <a:solidFill>
                  <a:schemeClr val="tx1"/>
                </a:solidFill>
                <a:latin typeface="微软雅黑" panose="020B0503020204020204" pitchFamily="34" charset="-122"/>
                <a:ea typeface="微软雅黑" panose="020B0503020204020204" pitchFamily="34" charset="-122"/>
                <a:cs typeface="+mn-ea"/>
              </a:rPr>
              <a:t> </a:t>
            </a:r>
            <a:r>
              <a:rPr lang="zh-CN" altLang="en-US" sz="3200" dirty="0">
                <a:solidFill>
                  <a:schemeClr val="tx1"/>
                </a:solidFill>
                <a:latin typeface="微软雅黑" panose="020B0503020204020204" pitchFamily="34" charset="-122"/>
                <a:ea typeface="微软雅黑" panose="020B0503020204020204" pitchFamily="34" charset="-122"/>
                <a:cs typeface="+mn-ea"/>
              </a:rPr>
              <a:t>元 素 </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内容占位符 4"/>
          <p:cNvSpPr>
            <a:spLocks noGrp="1"/>
          </p:cNvSpPr>
          <p:nvPr>
            <p:ph idx="1"/>
          </p:nvPr>
        </p:nvSpPr>
        <p:spPr>
          <a:xfrm>
            <a:off x="575556" y="1556792"/>
            <a:ext cx="7992888" cy="3672408"/>
          </a:xfrm>
        </p:spPr>
        <p:txBody>
          <a:bodyPr>
            <a:noAutofit/>
          </a:bodyPr>
          <a:lstStyle/>
          <a:p>
            <a:pPr marL="0" indent="457200" eaLnBrk="0">
              <a:lnSpc>
                <a:spcPct val="150000"/>
              </a:lnSpc>
              <a:spcBef>
                <a:spcPts val="0"/>
              </a:spcBef>
              <a:buNone/>
            </a:pPr>
            <a:r>
              <a:rPr lang="zh-CN" altLang="en-US" sz="2400" dirty="0"/>
              <a:t>（</a:t>
            </a:r>
            <a:r>
              <a:rPr lang="en-US" altLang="zh-CN" sz="2400" dirty="0"/>
              <a:t>1</a:t>
            </a:r>
            <a:r>
              <a:rPr lang="zh-CN" altLang="en-US" sz="2400" dirty="0"/>
              <a:t>）</a:t>
            </a:r>
            <a:r>
              <a:rPr lang="en-US" altLang="zh-CN" sz="2400" dirty="0"/>
              <a:t>&lt;</a:t>
            </a:r>
            <a:r>
              <a:rPr lang="en-US" altLang="zh-CN" sz="2400" dirty="0" err="1"/>
              <a:t>lable</a:t>
            </a:r>
            <a:r>
              <a:rPr lang="en-US" altLang="zh-CN" sz="2400" dirty="0"/>
              <a:t>&gt;</a:t>
            </a:r>
            <a:r>
              <a:rPr lang="zh-CN" altLang="en-US" sz="2400" dirty="0"/>
              <a:t>表单中用于显示表单字段的标签 </a:t>
            </a:r>
            <a:r>
              <a:rPr lang="en-US" altLang="zh-CN" sz="2400" dirty="0"/>
              <a:t>,  </a:t>
            </a:r>
            <a:r>
              <a:rPr lang="zh-CN" altLang="en-US" sz="2400" dirty="0"/>
              <a:t>可以让用户知道该行表单元素的作用 </a:t>
            </a:r>
            <a:r>
              <a:rPr lang="en-US" altLang="zh-CN" sz="2400" dirty="0"/>
              <a:t>, </a:t>
            </a:r>
            <a:r>
              <a:rPr lang="zh-CN" altLang="en-US" sz="2400" dirty="0"/>
              <a:t>它属于“ 行级元素”。和</a:t>
            </a:r>
            <a:r>
              <a:rPr lang="en-US" altLang="zh-CN" sz="2400" dirty="0"/>
              <a:t>&lt;span&gt;</a:t>
            </a:r>
            <a:r>
              <a:rPr lang="zh-CN" altLang="en-US" sz="2400" dirty="0"/>
              <a:t>标签不一样 </a:t>
            </a:r>
            <a:r>
              <a:rPr lang="en-US" altLang="zh-CN" sz="2400" dirty="0"/>
              <a:t>,  </a:t>
            </a:r>
            <a:r>
              <a:rPr lang="zh-CN" altLang="en-US" sz="2400" dirty="0"/>
              <a:t>它配合后面学习的其他表单元素可以实 现一些作用上的关联 。所以标准的表单编写都需要在表单元素前加上一对</a:t>
            </a:r>
            <a:r>
              <a:rPr lang="en-US" altLang="zh-CN" sz="2400" dirty="0"/>
              <a:t>&lt;label&gt;</a:t>
            </a:r>
            <a:r>
              <a:rPr lang="zh-CN" altLang="en-US" sz="2400" dirty="0"/>
              <a:t>标签 </a:t>
            </a:r>
            <a:r>
              <a:rPr lang="en-US" altLang="zh-CN" sz="2400" dirty="0"/>
              <a:t>,  </a:t>
            </a:r>
            <a:r>
              <a:rPr lang="zh-CN" altLang="en-US" sz="2400" dirty="0"/>
              <a:t>内 容需写上标签后表单元素的作用。</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8701937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200" dirty="0">
                <a:solidFill>
                  <a:schemeClr val="tx1"/>
                </a:solidFill>
                <a:latin typeface="微软雅黑" panose="020B0503020204020204" pitchFamily="34" charset="-122"/>
                <a:ea typeface="微软雅黑" panose="020B0503020204020204" pitchFamily="34" charset="-122"/>
                <a:cs typeface="+mn-ea"/>
              </a:rPr>
              <a:t>1.2.6 </a:t>
            </a:r>
            <a:r>
              <a:rPr lang="zh-CN" altLang="en-US" sz="3200" dirty="0">
                <a:solidFill>
                  <a:schemeClr val="tx1"/>
                </a:solidFill>
                <a:latin typeface="微软雅黑" panose="020B0503020204020204" pitchFamily="34" charset="-122"/>
                <a:ea typeface="微软雅黑" panose="020B0503020204020204" pitchFamily="34" charset="-122"/>
                <a:cs typeface="+mn-ea"/>
              </a:rPr>
              <a:t>表</a:t>
            </a:r>
            <a:r>
              <a:rPr lang="en-US" altLang="zh-CN" sz="3200" dirty="0">
                <a:solidFill>
                  <a:schemeClr val="tx1"/>
                </a:solidFill>
                <a:latin typeface="微软雅黑" panose="020B0503020204020204" pitchFamily="34" charset="-122"/>
                <a:ea typeface="微软雅黑" panose="020B0503020204020204" pitchFamily="34" charset="-122"/>
                <a:cs typeface="+mn-ea"/>
              </a:rPr>
              <a:t> </a:t>
            </a:r>
            <a:r>
              <a:rPr lang="zh-CN" altLang="en-US" sz="3200" dirty="0">
                <a:solidFill>
                  <a:schemeClr val="tx1"/>
                </a:solidFill>
                <a:latin typeface="微软雅黑" panose="020B0503020204020204" pitchFamily="34" charset="-122"/>
                <a:ea typeface="微软雅黑" panose="020B0503020204020204" pitchFamily="34" charset="-122"/>
                <a:cs typeface="+mn-ea"/>
              </a:rPr>
              <a:t>单</a:t>
            </a:r>
            <a:r>
              <a:rPr lang="en-US" altLang="zh-CN" sz="3200" dirty="0">
                <a:solidFill>
                  <a:schemeClr val="tx1"/>
                </a:solidFill>
                <a:latin typeface="微软雅黑" panose="020B0503020204020204" pitchFamily="34" charset="-122"/>
                <a:ea typeface="微软雅黑" panose="020B0503020204020204" pitchFamily="34" charset="-122"/>
                <a:cs typeface="+mn-ea"/>
              </a:rPr>
              <a:t> </a:t>
            </a:r>
            <a:r>
              <a:rPr lang="zh-CN" altLang="en-US" sz="3200" dirty="0">
                <a:solidFill>
                  <a:schemeClr val="tx1"/>
                </a:solidFill>
                <a:latin typeface="微软雅黑" panose="020B0503020204020204" pitchFamily="34" charset="-122"/>
                <a:ea typeface="微软雅黑" panose="020B0503020204020204" pitchFamily="34" charset="-122"/>
                <a:cs typeface="+mn-ea"/>
              </a:rPr>
              <a:t>元 素 </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内容占位符 4"/>
          <p:cNvSpPr>
            <a:spLocks noGrp="1"/>
          </p:cNvSpPr>
          <p:nvPr>
            <p:ph idx="1"/>
          </p:nvPr>
        </p:nvSpPr>
        <p:spPr>
          <a:xfrm>
            <a:off x="449542" y="1340768"/>
            <a:ext cx="8244916" cy="1584176"/>
          </a:xfrm>
        </p:spPr>
        <p:txBody>
          <a:bodyPr>
            <a:noAutofit/>
          </a:bodyPr>
          <a:lstStyle/>
          <a:p>
            <a:pPr marL="0" indent="457200" eaLnBrk="0">
              <a:spcBef>
                <a:spcPts val="0"/>
              </a:spcBef>
              <a:buNone/>
            </a:pPr>
            <a:r>
              <a:rPr lang="zh-CN" altLang="en-US" sz="2400" dirty="0"/>
              <a:t>（</a:t>
            </a:r>
            <a:r>
              <a:rPr lang="en-US" altLang="zh-CN" sz="2400" dirty="0"/>
              <a:t>2</a:t>
            </a:r>
            <a:r>
              <a:rPr lang="zh-CN" altLang="en-US" sz="2400" dirty="0"/>
              <a:t>）</a:t>
            </a:r>
            <a:r>
              <a:rPr lang="en-US" altLang="zh-CN" sz="2400" dirty="0"/>
              <a:t>&lt;input&gt;</a:t>
            </a:r>
            <a:r>
              <a:rPr lang="zh-CN" altLang="en-US" sz="2400" dirty="0"/>
              <a:t>用于搜集用户信息 。根据不同的 </a:t>
            </a:r>
            <a:r>
              <a:rPr lang="en-US" altLang="zh-CN" sz="2400" dirty="0"/>
              <a:t>type </a:t>
            </a:r>
            <a:r>
              <a:rPr lang="zh-CN" altLang="en-US" sz="2400" dirty="0"/>
              <a:t>属性值 </a:t>
            </a:r>
            <a:r>
              <a:rPr lang="en-US" altLang="zh-CN" sz="2400" dirty="0"/>
              <a:t>, </a:t>
            </a:r>
            <a:r>
              <a:rPr lang="zh-CN" altLang="en-US" sz="2400" dirty="0"/>
              <a:t>输入字段拥有很多种形式 。可以是文本字段 、复选框 、掩码后的文本控件 、单选按钮 、按钮等等。</a:t>
            </a:r>
          </a:p>
          <a:p>
            <a:pPr marL="0" indent="457200" eaLnBrk="0">
              <a:spcBef>
                <a:spcPts val="0"/>
              </a:spcBef>
              <a:buNone/>
            </a:pPr>
            <a:r>
              <a:rPr lang="zh-CN" altLang="en-US" sz="2400" dirty="0"/>
              <a:t>常用属性如下：</a:t>
            </a:r>
            <a:endParaRPr lang="en-US" altLang="zh-CN" sz="24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表格 7"/>
          <p:cNvGraphicFramePr>
            <a:graphicFrameLocks noGrp="1"/>
          </p:cNvGraphicFramePr>
          <p:nvPr>
            <p:extLst>
              <p:ext uri="{D42A27DB-BD31-4B8C-83A1-F6EECF244321}">
                <p14:modId xmlns:p14="http://schemas.microsoft.com/office/powerpoint/2010/main" val="762037065"/>
              </p:ext>
            </p:extLst>
          </p:nvPr>
        </p:nvGraphicFramePr>
        <p:xfrm>
          <a:off x="755576" y="2996952"/>
          <a:ext cx="7920880" cy="3240360"/>
        </p:xfrm>
        <a:graphic>
          <a:graphicData uri="http://schemas.openxmlformats.org/drawingml/2006/table">
            <a:tbl>
              <a:tblPr firstRow="1" firstCol="1" bandRow="1">
                <a:tableStyleId>{C4B1156A-380E-4F78-BDF5-A606A8083BF9}</a:tableStyleId>
              </a:tblPr>
              <a:tblGrid>
                <a:gridCol w="2376264">
                  <a:extLst>
                    <a:ext uri="{9D8B030D-6E8A-4147-A177-3AD203B41FA5}">
                      <a16:colId xmlns:a16="http://schemas.microsoft.com/office/drawing/2014/main" val="20000"/>
                    </a:ext>
                  </a:extLst>
                </a:gridCol>
                <a:gridCol w="5544616">
                  <a:extLst>
                    <a:ext uri="{9D8B030D-6E8A-4147-A177-3AD203B41FA5}">
                      <a16:colId xmlns:a16="http://schemas.microsoft.com/office/drawing/2014/main" val="20001"/>
                    </a:ext>
                  </a:extLst>
                </a:gridCol>
              </a:tblGrid>
              <a:tr h="371677">
                <a:tc>
                  <a:txBody>
                    <a:bodyPr/>
                    <a:lstStyle/>
                    <a:p>
                      <a:pPr marL="991235" eaLnBrk="0">
                        <a:lnSpc>
                          <a:spcPts val="840"/>
                        </a:lnSpc>
                        <a:spcBef>
                          <a:spcPts val="815"/>
                        </a:spcBef>
                        <a:spcAft>
                          <a:spcPts val="0"/>
                        </a:spcAft>
                      </a:pPr>
                      <a:r>
                        <a:rPr lang="en-US" sz="1800" b="0" spc="-75">
                          <a:effectLst/>
                        </a:rPr>
                        <a:t>t</a:t>
                      </a:r>
                      <a:r>
                        <a:rPr lang="en-US" sz="1800" b="0" spc="-60">
                          <a:effectLst/>
                        </a:rPr>
                        <a:t>ype</a:t>
                      </a:r>
                      <a:endParaRPr lang="zh-CN" sz="2800" b="0">
                        <a:solidFill>
                          <a:srgbClr val="000000"/>
                        </a:solidFill>
                        <a:effectLst/>
                        <a:latin typeface="Arial"/>
                        <a:ea typeface="宋体"/>
                      </a:endParaRPr>
                    </a:p>
                  </a:txBody>
                  <a:tcPr marL="0" marR="0" marT="0" marB="0" anchor="ctr"/>
                </a:tc>
                <a:tc>
                  <a:txBody>
                    <a:bodyPr/>
                    <a:lstStyle/>
                    <a:p>
                      <a:pPr marL="68580" eaLnBrk="0">
                        <a:lnSpc>
                          <a:spcPct val="77000"/>
                        </a:lnSpc>
                        <a:spcBef>
                          <a:spcPts val="535"/>
                        </a:spcBef>
                        <a:spcAft>
                          <a:spcPts val="0"/>
                        </a:spcAft>
                      </a:pPr>
                      <a:r>
                        <a:rPr lang="zh-CN" sz="1800" b="0" spc="45">
                          <a:effectLst/>
                        </a:rPr>
                        <a:t>规定表单类型</a:t>
                      </a:r>
                      <a:endParaRPr lang="zh-CN" sz="2800" b="0">
                        <a:solidFill>
                          <a:srgbClr val="000000"/>
                        </a:solidFill>
                        <a:effectLst/>
                        <a:latin typeface="Arial"/>
                        <a:ea typeface="宋体"/>
                      </a:endParaRPr>
                    </a:p>
                  </a:txBody>
                  <a:tcPr marL="0" marR="0" marT="0" marB="0" anchor="ctr"/>
                </a:tc>
                <a:extLst>
                  <a:ext uri="{0D108BD9-81ED-4DB2-BD59-A6C34878D82A}">
                    <a16:rowId xmlns:a16="http://schemas.microsoft.com/office/drawing/2014/main" val="10000"/>
                  </a:ext>
                </a:extLst>
              </a:tr>
              <a:tr h="370751">
                <a:tc>
                  <a:txBody>
                    <a:bodyPr/>
                    <a:lstStyle/>
                    <a:p>
                      <a:pPr marL="966470" eaLnBrk="0">
                        <a:lnSpc>
                          <a:spcPct val="69000"/>
                        </a:lnSpc>
                        <a:spcBef>
                          <a:spcPts val="660"/>
                        </a:spcBef>
                        <a:spcAft>
                          <a:spcPts val="0"/>
                        </a:spcAft>
                      </a:pPr>
                      <a:r>
                        <a:rPr lang="en-US" sz="1800" b="0" spc="-45">
                          <a:effectLst/>
                        </a:rPr>
                        <a:t>value</a:t>
                      </a:r>
                      <a:endParaRPr lang="zh-CN" sz="2800" b="0">
                        <a:solidFill>
                          <a:srgbClr val="000000"/>
                        </a:solidFill>
                        <a:effectLst/>
                        <a:latin typeface="Arial"/>
                        <a:ea typeface="宋体"/>
                      </a:endParaRPr>
                    </a:p>
                  </a:txBody>
                  <a:tcPr marL="0" marR="0" marT="0" marB="0" anchor="ctr"/>
                </a:tc>
                <a:tc>
                  <a:txBody>
                    <a:bodyPr/>
                    <a:lstStyle/>
                    <a:p>
                      <a:pPr marL="68580" eaLnBrk="0">
                        <a:lnSpc>
                          <a:spcPct val="81000"/>
                        </a:lnSpc>
                        <a:spcBef>
                          <a:spcPts val="535"/>
                        </a:spcBef>
                        <a:spcAft>
                          <a:spcPts val="0"/>
                        </a:spcAft>
                      </a:pPr>
                      <a:r>
                        <a:rPr lang="zh-CN" sz="1800" b="0" spc="40">
                          <a:effectLst/>
                        </a:rPr>
                        <a:t>规定</a:t>
                      </a:r>
                      <a:r>
                        <a:rPr lang="en-US" sz="1800" b="0" spc="40">
                          <a:effectLst/>
                        </a:rPr>
                        <a:t>“ </a:t>
                      </a:r>
                      <a:r>
                        <a:rPr lang="zh-CN" sz="1800" b="0" spc="40">
                          <a:effectLst/>
                        </a:rPr>
                        <a:t>文</a:t>
                      </a:r>
                      <a:r>
                        <a:rPr lang="zh-CN" sz="1800" b="0" spc="25">
                          <a:effectLst/>
                        </a:rPr>
                        <a:t>本</a:t>
                      </a:r>
                      <a:r>
                        <a:rPr lang="zh-CN" sz="1800" b="0" spc="20">
                          <a:effectLst/>
                        </a:rPr>
                        <a:t>类型</a:t>
                      </a:r>
                      <a:r>
                        <a:rPr lang="en-US" sz="1800" b="0" spc="20">
                          <a:effectLst/>
                        </a:rPr>
                        <a:t>”  </a:t>
                      </a:r>
                      <a:r>
                        <a:rPr lang="zh-CN" sz="1800" b="0" spc="20">
                          <a:effectLst/>
                        </a:rPr>
                        <a:t>的输入框中</a:t>
                      </a:r>
                      <a:r>
                        <a:rPr lang="en-US" sz="1800" b="0" spc="20">
                          <a:effectLst/>
                        </a:rPr>
                        <a:t> , </a:t>
                      </a:r>
                      <a:r>
                        <a:rPr lang="zh-CN" sz="1800" b="0" spc="20">
                          <a:effectLst/>
                        </a:rPr>
                        <a:t>默认显示的值内容</a:t>
                      </a:r>
                      <a:endParaRPr lang="zh-CN" sz="2800" b="0">
                        <a:solidFill>
                          <a:srgbClr val="000000"/>
                        </a:solidFill>
                        <a:effectLst/>
                        <a:latin typeface="Arial"/>
                        <a:ea typeface="宋体"/>
                      </a:endParaRPr>
                    </a:p>
                  </a:txBody>
                  <a:tcPr marL="0" marR="0" marT="0" marB="0" anchor="ctr"/>
                </a:tc>
                <a:extLst>
                  <a:ext uri="{0D108BD9-81ED-4DB2-BD59-A6C34878D82A}">
                    <a16:rowId xmlns:a16="http://schemas.microsoft.com/office/drawing/2014/main" val="10001"/>
                  </a:ext>
                </a:extLst>
              </a:tr>
              <a:tr h="370751">
                <a:tc>
                  <a:txBody>
                    <a:bodyPr/>
                    <a:lstStyle/>
                    <a:p>
                      <a:pPr marL="828040" eaLnBrk="0">
                        <a:lnSpc>
                          <a:spcPct val="68000"/>
                        </a:lnSpc>
                        <a:spcBef>
                          <a:spcPts val="660"/>
                        </a:spcBef>
                        <a:spcAft>
                          <a:spcPts val="0"/>
                        </a:spcAft>
                      </a:pPr>
                      <a:r>
                        <a:rPr lang="en-US" sz="1800" b="0" spc="-95">
                          <a:effectLst/>
                        </a:rPr>
                        <a:t>p</a:t>
                      </a:r>
                      <a:r>
                        <a:rPr lang="en-US" sz="1800" b="0" spc="-65">
                          <a:effectLst/>
                        </a:rPr>
                        <a:t>laceholder</a:t>
                      </a:r>
                      <a:endParaRPr lang="zh-CN" sz="2800" b="0">
                        <a:solidFill>
                          <a:srgbClr val="000000"/>
                        </a:solidFill>
                        <a:effectLst/>
                        <a:latin typeface="Arial"/>
                        <a:ea typeface="宋体"/>
                      </a:endParaRPr>
                    </a:p>
                  </a:txBody>
                  <a:tcPr marL="0" marR="0" marT="0" marB="0" anchor="ctr"/>
                </a:tc>
                <a:tc>
                  <a:txBody>
                    <a:bodyPr/>
                    <a:lstStyle/>
                    <a:p>
                      <a:pPr marL="68580" eaLnBrk="0">
                        <a:lnSpc>
                          <a:spcPct val="79000"/>
                        </a:lnSpc>
                        <a:spcBef>
                          <a:spcPts val="540"/>
                        </a:spcBef>
                        <a:spcAft>
                          <a:spcPts val="0"/>
                        </a:spcAft>
                      </a:pPr>
                      <a:r>
                        <a:rPr lang="zh-CN" sz="1800" b="0" spc="40">
                          <a:effectLst/>
                        </a:rPr>
                        <a:t>用户输入提示</a:t>
                      </a:r>
                      <a:r>
                        <a:rPr lang="en-US" sz="1800" b="0" spc="40">
                          <a:effectLst/>
                        </a:rPr>
                        <a:t>  ( </a:t>
                      </a:r>
                      <a:r>
                        <a:rPr lang="zh-CN" sz="1800" b="0" spc="40">
                          <a:effectLst/>
                        </a:rPr>
                        <a:t>占位符</a:t>
                      </a:r>
                      <a:r>
                        <a:rPr lang="en-US" sz="1800" b="0" spc="30">
                          <a:effectLst/>
                        </a:rPr>
                        <a:t>)</a:t>
                      </a:r>
                      <a:endParaRPr lang="zh-CN" sz="2800" b="0">
                        <a:solidFill>
                          <a:srgbClr val="000000"/>
                        </a:solidFill>
                        <a:effectLst/>
                        <a:latin typeface="Arial"/>
                        <a:ea typeface="宋体"/>
                      </a:endParaRPr>
                    </a:p>
                  </a:txBody>
                  <a:tcPr marL="0" marR="0" marT="0" marB="0" anchor="ctr"/>
                </a:tc>
                <a:extLst>
                  <a:ext uri="{0D108BD9-81ED-4DB2-BD59-A6C34878D82A}">
                    <a16:rowId xmlns:a16="http://schemas.microsoft.com/office/drawing/2014/main" val="10002"/>
                  </a:ext>
                </a:extLst>
              </a:tr>
              <a:tr h="371677">
                <a:tc>
                  <a:txBody>
                    <a:bodyPr/>
                    <a:lstStyle/>
                    <a:p>
                      <a:pPr marL="859155" eaLnBrk="0">
                        <a:lnSpc>
                          <a:spcPct val="68000"/>
                        </a:lnSpc>
                        <a:spcBef>
                          <a:spcPts val="665"/>
                        </a:spcBef>
                        <a:spcAft>
                          <a:spcPts val="0"/>
                        </a:spcAft>
                      </a:pPr>
                      <a:r>
                        <a:rPr lang="en-US" sz="1800" b="0" spc="-110">
                          <a:effectLst/>
                        </a:rPr>
                        <a:t>m</a:t>
                      </a:r>
                      <a:r>
                        <a:rPr lang="en-US" sz="1800" b="0" spc="-75">
                          <a:effectLst/>
                        </a:rPr>
                        <a:t>axlength</a:t>
                      </a:r>
                      <a:endParaRPr lang="zh-CN" sz="2800" b="0">
                        <a:solidFill>
                          <a:srgbClr val="000000"/>
                        </a:solidFill>
                        <a:effectLst/>
                        <a:latin typeface="Arial"/>
                        <a:ea typeface="宋体"/>
                      </a:endParaRPr>
                    </a:p>
                  </a:txBody>
                  <a:tcPr marL="0" marR="0" marT="0" marB="0" anchor="ctr"/>
                </a:tc>
                <a:tc>
                  <a:txBody>
                    <a:bodyPr/>
                    <a:lstStyle/>
                    <a:p>
                      <a:pPr marL="68580" eaLnBrk="0">
                        <a:lnSpc>
                          <a:spcPct val="76000"/>
                        </a:lnSpc>
                        <a:spcBef>
                          <a:spcPts val="545"/>
                        </a:spcBef>
                        <a:spcAft>
                          <a:spcPts val="0"/>
                        </a:spcAft>
                      </a:pPr>
                      <a:r>
                        <a:rPr lang="zh-CN" sz="1800" b="0" spc="50">
                          <a:effectLst/>
                        </a:rPr>
                        <a:t>规定输入字段中的字符的最大长</a:t>
                      </a:r>
                      <a:r>
                        <a:rPr lang="zh-CN" sz="1800" b="0" spc="45">
                          <a:effectLst/>
                        </a:rPr>
                        <a:t>度</a:t>
                      </a:r>
                      <a:endParaRPr lang="zh-CN" sz="2800" b="0">
                        <a:solidFill>
                          <a:srgbClr val="000000"/>
                        </a:solidFill>
                        <a:effectLst/>
                        <a:latin typeface="Arial"/>
                        <a:ea typeface="宋体"/>
                      </a:endParaRPr>
                    </a:p>
                  </a:txBody>
                  <a:tcPr marL="0" marR="0" marT="0" marB="0" anchor="ctr"/>
                </a:tc>
                <a:extLst>
                  <a:ext uri="{0D108BD9-81ED-4DB2-BD59-A6C34878D82A}">
                    <a16:rowId xmlns:a16="http://schemas.microsoft.com/office/drawing/2014/main" val="10003"/>
                  </a:ext>
                </a:extLst>
              </a:tr>
              <a:tr h="642325">
                <a:tc>
                  <a:txBody>
                    <a:bodyPr/>
                    <a:lstStyle/>
                    <a:p>
                      <a:pPr marL="902970" eaLnBrk="0">
                        <a:lnSpc>
                          <a:spcPct val="69000"/>
                        </a:lnSpc>
                        <a:spcBef>
                          <a:spcPts val="1390"/>
                        </a:spcBef>
                        <a:spcAft>
                          <a:spcPts val="0"/>
                        </a:spcAft>
                      </a:pPr>
                      <a:r>
                        <a:rPr lang="en-US" sz="1800" b="0" spc="-75">
                          <a:effectLst/>
                        </a:rPr>
                        <a:t>c</a:t>
                      </a:r>
                      <a:r>
                        <a:rPr lang="en-US" sz="1800" b="0" spc="-55">
                          <a:effectLst/>
                        </a:rPr>
                        <a:t>hecked</a:t>
                      </a:r>
                      <a:endParaRPr lang="zh-CN" sz="2800" b="0">
                        <a:solidFill>
                          <a:srgbClr val="000000"/>
                        </a:solidFill>
                        <a:effectLst/>
                        <a:latin typeface="Arial"/>
                        <a:ea typeface="宋体"/>
                      </a:endParaRPr>
                    </a:p>
                  </a:txBody>
                  <a:tcPr marL="0" marR="0" marT="0" marB="0" anchor="ctr"/>
                </a:tc>
                <a:tc>
                  <a:txBody>
                    <a:bodyPr/>
                    <a:lstStyle/>
                    <a:p>
                      <a:pPr marL="79375" marR="66675" indent="-11430" eaLnBrk="0">
                        <a:lnSpc>
                          <a:spcPct val="100000"/>
                        </a:lnSpc>
                        <a:spcBef>
                          <a:spcPts val="535"/>
                        </a:spcBef>
                        <a:spcAft>
                          <a:spcPts val="0"/>
                        </a:spcAft>
                      </a:pPr>
                      <a:r>
                        <a:rPr lang="zh-CN" sz="1800" b="0" spc="-110">
                          <a:effectLst/>
                        </a:rPr>
                        <a:t>使</a:t>
                      </a:r>
                      <a:r>
                        <a:rPr lang="en-US" sz="1800" b="0" spc="-55">
                          <a:effectLst/>
                        </a:rPr>
                        <a:t>“ type”  </a:t>
                      </a:r>
                      <a:r>
                        <a:rPr lang="zh-CN" sz="1800" b="0" spc="-55">
                          <a:effectLst/>
                        </a:rPr>
                        <a:t>属性值为</a:t>
                      </a:r>
                      <a:r>
                        <a:rPr lang="en-US" sz="1800" b="0" spc="-55">
                          <a:effectLst/>
                        </a:rPr>
                        <a:t>  “ checkbox ”  </a:t>
                      </a:r>
                      <a:r>
                        <a:rPr lang="zh-CN" sz="1800" b="0" spc="-55">
                          <a:effectLst/>
                        </a:rPr>
                        <a:t>和</a:t>
                      </a:r>
                      <a:r>
                        <a:rPr lang="en-US" sz="1800" b="0" spc="-55">
                          <a:effectLst/>
                        </a:rPr>
                        <a:t>  “ radio”  </a:t>
                      </a:r>
                      <a:r>
                        <a:rPr lang="zh-CN" sz="1800" b="0" spc="-55">
                          <a:effectLst/>
                        </a:rPr>
                        <a:t>的表单元素</a:t>
                      </a:r>
                      <a:r>
                        <a:rPr lang="zh-CN" sz="1800" b="0">
                          <a:effectLst/>
                        </a:rPr>
                        <a:t> </a:t>
                      </a:r>
                      <a:r>
                        <a:rPr lang="zh-CN" sz="1800" b="0" spc="5">
                          <a:effectLst/>
                        </a:rPr>
                        <a:t>中的指定项默认成为</a:t>
                      </a:r>
                      <a:r>
                        <a:rPr lang="en-US" sz="1800" b="0" spc="5">
                          <a:effectLst/>
                        </a:rPr>
                        <a:t>“ </a:t>
                      </a:r>
                      <a:r>
                        <a:rPr lang="zh-CN" sz="1800" b="0" spc="5">
                          <a:effectLst/>
                        </a:rPr>
                        <a:t>选</a:t>
                      </a:r>
                      <a:r>
                        <a:rPr lang="zh-CN" sz="1800" b="0">
                          <a:effectLst/>
                        </a:rPr>
                        <a:t>中</a:t>
                      </a:r>
                      <a:r>
                        <a:rPr lang="en-US" sz="1800" b="0">
                          <a:effectLst/>
                        </a:rPr>
                        <a:t>”  </a:t>
                      </a:r>
                      <a:r>
                        <a:rPr lang="zh-CN" sz="1800" b="0">
                          <a:effectLst/>
                        </a:rPr>
                        <a:t>状态</a:t>
                      </a:r>
                      <a:endParaRPr lang="zh-CN" sz="2800" b="0">
                        <a:solidFill>
                          <a:srgbClr val="000000"/>
                        </a:solidFill>
                        <a:effectLst/>
                        <a:latin typeface="Arial"/>
                        <a:ea typeface="宋体"/>
                      </a:endParaRPr>
                    </a:p>
                  </a:txBody>
                  <a:tcPr marL="0" marR="0" marT="0" marB="0" anchor="ctr"/>
                </a:tc>
                <a:extLst>
                  <a:ext uri="{0D108BD9-81ED-4DB2-BD59-A6C34878D82A}">
                    <a16:rowId xmlns:a16="http://schemas.microsoft.com/office/drawing/2014/main" val="10004"/>
                  </a:ext>
                </a:extLst>
              </a:tr>
              <a:tr h="371677">
                <a:tc>
                  <a:txBody>
                    <a:bodyPr/>
                    <a:lstStyle/>
                    <a:p>
                      <a:pPr marL="1016000" eaLnBrk="0">
                        <a:lnSpc>
                          <a:spcPct val="69000"/>
                        </a:lnSpc>
                        <a:spcBef>
                          <a:spcPts val="665"/>
                        </a:spcBef>
                        <a:spcAft>
                          <a:spcPts val="0"/>
                        </a:spcAft>
                      </a:pPr>
                      <a:r>
                        <a:rPr lang="en-US" sz="1800" b="0" spc="-10">
                          <a:effectLst/>
                        </a:rPr>
                        <a:t>list</a:t>
                      </a:r>
                      <a:endParaRPr lang="zh-CN" sz="2800" b="0">
                        <a:solidFill>
                          <a:srgbClr val="000000"/>
                        </a:solidFill>
                        <a:effectLst/>
                        <a:latin typeface="Arial"/>
                        <a:ea typeface="宋体"/>
                      </a:endParaRPr>
                    </a:p>
                  </a:txBody>
                  <a:tcPr marL="0" marR="0" marT="0" marB="0" anchor="ctr"/>
                </a:tc>
                <a:tc>
                  <a:txBody>
                    <a:bodyPr/>
                    <a:lstStyle/>
                    <a:p>
                      <a:pPr marL="71755" eaLnBrk="0">
                        <a:lnSpc>
                          <a:spcPct val="75000"/>
                        </a:lnSpc>
                        <a:spcBef>
                          <a:spcPts val="550"/>
                        </a:spcBef>
                        <a:spcAft>
                          <a:spcPts val="0"/>
                        </a:spcAft>
                      </a:pPr>
                      <a:r>
                        <a:rPr lang="zh-CN" sz="1800" b="0" spc="40">
                          <a:effectLst/>
                        </a:rPr>
                        <a:t>引</a:t>
                      </a:r>
                      <a:r>
                        <a:rPr lang="zh-CN" sz="1800" b="0" spc="25">
                          <a:effectLst/>
                        </a:rPr>
                        <a:t>用</a:t>
                      </a:r>
                      <a:r>
                        <a:rPr lang="zh-CN" sz="1800" b="0" spc="20">
                          <a:effectLst/>
                        </a:rPr>
                        <a:t>包含输入字段的预定义选项的 </a:t>
                      </a:r>
                      <a:r>
                        <a:rPr lang="en-US" sz="1800" b="0">
                          <a:effectLst/>
                        </a:rPr>
                        <a:t>datalist</a:t>
                      </a:r>
                      <a:endParaRPr lang="zh-CN" sz="2800" b="0">
                        <a:solidFill>
                          <a:srgbClr val="000000"/>
                        </a:solidFill>
                        <a:effectLst/>
                        <a:latin typeface="Arial"/>
                        <a:ea typeface="宋体"/>
                      </a:endParaRPr>
                    </a:p>
                  </a:txBody>
                  <a:tcPr marL="0" marR="0" marT="0" marB="0" anchor="ctr"/>
                </a:tc>
                <a:extLst>
                  <a:ext uri="{0D108BD9-81ED-4DB2-BD59-A6C34878D82A}">
                    <a16:rowId xmlns:a16="http://schemas.microsoft.com/office/drawing/2014/main" val="10005"/>
                  </a:ext>
                </a:extLst>
              </a:tr>
              <a:tr h="370751">
                <a:tc>
                  <a:txBody>
                    <a:bodyPr/>
                    <a:lstStyle/>
                    <a:p>
                      <a:pPr marL="902335" eaLnBrk="0">
                        <a:lnSpc>
                          <a:spcPct val="68000"/>
                        </a:lnSpc>
                        <a:spcBef>
                          <a:spcPts val="665"/>
                        </a:spcBef>
                        <a:spcAft>
                          <a:spcPts val="0"/>
                        </a:spcAft>
                      </a:pPr>
                      <a:r>
                        <a:rPr lang="en-US" sz="1800" b="0" spc="-60">
                          <a:effectLst/>
                        </a:rPr>
                        <a:t>m</a:t>
                      </a:r>
                      <a:r>
                        <a:rPr lang="en-US" sz="1800" b="0" spc="-50">
                          <a:effectLst/>
                        </a:rPr>
                        <a:t>ultiple</a:t>
                      </a:r>
                      <a:endParaRPr lang="zh-CN" sz="2800" b="0">
                        <a:solidFill>
                          <a:srgbClr val="000000"/>
                        </a:solidFill>
                        <a:effectLst/>
                        <a:latin typeface="Arial"/>
                        <a:ea typeface="宋体"/>
                      </a:endParaRPr>
                    </a:p>
                  </a:txBody>
                  <a:tcPr marL="0" marR="0" marT="0" marB="0" anchor="ctr"/>
                </a:tc>
                <a:tc>
                  <a:txBody>
                    <a:bodyPr/>
                    <a:lstStyle/>
                    <a:p>
                      <a:pPr marL="71120" eaLnBrk="0">
                        <a:lnSpc>
                          <a:spcPct val="79000"/>
                        </a:lnSpc>
                        <a:spcBef>
                          <a:spcPts val="550"/>
                        </a:spcBef>
                        <a:spcAft>
                          <a:spcPts val="0"/>
                        </a:spcAft>
                      </a:pPr>
                      <a:r>
                        <a:rPr lang="zh-CN" sz="1800" b="0" spc="-20">
                          <a:effectLst/>
                        </a:rPr>
                        <a:t>多选</a:t>
                      </a:r>
                      <a:r>
                        <a:rPr lang="en-US" sz="1800" b="0" spc="-20">
                          <a:effectLst/>
                        </a:rPr>
                        <a:t>  ( </a:t>
                      </a:r>
                      <a:r>
                        <a:rPr lang="zh-CN" sz="1800" b="0" spc="-20">
                          <a:effectLst/>
                        </a:rPr>
                        <a:t>适用于 </a:t>
                      </a:r>
                      <a:r>
                        <a:rPr lang="en-US" sz="1800" b="0" spc="-10">
                          <a:effectLst/>
                        </a:rPr>
                        <a:t>select</a:t>
                      </a:r>
                      <a:r>
                        <a:rPr lang="en-US" sz="1800" b="0" spc="-15">
                          <a:effectLst/>
                        </a:rPr>
                        <a:t>/</a:t>
                      </a:r>
                      <a:r>
                        <a:rPr lang="en-US" sz="1800" b="0" spc="-10">
                          <a:effectLst/>
                        </a:rPr>
                        <a:t>datalist)</a:t>
                      </a:r>
                      <a:endParaRPr lang="zh-CN" sz="2800" b="0">
                        <a:solidFill>
                          <a:srgbClr val="000000"/>
                        </a:solidFill>
                        <a:effectLst/>
                        <a:latin typeface="Arial"/>
                        <a:ea typeface="宋体"/>
                      </a:endParaRPr>
                    </a:p>
                  </a:txBody>
                  <a:tcPr marL="0" marR="0" marT="0" marB="0" anchor="ctr"/>
                </a:tc>
                <a:extLst>
                  <a:ext uri="{0D108BD9-81ED-4DB2-BD59-A6C34878D82A}">
                    <a16:rowId xmlns:a16="http://schemas.microsoft.com/office/drawing/2014/main" val="10006"/>
                  </a:ext>
                </a:extLst>
              </a:tr>
              <a:tr h="370751">
                <a:tc>
                  <a:txBody>
                    <a:bodyPr/>
                    <a:lstStyle/>
                    <a:p>
                      <a:pPr marL="899160" eaLnBrk="0">
                        <a:lnSpc>
                          <a:spcPct val="68000"/>
                        </a:lnSpc>
                        <a:spcBef>
                          <a:spcPts val="665"/>
                        </a:spcBef>
                        <a:spcAft>
                          <a:spcPts val="0"/>
                        </a:spcAft>
                      </a:pPr>
                      <a:r>
                        <a:rPr lang="en-US" sz="1800" b="0" spc="-65">
                          <a:effectLst/>
                        </a:rPr>
                        <a:t>r</a:t>
                      </a:r>
                      <a:r>
                        <a:rPr lang="en-US" sz="1800" b="0" spc="-55">
                          <a:effectLst/>
                        </a:rPr>
                        <a:t>equired</a:t>
                      </a:r>
                      <a:endParaRPr lang="zh-CN" sz="2800" b="0">
                        <a:solidFill>
                          <a:srgbClr val="000000"/>
                        </a:solidFill>
                        <a:effectLst/>
                        <a:latin typeface="Arial"/>
                        <a:ea typeface="宋体"/>
                      </a:endParaRPr>
                    </a:p>
                  </a:txBody>
                  <a:tcPr marL="0" marR="0" marT="0" marB="0" anchor="ctr"/>
                </a:tc>
                <a:tc>
                  <a:txBody>
                    <a:bodyPr/>
                    <a:lstStyle/>
                    <a:p>
                      <a:pPr marL="69215" eaLnBrk="0">
                        <a:lnSpc>
                          <a:spcPct val="77000"/>
                        </a:lnSpc>
                        <a:spcBef>
                          <a:spcPts val="540"/>
                        </a:spcBef>
                        <a:spcAft>
                          <a:spcPts val="0"/>
                        </a:spcAft>
                      </a:pPr>
                      <a:r>
                        <a:rPr lang="zh-CN" sz="1800" b="0" spc="85" dirty="0">
                          <a:effectLst/>
                        </a:rPr>
                        <a:t>指</a:t>
                      </a:r>
                      <a:r>
                        <a:rPr lang="zh-CN" sz="1800" b="0" spc="45" dirty="0">
                          <a:effectLst/>
                        </a:rPr>
                        <a:t>示输入字段的值是必需的</a:t>
                      </a:r>
                      <a:endParaRPr lang="zh-CN" sz="2800" b="0" dirty="0">
                        <a:solidFill>
                          <a:srgbClr val="000000"/>
                        </a:solidFill>
                        <a:effectLst/>
                        <a:latin typeface="Arial"/>
                        <a:ea typeface="宋体"/>
                      </a:endParaRPr>
                    </a:p>
                  </a:txBody>
                  <a:tcPr marL="0" marR="0" marT="0" marB="0"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4368788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200" dirty="0">
                <a:solidFill>
                  <a:schemeClr val="tx1"/>
                </a:solidFill>
                <a:latin typeface="微软雅黑" panose="020B0503020204020204" pitchFamily="34" charset="-122"/>
                <a:ea typeface="微软雅黑" panose="020B0503020204020204" pitchFamily="34" charset="-122"/>
                <a:cs typeface="+mn-ea"/>
              </a:rPr>
              <a:t>1.2.6 </a:t>
            </a:r>
            <a:r>
              <a:rPr lang="zh-CN" altLang="en-US" sz="3200" dirty="0">
                <a:solidFill>
                  <a:schemeClr val="tx1"/>
                </a:solidFill>
                <a:latin typeface="微软雅黑" panose="020B0503020204020204" pitchFamily="34" charset="-122"/>
                <a:ea typeface="微软雅黑" panose="020B0503020204020204" pitchFamily="34" charset="-122"/>
                <a:cs typeface="+mn-ea"/>
              </a:rPr>
              <a:t>表</a:t>
            </a:r>
            <a:r>
              <a:rPr lang="en-US" altLang="zh-CN" sz="3200" dirty="0">
                <a:solidFill>
                  <a:schemeClr val="tx1"/>
                </a:solidFill>
                <a:latin typeface="微软雅黑" panose="020B0503020204020204" pitchFamily="34" charset="-122"/>
                <a:ea typeface="微软雅黑" panose="020B0503020204020204" pitchFamily="34" charset="-122"/>
                <a:cs typeface="+mn-ea"/>
              </a:rPr>
              <a:t> </a:t>
            </a:r>
            <a:r>
              <a:rPr lang="zh-CN" altLang="en-US" sz="3200" dirty="0">
                <a:solidFill>
                  <a:schemeClr val="tx1"/>
                </a:solidFill>
                <a:latin typeface="微软雅黑" panose="020B0503020204020204" pitchFamily="34" charset="-122"/>
                <a:ea typeface="微软雅黑" panose="020B0503020204020204" pitchFamily="34" charset="-122"/>
                <a:cs typeface="+mn-ea"/>
              </a:rPr>
              <a:t>单</a:t>
            </a:r>
            <a:r>
              <a:rPr lang="en-US" altLang="zh-CN" sz="3200" dirty="0">
                <a:solidFill>
                  <a:schemeClr val="tx1"/>
                </a:solidFill>
                <a:latin typeface="微软雅黑" panose="020B0503020204020204" pitchFamily="34" charset="-122"/>
                <a:ea typeface="微软雅黑" panose="020B0503020204020204" pitchFamily="34" charset="-122"/>
                <a:cs typeface="+mn-ea"/>
              </a:rPr>
              <a:t> </a:t>
            </a:r>
            <a:r>
              <a:rPr lang="zh-CN" altLang="en-US" sz="3200" dirty="0">
                <a:solidFill>
                  <a:schemeClr val="tx1"/>
                </a:solidFill>
                <a:latin typeface="微软雅黑" panose="020B0503020204020204" pitchFamily="34" charset="-122"/>
                <a:ea typeface="微软雅黑" panose="020B0503020204020204" pitchFamily="34" charset="-122"/>
                <a:cs typeface="+mn-ea"/>
              </a:rPr>
              <a:t>元 素 </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内容占位符 4"/>
          <p:cNvSpPr>
            <a:spLocks noGrp="1"/>
          </p:cNvSpPr>
          <p:nvPr>
            <p:ph idx="1"/>
          </p:nvPr>
        </p:nvSpPr>
        <p:spPr>
          <a:xfrm>
            <a:off x="449542" y="1340768"/>
            <a:ext cx="8244916" cy="504056"/>
          </a:xfrm>
        </p:spPr>
        <p:txBody>
          <a:bodyPr>
            <a:noAutofit/>
          </a:bodyPr>
          <a:lstStyle/>
          <a:p>
            <a:pPr marL="0" indent="457200" eaLnBrk="0">
              <a:spcBef>
                <a:spcPts val="0"/>
              </a:spcBef>
              <a:buNone/>
            </a:pPr>
            <a:r>
              <a:rPr lang="zh-CN" altLang="en-US" sz="2400" dirty="0"/>
              <a:t>其中 </a:t>
            </a:r>
            <a:r>
              <a:rPr lang="en-US" altLang="zh-CN" sz="2400" dirty="0"/>
              <a:t>type </a:t>
            </a:r>
            <a:r>
              <a:rPr lang="zh-CN" altLang="en-US" sz="2400" dirty="0"/>
              <a:t>的主要的属性如下 ：</a:t>
            </a:r>
            <a:endParaRPr lang="en-US" altLang="zh-CN" sz="24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表格 5"/>
          <p:cNvGraphicFramePr>
            <a:graphicFrameLocks noGrp="1"/>
          </p:cNvGraphicFramePr>
          <p:nvPr>
            <p:extLst>
              <p:ext uri="{D42A27DB-BD31-4B8C-83A1-F6EECF244321}">
                <p14:modId xmlns:p14="http://schemas.microsoft.com/office/powerpoint/2010/main" val="422204678"/>
              </p:ext>
            </p:extLst>
          </p:nvPr>
        </p:nvGraphicFramePr>
        <p:xfrm>
          <a:off x="611560" y="2060848"/>
          <a:ext cx="7920880" cy="4176466"/>
        </p:xfrm>
        <a:graphic>
          <a:graphicData uri="http://schemas.openxmlformats.org/drawingml/2006/table">
            <a:tbl>
              <a:tblPr firstRow="1" firstCol="1" bandRow="1">
                <a:tableStyleId>{C4B1156A-380E-4F78-BDF5-A606A8083BF9}</a:tableStyleId>
              </a:tblPr>
              <a:tblGrid>
                <a:gridCol w="2592288">
                  <a:extLst>
                    <a:ext uri="{9D8B030D-6E8A-4147-A177-3AD203B41FA5}">
                      <a16:colId xmlns:a16="http://schemas.microsoft.com/office/drawing/2014/main" val="20000"/>
                    </a:ext>
                  </a:extLst>
                </a:gridCol>
                <a:gridCol w="5328592">
                  <a:extLst>
                    <a:ext uri="{9D8B030D-6E8A-4147-A177-3AD203B41FA5}">
                      <a16:colId xmlns:a16="http://schemas.microsoft.com/office/drawing/2014/main" val="20001"/>
                    </a:ext>
                  </a:extLst>
                </a:gridCol>
              </a:tblGrid>
              <a:tr h="520432">
                <a:tc>
                  <a:txBody>
                    <a:bodyPr/>
                    <a:lstStyle/>
                    <a:p>
                      <a:pPr marL="1003300" eaLnBrk="0">
                        <a:lnSpc>
                          <a:spcPts val="860"/>
                        </a:lnSpc>
                        <a:spcBef>
                          <a:spcPts val="825"/>
                        </a:spcBef>
                        <a:spcAft>
                          <a:spcPts val="0"/>
                        </a:spcAft>
                      </a:pPr>
                      <a:r>
                        <a:rPr lang="en-US" sz="2000" b="0" spc="-60">
                          <a:effectLst/>
                        </a:rPr>
                        <a:t>t</a:t>
                      </a:r>
                      <a:r>
                        <a:rPr lang="en-US" sz="2000" b="0" spc="-55">
                          <a:effectLst/>
                        </a:rPr>
                        <a:t>ext</a:t>
                      </a:r>
                      <a:endParaRPr lang="zh-CN" sz="3200" b="0">
                        <a:solidFill>
                          <a:srgbClr val="000000"/>
                        </a:solidFill>
                        <a:effectLst/>
                        <a:latin typeface="Arial"/>
                        <a:ea typeface="宋体"/>
                      </a:endParaRPr>
                    </a:p>
                  </a:txBody>
                  <a:tcPr marL="0" marR="0" marT="0" marB="0" anchor="ctr"/>
                </a:tc>
                <a:tc>
                  <a:txBody>
                    <a:bodyPr/>
                    <a:lstStyle/>
                    <a:p>
                      <a:pPr marL="70485" eaLnBrk="0">
                        <a:lnSpc>
                          <a:spcPct val="81000"/>
                        </a:lnSpc>
                        <a:spcBef>
                          <a:spcPts val="545"/>
                        </a:spcBef>
                        <a:spcAft>
                          <a:spcPts val="0"/>
                        </a:spcAft>
                      </a:pPr>
                      <a:r>
                        <a:rPr lang="zh-CN" sz="2000" b="0" spc="40">
                          <a:effectLst/>
                        </a:rPr>
                        <a:t>默认属性值</a:t>
                      </a:r>
                      <a:r>
                        <a:rPr lang="en-US" sz="2000" b="0" spc="40">
                          <a:effectLst/>
                        </a:rPr>
                        <a:t> , </a:t>
                      </a:r>
                      <a:r>
                        <a:rPr lang="zh-CN" sz="2000" b="0" spc="40">
                          <a:effectLst/>
                        </a:rPr>
                        <a:t>规定显示的类型为</a:t>
                      </a:r>
                      <a:r>
                        <a:rPr lang="en-US" sz="2000" b="0" spc="40">
                          <a:effectLst/>
                        </a:rPr>
                        <a:t>“ </a:t>
                      </a:r>
                      <a:r>
                        <a:rPr lang="zh-CN" sz="2000" b="0" spc="40">
                          <a:effectLst/>
                        </a:rPr>
                        <a:t>文本框</a:t>
                      </a:r>
                      <a:r>
                        <a:rPr lang="en-US" sz="2000" b="0" spc="40">
                          <a:effectLst/>
                        </a:rPr>
                        <a:t>”</a:t>
                      </a:r>
                      <a:endParaRPr lang="zh-CN" sz="3200" b="0">
                        <a:solidFill>
                          <a:srgbClr val="000000"/>
                        </a:solidFill>
                        <a:effectLst/>
                        <a:latin typeface="Arial"/>
                        <a:ea typeface="宋体"/>
                      </a:endParaRPr>
                    </a:p>
                  </a:txBody>
                  <a:tcPr marL="0" marR="0" marT="0" marB="0" anchor="ctr"/>
                </a:tc>
                <a:extLst>
                  <a:ext uri="{0D108BD9-81ED-4DB2-BD59-A6C34878D82A}">
                    <a16:rowId xmlns:a16="http://schemas.microsoft.com/office/drawing/2014/main" val="10000"/>
                  </a:ext>
                </a:extLst>
              </a:tr>
              <a:tr h="520432">
                <a:tc>
                  <a:txBody>
                    <a:bodyPr/>
                    <a:lstStyle/>
                    <a:p>
                      <a:pPr marL="883285" eaLnBrk="0">
                        <a:lnSpc>
                          <a:spcPct val="68000"/>
                        </a:lnSpc>
                        <a:spcBef>
                          <a:spcPts val="675"/>
                        </a:spcBef>
                        <a:spcAft>
                          <a:spcPts val="0"/>
                        </a:spcAft>
                      </a:pPr>
                      <a:r>
                        <a:rPr lang="en-US" sz="2000" b="0" spc="-105">
                          <a:effectLst/>
                        </a:rPr>
                        <a:t>p</a:t>
                      </a:r>
                      <a:r>
                        <a:rPr lang="en-US" sz="2000" b="0" spc="-75">
                          <a:effectLst/>
                        </a:rPr>
                        <a:t>assword</a:t>
                      </a:r>
                      <a:endParaRPr lang="zh-CN" sz="3200" b="0">
                        <a:solidFill>
                          <a:srgbClr val="000000"/>
                        </a:solidFill>
                        <a:effectLst/>
                        <a:latin typeface="Arial"/>
                        <a:ea typeface="宋体"/>
                      </a:endParaRPr>
                    </a:p>
                  </a:txBody>
                  <a:tcPr marL="0" marR="0" marT="0" marB="0" anchor="ctr"/>
                </a:tc>
                <a:tc>
                  <a:txBody>
                    <a:bodyPr/>
                    <a:lstStyle/>
                    <a:p>
                      <a:pPr marL="67945" eaLnBrk="0">
                        <a:lnSpc>
                          <a:spcPct val="75000"/>
                        </a:lnSpc>
                        <a:spcBef>
                          <a:spcPts val="560"/>
                        </a:spcBef>
                        <a:spcAft>
                          <a:spcPts val="0"/>
                        </a:spcAft>
                      </a:pPr>
                      <a:r>
                        <a:rPr lang="zh-CN" sz="2000" b="0" spc="30">
                          <a:effectLst/>
                        </a:rPr>
                        <a:t>显示的类型为</a:t>
                      </a:r>
                      <a:r>
                        <a:rPr lang="en-US" sz="2000" b="0" spc="30">
                          <a:effectLst/>
                        </a:rPr>
                        <a:t>“ </a:t>
                      </a:r>
                      <a:r>
                        <a:rPr lang="zh-CN" sz="2000" b="0" spc="30">
                          <a:effectLst/>
                        </a:rPr>
                        <a:t>密码框</a:t>
                      </a:r>
                      <a:r>
                        <a:rPr lang="en-US" sz="2000" b="0" spc="15">
                          <a:effectLst/>
                        </a:rPr>
                        <a:t>”</a:t>
                      </a:r>
                      <a:endParaRPr lang="zh-CN" sz="3200" b="0">
                        <a:solidFill>
                          <a:srgbClr val="000000"/>
                        </a:solidFill>
                        <a:effectLst/>
                        <a:latin typeface="Arial"/>
                        <a:ea typeface="宋体"/>
                      </a:endParaRPr>
                    </a:p>
                  </a:txBody>
                  <a:tcPr marL="0" marR="0" marT="0" marB="0" anchor="ctr"/>
                </a:tc>
                <a:extLst>
                  <a:ext uri="{0D108BD9-81ED-4DB2-BD59-A6C34878D82A}">
                    <a16:rowId xmlns:a16="http://schemas.microsoft.com/office/drawing/2014/main" val="10001"/>
                  </a:ext>
                </a:extLst>
              </a:tr>
              <a:tr h="521733">
                <a:tc>
                  <a:txBody>
                    <a:bodyPr/>
                    <a:lstStyle/>
                    <a:p>
                      <a:pPr marL="972820" eaLnBrk="0">
                        <a:lnSpc>
                          <a:spcPct val="69000"/>
                        </a:lnSpc>
                        <a:spcBef>
                          <a:spcPts val="680"/>
                        </a:spcBef>
                        <a:spcAft>
                          <a:spcPts val="0"/>
                        </a:spcAft>
                      </a:pPr>
                      <a:r>
                        <a:rPr lang="en-US" sz="2000" b="0" spc="-45">
                          <a:effectLst/>
                        </a:rPr>
                        <a:t>radio</a:t>
                      </a:r>
                      <a:endParaRPr lang="zh-CN" sz="3200" b="0">
                        <a:solidFill>
                          <a:srgbClr val="000000"/>
                        </a:solidFill>
                        <a:effectLst/>
                        <a:latin typeface="Arial"/>
                        <a:ea typeface="宋体"/>
                      </a:endParaRPr>
                    </a:p>
                  </a:txBody>
                  <a:tcPr marL="0" marR="0" marT="0" marB="0" anchor="ctr"/>
                </a:tc>
                <a:tc>
                  <a:txBody>
                    <a:bodyPr/>
                    <a:lstStyle/>
                    <a:p>
                      <a:pPr marL="67945" eaLnBrk="0">
                        <a:lnSpc>
                          <a:spcPct val="77000"/>
                        </a:lnSpc>
                        <a:spcBef>
                          <a:spcPts val="555"/>
                        </a:spcBef>
                        <a:spcAft>
                          <a:spcPts val="0"/>
                        </a:spcAft>
                      </a:pPr>
                      <a:r>
                        <a:rPr lang="zh-CN" sz="2000" b="0" spc="30">
                          <a:effectLst/>
                        </a:rPr>
                        <a:t>显示的类型为</a:t>
                      </a:r>
                      <a:r>
                        <a:rPr lang="en-US" sz="2000" b="0" spc="30">
                          <a:effectLst/>
                        </a:rPr>
                        <a:t>“ </a:t>
                      </a:r>
                      <a:r>
                        <a:rPr lang="zh-CN" sz="2000" b="0" spc="30">
                          <a:effectLst/>
                        </a:rPr>
                        <a:t>单选框</a:t>
                      </a:r>
                      <a:r>
                        <a:rPr lang="en-US" sz="2000" b="0" spc="15">
                          <a:effectLst/>
                        </a:rPr>
                        <a:t>”</a:t>
                      </a:r>
                      <a:endParaRPr lang="zh-CN" sz="3200" b="0">
                        <a:solidFill>
                          <a:srgbClr val="000000"/>
                        </a:solidFill>
                        <a:effectLst/>
                        <a:latin typeface="Arial"/>
                        <a:ea typeface="宋体"/>
                      </a:endParaRPr>
                    </a:p>
                  </a:txBody>
                  <a:tcPr marL="0" marR="0" marT="0" marB="0" anchor="ctr"/>
                </a:tc>
                <a:extLst>
                  <a:ext uri="{0D108BD9-81ED-4DB2-BD59-A6C34878D82A}">
                    <a16:rowId xmlns:a16="http://schemas.microsoft.com/office/drawing/2014/main" val="10002"/>
                  </a:ext>
                </a:extLst>
              </a:tr>
              <a:tr h="520432">
                <a:tc>
                  <a:txBody>
                    <a:bodyPr/>
                    <a:lstStyle/>
                    <a:p>
                      <a:pPr marL="878205" eaLnBrk="0">
                        <a:lnSpc>
                          <a:spcPct val="69000"/>
                        </a:lnSpc>
                        <a:spcBef>
                          <a:spcPts val="675"/>
                        </a:spcBef>
                        <a:spcAft>
                          <a:spcPts val="0"/>
                        </a:spcAft>
                      </a:pPr>
                      <a:r>
                        <a:rPr lang="en-US" sz="2000" b="0" spc="-80">
                          <a:effectLst/>
                        </a:rPr>
                        <a:t>c</a:t>
                      </a:r>
                      <a:r>
                        <a:rPr lang="en-US" sz="2000" b="0" spc="-70">
                          <a:effectLst/>
                        </a:rPr>
                        <a:t>heckbox</a:t>
                      </a:r>
                      <a:endParaRPr lang="zh-CN" sz="3200" b="0">
                        <a:solidFill>
                          <a:srgbClr val="000000"/>
                        </a:solidFill>
                        <a:effectLst/>
                        <a:latin typeface="Arial"/>
                        <a:ea typeface="宋体"/>
                      </a:endParaRPr>
                    </a:p>
                  </a:txBody>
                  <a:tcPr marL="0" marR="0" marT="0" marB="0" anchor="ctr"/>
                </a:tc>
                <a:tc>
                  <a:txBody>
                    <a:bodyPr/>
                    <a:lstStyle/>
                    <a:p>
                      <a:pPr marL="67945" eaLnBrk="0">
                        <a:lnSpc>
                          <a:spcPct val="76000"/>
                        </a:lnSpc>
                        <a:spcBef>
                          <a:spcPts val="555"/>
                        </a:spcBef>
                        <a:spcAft>
                          <a:spcPts val="0"/>
                        </a:spcAft>
                      </a:pPr>
                      <a:r>
                        <a:rPr lang="zh-CN" sz="2000" b="0" spc="30">
                          <a:effectLst/>
                        </a:rPr>
                        <a:t>显示的类型为</a:t>
                      </a:r>
                      <a:r>
                        <a:rPr lang="en-US" sz="2000" b="0" spc="30">
                          <a:effectLst/>
                        </a:rPr>
                        <a:t>“ </a:t>
                      </a:r>
                      <a:r>
                        <a:rPr lang="zh-CN" sz="2000" b="0" spc="30">
                          <a:effectLst/>
                        </a:rPr>
                        <a:t>复选框</a:t>
                      </a:r>
                      <a:r>
                        <a:rPr lang="en-US" sz="2000" b="0" spc="15">
                          <a:effectLst/>
                        </a:rPr>
                        <a:t>”</a:t>
                      </a:r>
                      <a:endParaRPr lang="zh-CN" sz="3200" b="0">
                        <a:solidFill>
                          <a:srgbClr val="000000"/>
                        </a:solidFill>
                        <a:effectLst/>
                        <a:latin typeface="Arial"/>
                        <a:ea typeface="宋体"/>
                      </a:endParaRPr>
                    </a:p>
                  </a:txBody>
                  <a:tcPr marL="0" marR="0" marT="0" marB="0" anchor="ctr"/>
                </a:tc>
                <a:extLst>
                  <a:ext uri="{0D108BD9-81ED-4DB2-BD59-A6C34878D82A}">
                    <a16:rowId xmlns:a16="http://schemas.microsoft.com/office/drawing/2014/main" val="10003"/>
                  </a:ext>
                </a:extLst>
              </a:tr>
              <a:tr h="520432">
                <a:tc>
                  <a:txBody>
                    <a:bodyPr/>
                    <a:lstStyle/>
                    <a:p>
                      <a:pPr marL="964565" eaLnBrk="0">
                        <a:lnSpc>
                          <a:spcPct val="69000"/>
                        </a:lnSpc>
                        <a:spcBef>
                          <a:spcPts val="680"/>
                        </a:spcBef>
                        <a:spcAft>
                          <a:spcPts val="0"/>
                        </a:spcAft>
                      </a:pPr>
                      <a:r>
                        <a:rPr lang="en-US" sz="2000" b="0" spc="-80">
                          <a:effectLst/>
                        </a:rPr>
                        <a:t>e</a:t>
                      </a:r>
                      <a:r>
                        <a:rPr lang="en-US" sz="2000" b="0" spc="-65">
                          <a:effectLst/>
                        </a:rPr>
                        <a:t>mail</a:t>
                      </a:r>
                      <a:endParaRPr lang="zh-CN" sz="3200" b="0">
                        <a:solidFill>
                          <a:srgbClr val="000000"/>
                        </a:solidFill>
                        <a:effectLst/>
                        <a:latin typeface="Arial"/>
                        <a:ea typeface="宋体"/>
                      </a:endParaRPr>
                    </a:p>
                  </a:txBody>
                  <a:tcPr marL="0" marR="0" marT="0" marB="0" anchor="ctr"/>
                </a:tc>
                <a:tc>
                  <a:txBody>
                    <a:bodyPr/>
                    <a:lstStyle/>
                    <a:p>
                      <a:pPr marL="67945" eaLnBrk="0">
                        <a:lnSpc>
                          <a:spcPct val="90000"/>
                        </a:lnSpc>
                        <a:spcBef>
                          <a:spcPts val="515"/>
                        </a:spcBef>
                        <a:spcAft>
                          <a:spcPts val="0"/>
                        </a:spcAft>
                      </a:pPr>
                      <a:r>
                        <a:rPr lang="zh-CN" sz="2000" b="0" spc="-20">
                          <a:effectLst/>
                        </a:rPr>
                        <a:t>包含</a:t>
                      </a:r>
                      <a:r>
                        <a:rPr lang="en-US" sz="2000" b="0" spc="-15">
                          <a:effectLst/>
                        </a:rPr>
                        <a:t>“</a:t>
                      </a:r>
                      <a:r>
                        <a:rPr lang="en-US" sz="2000" b="0" spc="-10">
                          <a:effectLst/>
                        </a:rPr>
                        <a:t> e-mail”  </a:t>
                      </a:r>
                      <a:r>
                        <a:rPr lang="zh-CN" sz="2000" b="0" spc="-10">
                          <a:effectLst/>
                        </a:rPr>
                        <a:t>地址的输入框</a:t>
                      </a:r>
                      <a:endParaRPr lang="zh-CN" sz="3200" b="0">
                        <a:solidFill>
                          <a:srgbClr val="000000"/>
                        </a:solidFill>
                        <a:effectLst/>
                        <a:latin typeface="Arial"/>
                        <a:ea typeface="宋体"/>
                      </a:endParaRPr>
                    </a:p>
                  </a:txBody>
                  <a:tcPr marL="0" marR="0" marT="0" marB="0" anchor="ctr"/>
                </a:tc>
                <a:extLst>
                  <a:ext uri="{0D108BD9-81ED-4DB2-BD59-A6C34878D82A}">
                    <a16:rowId xmlns:a16="http://schemas.microsoft.com/office/drawing/2014/main" val="10004"/>
                  </a:ext>
                </a:extLst>
              </a:tr>
              <a:tr h="521733">
                <a:tc>
                  <a:txBody>
                    <a:bodyPr/>
                    <a:lstStyle/>
                    <a:p>
                      <a:pPr marL="944880" eaLnBrk="0">
                        <a:lnSpc>
                          <a:spcPct val="69000"/>
                        </a:lnSpc>
                        <a:spcBef>
                          <a:spcPts val="680"/>
                        </a:spcBef>
                        <a:spcAft>
                          <a:spcPts val="0"/>
                        </a:spcAft>
                      </a:pPr>
                      <a:r>
                        <a:rPr lang="en-US" sz="2000" b="0" spc="-60">
                          <a:effectLst/>
                        </a:rPr>
                        <a:t>s</a:t>
                      </a:r>
                      <a:r>
                        <a:rPr lang="en-US" sz="2000" b="0" spc="-55">
                          <a:effectLst/>
                        </a:rPr>
                        <a:t>earch</a:t>
                      </a:r>
                      <a:endParaRPr lang="zh-CN" sz="3200" b="0">
                        <a:solidFill>
                          <a:srgbClr val="000000"/>
                        </a:solidFill>
                        <a:effectLst/>
                        <a:latin typeface="Arial"/>
                        <a:ea typeface="宋体"/>
                      </a:endParaRPr>
                    </a:p>
                  </a:txBody>
                  <a:tcPr marL="0" marR="0" marT="0" marB="0" anchor="ctr"/>
                </a:tc>
                <a:tc>
                  <a:txBody>
                    <a:bodyPr/>
                    <a:lstStyle/>
                    <a:p>
                      <a:pPr marL="19685" eaLnBrk="0">
                        <a:lnSpc>
                          <a:spcPct val="77000"/>
                        </a:lnSpc>
                        <a:spcBef>
                          <a:spcPts val="555"/>
                        </a:spcBef>
                        <a:spcAft>
                          <a:spcPts val="0"/>
                        </a:spcAft>
                      </a:pPr>
                      <a:r>
                        <a:rPr lang="en-US" sz="2000" b="0" spc="-20">
                          <a:effectLst/>
                        </a:rPr>
                        <a:t>“ </a:t>
                      </a:r>
                      <a:r>
                        <a:rPr lang="zh-CN" sz="2000" b="0" spc="-20">
                          <a:effectLst/>
                        </a:rPr>
                        <a:t>搜索内</a:t>
                      </a:r>
                      <a:r>
                        <a:rPr lang="zh-CN" sz="2000" b="0" spc="-10">
                          <a:effectLst/>
                        </a:rPr>
                        <a:t>容</a:t>
                      </a:r>
                      <a:r>
                        <a:rPr lang="en-US" sz="2000" b="0" spc="-10">
                          <a:effectLst/>
                        </a:rPr>
                        <a:t>”  </a:t>
                      </a:r>
                      <a:r>
                        <a:rPr lang="zh-CN" sz="2000" b="0" spc="-10">
                          <a:effectLst/>
                        </a:rPr>
                        <a:t>的输入框</a:t>
                      </a:r>
                      <a:endParaRPr lang="zh-CN" sz="3200" b="0">
                        <a:solidFill>
                          <a:srgbClr val="000000"/>
                        </a:solidFill>
                        <a:effectLst/>
                        <a:latin typeface="Arial"/>
                        <a:ea typeface="宋体"/>
                      </a:endParaRPr>
                    </a:p>
                  </a:txBody>
                  <a:tcPr marL="0" marR="0" marT="0" marB="0" anchor="ctr"/>
                </a:tc>
                <a:extLst>
                  <a:ext uri="{0D108BD9-81ED-4DB2-BD59-A6C34878D82A}">
                    <a16:rowId xmlns:a16="http://schemas.microsoft.com/office/drawing/2014/main" val="10005"/>
                  </a:ext>
                </a:extLst>
              </a:tr>
              <a:tr h="520432">
                <a:tc>
                  <a:txBody>
                    <a:bodyPr/>
                    <a:lstStyle/>
                    <a:p>
                      <a:pPr marL="1028065" eaLnBrk="0">
                        <a:lnSpc>
                          <a:spcPct val="69000"/>
                        </a:lnSpc>
                        <a:spcBef>
                          <a:spcPts val="680"/>
                        </a:spcBef>
                        <a:spcAft>
                          <a:spcPts val="0"/>
                        </a:spcAft>
                      </a:pPr>
                      <a:r>
                        <a:rPr lang="en-US" sz="2000" b="0" spc="-60">
                          <a:effectLst/>
                        </a:rPr>
                        <a:t>t</a:t>
                      </a:r>
                      <a:r>
                        <a:rPr lang="en-US" sz="2000" b="0" spc="-55">
                          <a:effectLst/>
                        </a:rPr>
                        <a:t>el</a:t>
                      </a:r>
                      <a:endParaRPr lang="zh-CN" sz="3200" b="0">
                        <a:solidFill>
                          <a:srgbClr val="000000"/>
                        </a:solidFill>
                        <a:effectLst/>
                        <a:latin typeface="Arial"/>
                        <a:ea typeface="宋体"/>
                      </a:endParaRPr>
                    </a:p>
                  </a:txBody>
                  <a:tcPr marL="0" marR="0" marT="0" marB="0" anchor="ctr"/>
                </a:tc>
                <a:tc>
                  <a:txBody>
                    <a:bodyPr/>
                    <a:lstStyle/>
                    <a:p>
                      <a:pPr marL="67945" eaLnBrk="0">
                        <a:lnSpc>
                          <a:spcPct val="75000"/>
                        </a:lnSpc>
                        <a:spcBef>
                          <a:spcPts val="565"/>
                        </a:spcBef>
                        <a:spcAft>
                          <a:spcPts val="0"/>
                        </a:spcAft>
                      </a:pPr>
                      <a:r>
                        <a:rPr lang="zh-CN" sz="2000" b="0" spc="20">
                          <a:effectLst/>
                        </a:rPr>
                        <a:t>显</a:t>
                      </a:r>
                      <a:r>
                        <a:rPr lang="zh-CN" sz="2000" b="0" spc="10">
                          <a:effectLst/>
                        </a:rPr>
                        <a:t>示的类型为</a:t>
                      </a:r>
                      <a:r>
                        <a:rPr lang="en-US" sz="2000" b="0" spc="10">
                          <a:effectLst/>
                        </a:rPr>
                        <a:t>“ </a:t>
                      </a:r>
                      <a:r>
                        <a:rPr lang="zh-CN" sz="2000" b="0" spc="10">
                          <a:effectLst/>
                        </a:rPr>
                        <a:t>电话号码</a:t>
                      </a:r>
                      <a:r>
                        <a:rPr lang="en-US" sz="2000" b="0" spc="10">
                          <a:effectLst/>
                        </a:rPr>
                        <a:t>”  </a:t>
                      </a:r>
                      <a:r>
                        <a:rPr lang="zh-CN" sz="2000" b="0" spc="10">
                          <a:effectLst/>
                        </a:rPr>
                        <a:t>的输入框</a:t>
                      </a:r>
                      <a:endParaRPr lang="zh-CN" sz="3200" b="0">
                        <a:solidFill>
                          <a:srgbClr val="000000"/>
                        </a:solidFill>
                        <a:effectLst/>
                        <a:latin typeface="Arial"/>
                        <a:ea typeface="宋体"/>
                      </a:endParaRPr>
                    </a:p>
                  </a:txBody>
                  <a:tcPr marL="0" marR="0" marT="0" marB="0" anchor="ctr"/>
                </a:tc>
                <a:extLst>
                  <a:ext uri="{0D108BD9-81ED-4DB2-BD59-A6C34878D82A}">
                    <a16:rowId xmlns:a16="http://schemas.microsoft.com/office/drawing/2014/main" val="10006"/>
                  </a:ext>
                </a:extLst>
              </a:tr>
              <a:tr h="530840">
                <a:tc>
                  <a:txBody>
                    <a:bodyPr/>
                    <a:lstStyle/>
                    <a:p>
                      <a:pPr marL="918845" eaLnBrk="0">
                        <a:lnSpc>
                          <a:spcPct val="69000"/>
                        </a:lnSpc>
                        <a:spcBef>
                          <a:spcPts val="680"/>
                        </a:spcBef>
                        <a:spcAft>
                          <a:spcPts val="0"/>
                        </a:spcAft>
                      </a:pPr>
                      <a:r>
                        <a:rPr lang="en-US" sz="2000" b="0" spc="-25">
                          <a:effectLst/>
                        </a:rPr>
                        <a:t>number</a:t>
                      </a:r>
                      <a:endParaRPr lang="zh-CN" sz="3200" b="0">
                        <a:solidFill>
                          <a:srgbClr val="000000"/>
                        </a:solidFill>
                        <a:effectLst/>
                        <a:latin typeface="Arial"/>
                        <a:ea typeface="宋体"/>
                      </a:endParaRPr>
                    </a:p>
                  </a:txBody>
                  <a:tcPr marL="0" marR="0" marT="0" marB="0" anchor="ctr"/>
                </a:tc>
                <a:tc>
                  <a:txBody>
                    <a:bodyPr/>
                    <a:lstStyle/>
                    <a:p>
                      <a:pPr marL="67945" eaLnBrk="0">
                        <a:lnSpc>
                          <a:spcPct val="77000"/>
                        </a:lnSpc>
                        <a:spcBef>
                          <a:spcPts val="560"/>
                        </a:spcBef>
                        <a:spcAft>
                          <a:spcPts val="0"/>
                        </a:spcAft>
                      </a:pPr>
                      <a:r>
                        <a:rPr lang="zh-CN" sz="2000" b="0" spc="-5" dirty="0">
                          <a:effectLst/>
                        </a:rPr>
                        <a:t>包含</a:t>
                      </a:r>
                      <a:r>
                        <a:rPr lang="en-US" sz="2000" b="0" spc="-5" dirty="0">
                          <a:effectLst/>
                        </a:rPr>
                        <a:t>“ </a:t>
                      </a:r>
                      <a:r>
                        <a:rPr lang="zh-CN" sz="2000" b="0" spc="-5" dirty="0">
                          <a:effectLst/>
                        </a:rPr>
                        <a:t>数值</a:t>
                      </a:r>
                      <a:r>
                        <a:rPr lang="en-US" sz="2000" b="0" spc="-5" dirty="0">
                          <a:effectLst/>
                        </a:rPr>
                        <a:t>”  </a:t>
                      </a:r>
                      <a:r>
                        <a:rPr lang="zh-CN" sz="2000" b="0" spc="-5" dirty="0">
                          <a:effectLst/>
                        </a:rPr>
                        <a:t>的输入</a:t>
                      </a:r>
                      <a:r>
                        <a:rPr lang="zh-CN" sz="2000" b="0" dirty="0">
                          <a:effectLst/>
                        </a:rPr>
                        <a:t>控件</a:t>
                      </a:r>
                      <a:endParaRPr lang="zh-CN" sz="3200" b="0" dirty="0">
                        <a:solidFill>
                          <a:srgbClr val="000000"/>
                        </a:solidFill>
                        <a:effectLst/>
                        <a:latin typeface="Arial"/>
                        <a:ea typeface="宋体"/>
                      </a:endParaRPr>
                    </a:p>
                  </a:txBody>
                  <a:tcPr marL="0" marR="0" marT="0" marB="0"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8942142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200" dirty="0">
                <a:solidFill>
                  <a:schemeClr val="tx1"/>
                </a:solidFill>
                <a:latin typeface="微软雅黑" panose="020B0503020204020204" pitchFamily="34" charset="-122"/>
                <a:ea typeface="微软雅黑" panose="020B0503020204020204" pitchFamily="34" charset="-122"/>
                <a:cs typeface="+mn-ea"/>
              </a:rPr>
              <a:t>1.2.6 </a:t>
            </a:r>
            <a:r>
              <a:rPr lang="zh-CN" altLang="en-US" sz="3200" dirty="0">
                <a:solidFill>
                  <a:schemeClr val="tx1"/>
                </a:solidFill>
                <a:latin typeface="微软雅黑" panose="020B0503020204020204" pitchFamily="34" charset="-122"/>
                <a:ea typeface="微软雅黑" panose="020B0503020204020204" pitchFamily="34" charset="-122"/>
                <a:cs typeface="+mn-ea"/>
              </a:rPr>
              <a:t>表</a:t>
            </a:r>
            <a:r>
              <a:rPr lang="en-US" altLang="zh-CN" sz="3200" dirty="0">
                <a:solidFill>
                  <a:schemeClr val="tx1"/>
                </a:solidFill>
                <a:latin typeface="微软雅黑" panose="020B0503020204020204" pitchFamily="34" charset="-122"/>
                <a:ea typeface="微软雅黑" panose="020B0503020204020204" pitchFamily="34" charset="-122"/>
                <a:cs typeface="+mn-ea"/>
              </a:rPr>
              <a:t> </a:t>
            </a:r>
            <a:r>
              <a:rPr lang="zh-CN" altLang="en-US" sz="3200" dirty="0">
                <a:solidFill>
                  <a:schemeClr val="tx1"/>
                </a:solidFill>
                <a:latin typeface="微软雅黑" panose="020B0503020204020204" pitchFamily="34" charset="-122"/>
                <a:ea typeface="微软雅黑" panose="020B0503020204020204" pitchFamily="34" charset="-122"/>
                <a:cs typeface="+mn-ea"/>
              </a:rPr>
              <a:t>单</a:t>
            </a:r>
            <a:r>
              <a:rPr lang="en-US" altLang="zh-CN" sz="3200" dirty="0">
                <a:solidFill>
                  <a:schemeClr val="tx1"/>
                </a:solidFill>
                <a:latin typeface="微软雅黑" panose="020B0503020204020204" pitchFamily="34" charset="-122"/>
                <a:ea typeface="微软雅黑" panose="020B0503020204020204" pitchFamily="34" charset="-122"/>
                <a:cs typeface="+mn-ea"/>
              </a:rPr>
              <a:t> </a:t>
            </a:r>
            <a:r>
              <a:rPr lang="zh-CN" altLang="en-US" sz="3200" dirty="0">
                <a:solidFill>
                  <a:schemeClr val="tx1"/>
                </a:solidFill>
                <a:latin typeface="微软雅黑" panose="020B0503020204020204" pitchFamily="34" charset="-122"/>
                <a:ea typeface="微软雅黑" panose="020B0503020204020204" pitchFamily="34" charset="-122"/>
                <a:cs typeface="+mn-ea"/>
              </a:rPr>
              <a:t>元 素 </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内容占位符 4"/>
          <p:cNvSpPr>
            <a:spLocks noGrp="1"/>
          </p:cNvSpPr>
          <p:nvPr>
            <p:ph idx="1"/>
          </p:nvPr>
        </p:nvSpPr>
        <p:spPr>
          <a:xfrm>
            <a:off x="323528" y="1340768"/>
            <a:ext cx="8568952" cy="5328592"/>
          </a:xfrm>
        </p:spPr>
        <p:txBody>
          <a:bodyPr>
            <a:noAutofit/>
          </a:bodyPr>
          <a:lstStyle/>
          <a:p>
            <a:pPr marL="0" indent="457200" eaLnBrk="0">
              <a:spcBef>
                <a:spcPts val="0"/>
              </a:spcBef>
              <a:buNone/>
            </a:pPr>
            <a:r>
              <a:rPr lang="zh-CN" altLang="en-US" sz="2400" dirty="0"/>
              <a:t>（</a:t>
            </a:r>
            <a:r>
              <a:rPr lang="en-US" altLang="zh-CN" sz="2400" dirty="0"/>
              <a:t>3</a:t>
            </a:r>
            <a:r>
              <a:rPr lang="zh-CN" altLang="en-US" sz="2400" dirty="0"/>
              <a:t>）</a:t>
            </a:r>
            <a:r>
              <a:rPr lang="en-US" altLang="zh-CN" sz="2400" dirty="0"/>
              <a:t>&lt;</a:t>
            </a:r>
            <a:r>
              <a:rPr lang="en-US" altLang="zh-CN" sz="2400" dirty="0" err="1"/>
              <a:t>textarea</a:t>
            </a:r>
            <a:r>
              <a:rPr lang="en-US" altLang="zh-CN" sz="2400" dirty="0"/>
              <a:t>&gt;</a:t>
            </a:r>
            <a:r>
              <a:rPr lang="zh-CN" altLang="en-US" sz="2400" dirty="0"/>
              <a:t>标签是一个可以输入多行文本的标签对 </a:t>
            </a:r>
            <a:r>
              <a:rPr lang="en-US" altLang="zh-CN" sz="2400" dirty="0"/>
              <a:t>,  </a:t>
            </a:r>
            <a:r>
              <a:rPr lang="zh-CN" altLang="en-US" sz="2400" dirty="0"/>
              <a:t>它是一个  “ 行内块级标 签”。和</a:t>
            </a:r>
            <a:r>
              <a:rPr lang="en-US" altLang="zh-CN" sz="2400" dirty="0"/>
              <a:t>&lt;input&gt;</a:t>
            </a:r>
            <a:r>
              <a:rPr lang="zh-CN" altLang="en-US" sz="2400" dirty="0"/>
              <a:t>标签不同的是 </a:t>
            </a:r>
            <a:r>
              <a:rPr lang="en-US" altLang="zh-CN" sz="2400" dirty="0"/>
              <a:t>,  &lt;</a:t>
            </a:r>
            <a:r>
              <a:rPr lang="en-US" altLang="zh-CN" sz="2400" dirty="0" err="1"/>
              <a:t>textarea</a:t>
            </a:r>
            <a:r>
              <a:rPr lang="en-US" altLang="zh-CN" sz="2400" dirty="0"/>
              <a:t>&gt;</a:t>
            </a:r>
            <a:r>
              <a:rPr lang="zh-CN" altLang="en-US" sz="2400" dirty="0"/>
              <a:t>标签是一个标签对 </a:t>
            </a:r>
            <a:r>
              <a:rPr lang="en-US" altLang="zh-CN" sz="2400" dirty="0"/>
              <a:t>, </a:t>
            </a:r>
            <a:r>
              <a:rPr lang="zh-CN" altLang="en-US" sz="2400" dirty="0"/>
              <a:t>它拥有闭合标签 。需要特别 加以区分的是 </a:t>
            </a:r>
            <a:r>
              <a:rPr lang="en-US" altLang="zh-CN" sz="2400" dirty="0"/>
              <a:t>,  </a:t>
            </a:r>
            <a:r>
              <a:rPr lang="zh-CN" altLang="en-US" sz="2400" dirty="0"/>
              <a:t>它显示文本内容是通过标签的内容 </a:t>
            </a:r>
            <a:r>
              <a:rPr lang="en-US" altLang="zh-CN" sz="2400" dirty="0"/>
              <a:t>,  </a:t>
            </a:r>
            <a:r>
              <a:rPr lang="zh-CN" altLang="en-US" sz="2400" dirty="0"/>
              <a:t>而非  “ </a:t>
            </a:r>
            <a:r>
              <a:rPr lang="en-US" altLang="zh-CN" sz="2400" dirty="0"/>
              <a:t>value ”  </a:t>
            </a:r>
            <a:r>
              <a:rPr lang="zh-CN" altLang="en-US" sz="2400" dirty="0"/>
              <a:t>属性 。它可以通过 “ </a:t>
            </a:r>
            <a:r>
              <a:rPr lang="en-US" altLang="zh-CN" sz="2400" dirty="0"/>
              <a:t>cols ”  </a:t>
            </a:r>
            <a:r>
              <a:rPr lang="zh-CN" altLang="en-US" sz="2400" dirty="0"/>
              <a:t>和“ </a:t>
            </a:r>
            <a:r>
              <a:rPr lang="en-US" altLang="zh-CN" sz="2400" dirty="0"/>
              <a:t>rows ”  </a:t>
            </a:r>
            <a:r>
              <a:rPr lang="zh-CN" altLang="en-US" sz="2400" dirty="0"/>
              <a:t>属性来设置显示的尺寸 </a:t>
            </a:r>
            <a:r>
              <a:rPr lang="en-US" altLang="zh-CN" sz="2400" dirty="0"/>
              <a:t>,  </a:t>
            </a:r>
            <a:r>
              <a:rPr lang="zh-CN" altLang="en-US" sz="2400" dirty="0"/>
              <a:t>当然使用 </a:t>
            </a:r>
            <a:r>
              <a:rPr lang="en-US" altLang="zh-CN" sz="2400" dirty="0"/>
              <a:t>CSS </a:t>
            </a:r>
            <a:r>
              <a:rPr lang="zh-CN" altLang="en-US" sz="2400" dirty="0"/>
              <a:t>去控制尺寸更加利于布局准 确性。</a:t>
            </a:r>
          </a:p>
          <a:p>
            <a:pPr marL="0" indent="457200" eaLnBrk="0">
              <a:spcBef>
                <a:spcPts val="0"/>
              </a:spcBef>
              <a:buNone/>
            </a:pPr>
            <a:r>
              <a:rPr lang="zh-CN" altLang="en-US" sz="2400" dirty="0"/>
              <a:t>（</a:t>
            </a:r>
            <a:r>
              <a:rPr lang="en-US" altLang="zh-CN" sz="2400" dirty="0"/>
              <a:t>4</a:t>
            </a:r>
            <a:r>
              <a:rPr lang="zh-CN" altLang="en-US" sz="2400" dirty="0"/>
              <a:t>）</a:t>
            </a:r>
            <a:r>
              <a:rPr lang="en-US" altLang="zh-CN" sz="2400" dirty="0"/>
              <a:t>&lt;select&gt;</a:t>
            </a:r>
            <a:r>
              <a:rPr lang="zh-CN" altLang="en-US" sz="2400" dirty="0"/>
              <a:t>可以创建单选和多选的下拉菜单 。可以通过“ </a:t>
            </a:r>
            <a:r>
              <a:rPr lang="en-US" altLang="zh-CN" sz="2400" dirty="0"/>
              <a:t>size ”  </a:t>
            </a:r>
            <a:r>
              <a:rPr lang="zh-CN" altLang="en-US" sz="2400" dirty="0"/>
              <a:t>属性设置该标签 在一个选项菜单中可见的选项个数 </a:t>
            </a:r>
            <a:r>
              <a:rPr lang="en-US" altLang="zh-CN" sz="2400" dirty="0"/>
              <a:t>,  </a:t>
            </a:r>
            <a:r>
              <a:rPr lang="zh-CN" altLang="en-US" sz="2400" dirty="0"/>
              <a:t>当它的值设为“</a:t>
            </a:r>
            <a:r>
              <a:rPr lang="en-US" altLang="zh-CN" sz="2400" dirty="0"/>
              <a:t>1”  </a:t>
            </a:r>
            <a:r>
              <a:rPr lang="zh-CN" altLang="en-US" sz="2400" dirty="0"/>
              <a:t>时 </a:t>
            </a:r>
            <a:r>
              <a:rPr lang="en-US" altLang="zh-CN" sz="2400" dirty="0"/>
              <a:t>, </a:t>
            </a:r>
            <a:r>
              <a:rPr lang="zh-CN" altLang="en-US" sz="2400" dirty="0"/>
              <a:t>将显示为默认的</a:t>
            </a:r>
            <a:r>
              <a:rPr lang="en-US" altLang="zh-CN" sz="2400" dirty="0"/>
              <a:t>&lt;select&gt;</a:t>
            </a:r>
            <a:r>
              <a:rPr lang="zh-CN" altLang="en-US" sz="2400" dirty="0"/>
              <a:t>下拉 菜单的样式 </a:t>
            </a:r>
            <a:r>
              <a:rPr lang="en-US" altLang="zh-CN" sz="2400" dirty="0"/>
              <a:t>,  &lt;option&gt;</a:t>
            </a:r>
            <a:r>
              <a:rPr lang="zh-CN" altLang="en-US" sz="2400" dirty="0"/>
              <a:t>是它必须的子菜单 </a:t>
            </a:r>
            <a:r>
              <a:rPr lang="en-US" altLang="zh-CN" sz="2400" dirty="0"/>
              <a:t>, </a:t>
            </a:r>
            <a:r>
              <a:rPr lang="zh-CN" altLang="en-US" sz="2400" dirty="0"/>
              <a:t>否则将不能提供任何可选项 </a:t>
            </a:r>
            <a:r>
              <a:rPr lang="en-US" altLang="zh-CN" sz="2400" dirty="0"/>
              <a:t>, </a:t>
            </a:r>
            <a:r>
              <a:rPr lang="zh-CN" altLang="en-US" sz="2400" dirty="0"/>
              <a:t>而</a:t>
            </a:r>
            <a:r>
              <a:rPr lang="en-US" altLang="zh-CN" sz="2400" dirty="0"/>
              <a:t>&lt;option&gt;</a:t>
            </a:r>
            <a:r>
              <a:rPr lang="zh-CN" altLang="en-US" sz="2400" dirty="0"/>
              <a:t>标签通 常需要具有一个“ </a:t>
            </a:r>
            <a:r>
              <a:rPr lang="en-US" altLang="zh-CN" sz="2400" dirty="0"/>
              <a:t>value”  </a:t>
            </a:r>
            <a:r>
              <a:rPr lang="zh-CN" altLang="en-US" sz="2400" dirty="0"/>
              <a:t>属性 </a:t>
            </a:r>
            <a:r>
              <a:rPr lang="en-US" altLang="zh-CN" sz="2400" dirty="0"/>
              <a:t>,  </a:t>
            </a:r>
            <a:r>
              <a:rPr lang="zh-CN" altLang="en-US" sz="2400" dirty="0"/>
              <a:t>以便于在做数据操作时能准确地通过该属性值取到对应 标签的内容。</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6112273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algn="ctr"/>
            <a:r>
              <a:rPr lang="zh-CN" altLang="en-US" sz="3200" dirty="0">
                <a:solidFill>
                  <a:schemeClr val="tx1"/>
                </a:solidFill>
                <a:latin typeface="微软雅黑" panose="020B0503020204020204" pitchFamily="34" charset="-122"/>
                <a:ea typeface="微软雅黑" panose="020B0503020204020204" pitchFamily="34" charset="-122"/>
                <a:cs typeface="+mn-ea"/>
              </a:rPr>
              <a:t>练习任务    用户注册表</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图示 5"/>
          <p:cNvGraphicFramePr/>
          <p:nvPr>
            <p:extLst>
              <p:ext uri="{D42A27DB-BD31-4B8C-83A1-F6EECF244321}">
                <p14:modId xmlns:p14="http://schemas.microsoft.com/office/powerpoint/2010/main" val="1392733985"/>
              </p:ext>
            </p:extLst>
          </p:nvPr>
        </p:nvGraphicFramePr>
        <p:xfrm>
          <a:off x="539552" y="1556792"/>
          <a:ext cx="8280920" cy="49685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05863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algn="ctr"/>
            <a:r>
              <a:rPr lang="zh-CN" altLang="en-US" sz="3200" dirty="0">
                <a:solidFill>
                  <a:schemeClr val="tx1"/>
                </a:solidFill>
                <a:latin typeface="微软雅黑" panose="020B0503020204020204" pitchFamily="34" charset="-122"/>
                <a:ea typeface="微软雅黑" panose="020B0503020204020204" pitchFamily="34" charset="-122"/>
                <a:cs typeface="+mn-ea"/>
              </a:rPr>
              <a:t>练习任务    用户注册表</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图示 5"/>
          <p:cNvGraphicFramePr/>
          <p:nvPr>
            <p:extLst>
              <p:ext uri="{D42A27DB-BD31-4B8C-83A1-F6EECF244321}">
                <p14:modId xmlns:p14="http://schemas.microsoft.com/office/powerpoint/2010/main" val="3861423329"/>
              </p:ext>
            </p:extLst>
          </p:nvPr>
        </p:nvGraphicFramePr>
        <p:xfrm>
          <a:off x="467544" y="1556792"/>
          <a:ext cx="8280920" cy="19442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IM 59"/>
          <p:cNvPicPr/>
          <p:nvPr/>
        </p:nvPicPr>
        <p:blipFill>
          <a:blip r:embed="rId7"/>
          <a:stretch>
            <a:fillRect/>
          </a:stretch>
        </p:blipFill>
        <p:spPr>
          <a:xfrm>
            <a:off x="2843808" y="3429000"/>
            <a:ext cx="3270409" cy="2664242"/>
          </a:xfrm>
          <a:prstGeom prst="rect">
            <a:avLst/>
          </a:prstGeom>
        </p:spPr>
      </p:pic>
    </p:spTree>
    <p:extLst>
      <p:ext uri="{BB962C8B-B14F-4D97-AF65-F5344CB8AC3E}">
        <p14:creationId xmlns:p14="http://schemas.microsoft.com/office/powerpoint/2010/main" val="6832417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algn="ctr"/>
            <a:r>
              <a:rPr lang="zh-CN" altLang="en-US" sz="3200" dirty="0">
                <a:solidFill>
                  <a:schemeClr val="tx1"/>
                </a:solidFill>
                <a:latin typeface="微软雅黑" panose="020B0503020204020204" pitchFamily="34" charset="-122"/>
                <a:ea typeface="微软雅黑" panose="020B0503020204020204" pitchFamily="34" charset="-122"/>
                <a:cs typeface="+mn-ea"/>
              </a:rPr>
              <a:t>练习任务    用户注册表</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5" name="组合 4"/>
          <p:cNvGrpSpPr/>
          <p:nvPr/>
        </p:nvGrpSpPr>
        <p:grpSpPr>
          <a:xfrm>
            <a:off x="670180" y="1713326"/>
            <a:ext cx="8019663" cy="4439460"/>
            <a:chOff x="670180" y="1713326"/>
            <a:chExt cx="8019663" cy="4439460"/>
          </a:xfrm>
        </p:grpSpPr>
        <p:sp>
          <p:nvSpPr>
            <p:cNvPr id="8" name="任意多边形 7"/>
            <p:cNvSpPr/>
            <p:nvPr/>
          </p:nvSpPr>
          <p:spPr>
            <a:xfrm>
              <a:off x="670180" y="2489675"/>
              <a:ext cx="373428" cy="3287356"/>
            </a:xfrm>
            <a:custGeom>
              <a:avLst/>
              <a:gdLst>
                <a:gd name="connsiteX0" fmla="*/ 0 w 3287355"/>
                <a:gd name="connsiteY0" fmla="*/ 0 h 278678"/>
                <a:gd name="connsiteX1" fmla="*/ 3148016 w 3287355"/>
                <a:gd name="connsiteY1" fmla="*/ 0 h 278678"/>
                <a:gd name="connsiteX2" fmla="*/ 3287355 w 3287355"/>
                <a:gd name="connsiteY2" fmla="*/ 139339 h 278678"/>
                <a:gd name="connsiteX3" fmla="*/ 3148016 w 3287355"/>
                <a:gd name="connsiteY3" fmla="*/ 278678 h 278678"/>
                <a:gd name="connsiteX4" fmla="*/ 0 w 3287355"/>
                <a:gd name="connsiteY4" fmla="*/ 278678 h 278678"/>
                <a:gd name="connsiteX5" fmla="*/ 139339 w 3287355"/>
                <a:gd name="connsiteY5" fmla="*/ 139339 h 278678"/>
                <a:gd name="connsiteX6" fmla="*/ 0 w 3287355"/>
                <a:gd name="connsiteY6" fmla="*/ 0 h 27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7355" h="278678">
                  <a:moveTo>
                    <a:pt x="3287349" y="0"/>
                  </a:moveTo>
                  <a:lnTo>
                    <a:pt x="3287349" y="266866"/>
                  </a:lnTo>
                  <a:lnTo>
                    <a:pt x="1643678" y="278678"/>
                  </a:lnTo>
                  <a:lnTo>
                    <a:pt x="6" y="266866"/>
                  </a:lnTo>
                  <a:lnTo>
                    <a:pt x="6" y="0"/>
                  </a:lnTo>
                  <a:lnTo>
                    <a:pt x="1643677" y="11812"/>
                  </a:lnTo>
                  <a:lnTo>
                    <a:pt x="3287349"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10" tIns="155850" rIns="16511" bIns="155849" numCol="1" spcCol="1270" anchor="ctr" anchorCtr="0">
              <a:noAutofit/>
            </a:bodyPr>
            <a:lstStyle/>
            <a:p>
              <a:pPr lvl="0" algn="l" defTabSz="1155700">
                <a:lnSpc>
                  <a:spcPct val="90000"/>
                </a:lnSpc>
                <a:spcBef>
                  <a:spcPct val="0"/>
                </a:spcBef>
                <a:spcAft>
                  <a:spcPct val="35000"/>
                </a:spcAft>
              </a:pPr>
              <a:r>
                <a:rPr lang="zh-CN" altLang="en-US" sz="2600" kern="1200" dirty="0"/>
                <a:t>核心代码</a:t>
              </a:r>
            </a:p>
          </p:txBody>
        </p:sp>
        <p:sp>
          <p:nvSpPr>
            <p:cNvPr id="9" name="任意多边形 8"/>
            <p:cNvSpPr/>
            <p:nvPr/>
          </p:nvSpPr>
          <p:spPr>
            <a:xfrm>
              <a:off x="1210114" y="1713326"/>
              <a:ext cx="7479729" cy="4439460"/>
            </a:xfrm>
            <a:custGeom>
              <a:avLst/>
              <a:gdLst>
                <a:gd name="connsiteX0" fmla="*/ 739925 w 4439459"/>
                <a:gd name="connsiteY0" fmla="*/ 0 h 7479729"/>
                <a:gd name="connsiteX1" fmla="*/ 3699534 w 4439459"/>
                <a:gd name="connsiteY1" fmla="*/ 0 h 7479729"/>
                <a:gd name="connsiteX2" fmla="*/ 4439459 w 4439459"/>
                <a:gd name="connsiteY2" fmla="*/ 739925 h 7479729"/>
                <a:gd name="connsiteX3" fmla="*/ 4439459 w 4439459"/>
                <a:gd name="connsiteY3" fmla="*/ 7479729 h 7479729"/>
                <a:gd name="connsiteX4" fmla="*/ 4439459 w 4439459"/>
                <a:gd name="connsiteY4" fmla="*/ 7479729 h 7479729"/>
                <a:gd name="connsiteX5" fmla="*/ 0 w 4439459"/>
                <a:gd name="connsiteY5" fmla="*/ 7479729 h 7479729"/>
                <a:gd name="connsiteX6" fmla="*/ 0 w 4439459"/>
                <a:gd name="connsiteY6" fmla="*/ 7479729 h 7479729"/>
                <a:gd name="connsiteX7" fmla="*/ 0 w 4439459"/>
                <a:gd name="connsiteY7" fmla="*/ 739925 h 7479729"/>
                <a:gd name="connsiteX8" fmla="*/ 739925 w 4439459"/>
                <a:gd name="connsiteY8" fmla="*/ 0 h 7479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39459" h="7479729">
                  <a:moveTo>
                    <a:pt x="4439459" y="1246647"/>
                  </a:moveTo>
                  <a:lnTo>
                    <a:pt x="4439459" y="6233082"/>
                  </a:lnTo>
                  <a:cubicBezTo>
                    <a:pt x="4439459" y="6921586"/>
                    <a:pt x="4242836" y="7479729"/>
                    <a:pt x="4000290" y="7479729"/>
                  </a:cubicBezTo>
                  <a:lnTo>
                    <a:pt x="0" y="7479729"/>
                  </a:lnTo>
                  <a:lnTo>
                    <a:pt x="0" y="7479729"/>
                  </a:lnTo>
                  <a:lnTo>
                    <a:pt x="0" y="0"/>
                  </a:lnTo>
                  <a:lnTo>
                    <a:pt x="0" y="0"/>
                  </a:lnTo>
                  <a:lnTo>
                    <a:pt x="4000290" y="0"/>
                  </a:lnTo>
                  <a:cubicBezTo>
                    <a:pt x="4242836" y="0"/>
                    <a:pt x="4439459" y="558143"/>
                    <a:pt x="4439459" y="1246647"/>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84913" tIns="233228" rIns="233226" bIns="233227" numCol="1" spcCol="1270" anchor="ctr" anchorCtr="0">
              <a:noAutofit/>
            </a:bodyPr>
            <a:lstStyle/>
            <a:p>
              <a:pPr marL="0" lvl="1" algn="l" defTabSz="1155700">
                <a:lnSpc>
                  <a:spcPct val="90000"/>
                </a:lnSpc>
                <a:spcBef>
                  <a:spcPct val="0"/>
                </a:spcBef>
                <a:spcAft>
                  <a:spcPct val="15000"/>
                </a:spcAft>
              </a:pPr>
              <a:endParaRPr lang="zh-CN" sz="2600" kern="1200" dirty="0"/>
            </a:p>
          </p:txBody>
        </p:sp>
      </p:grpSp>
      <p:sp>
        <p:nvSpPr>
          <p:cNvPr id="6" name="矩形 5"/>
          <p:cNvSpPr/>
          <p:nvPr/>
        </p:nvSpPr>
        <p:spPr>
          <a:xfrm>
            <a:off x="1210114" y="1906954"/>
            <a:ext cx="7682366" cy="3970318"/>
          </a:xfrm>
          <a:prstGeom prst="rect">
            <a:avLst/>
          </a:prstGeom>
        </p:spPr>
        <p:txBody>
          <a:bodyPr wrap="square">
            <a:spAutoFit/>
          </a:bodyPr>
          <a:lstStyle/>
          <a:p>
            <a:pPr eaLnBrk="0"/>
            <a:r>
              <a:rPr lang="en-US" altLang="zh-CN" dirty="0"/>
              <a:t>&lt;h1&gt;</a:t>
            </a:r>
            <a:r>
              <a:rPr lang="zh-CN" altLang="zh-CN" dirty="0"/>
              <a:t>注册</a:t>
            </a:r>
            <a:r>
              <a:rPr lang="en-US" altLang="zh-CN" dirty="0"/>
              <a:t>&lt;/h1&gt;</a:t>
            </a:r>
            <a:endParaRPr lang="zh-CN" altLang="zh-CN" dirty="0"/>
          </a:p>
          <a:p>
            <a:pPr eaLnBrk="0"/>
            <a:r>
              <a:rPr lang="en-US" altLang="zh-CN" dirty="0"/>
              <a:t>&lt;div class="</a:t>
            </a:r>
            <a:r>
              <a:rPr lang="en-US" altLang="zh-CN" dirty="0" err="1"/>
              <a:t>formData</a:t>
            </a:r>
            <a:r>
              <a:rPr lang="en-US" altLang="zh-CN" dirty="0"/>
              <a:t>"&gt;</a:t>
            </a:r>
            <a:endParaRPr lang="zh-CN" altLang="zh-CN" dirty="0"/>
          </a:p>
          <a:p>
            <a:pPr eaLnBrk="0"/>
            <a:r>
              <a:rPr lang="en-US" altLang="zh-CN" dirty="0"/>
              <a:t> </a:t>
            </a:r>
            <a:endParaRPr lang="zh-CN" altLang="zh-CN" dirty="0"/>
          </a:p>
          <a:p>
            <a:pPr eaLnBrk="0"/>
            <a:r>
              <a:rPr lang="en-US" altLang="zh-CN" dirty="0"/>
              <a:t>&lt;! --</a:t>
            </a:r>
            <a:r>
              <a:rPr lang="zh-CN" altLang="zh-CN" dirty="0"/>
              <a:t>账号 </a:t>
            </a:r>
            <a:r>
              <a:rPr lang="en-US" altLang="zh-CN" dirty="0"/>
              <a:t>--&gt;</a:t>
            </a:r>
            <a:endParaRPr lang="zh-CN" altLang="zh-CN" dirty="0"/>
          </a:p>
          <a:p>
            <a:pPr eaLnBrk="0"/>
            <a:r>
              <a:rPr lang="en-US" altLang="zh-CN" dirty="0"/>
              <a:t>&lt;div&gt;</a:t>
            </a:r>
            <a:endParaRPr lang="zh-CN" altLang="zh-CN" dirty="0"/>
          </a:p>
          <a:p>
            <a:pPr eaLnBrk="0"/>
            <a:r>
              <a:rPr lang="en-US" altLang="zh-CN" dirty="0"/>
              <a:t>    &lt;label for="account"&gt;</a:t>
            </a:r>
            <a:r>
              <a:rPr lang="zh-CN" altLang="zh-CN" dirty="0"/>
              <a:t>账号</a:t>
            </a:r>
            <a:r>
              <a:rPr lang="en-US" altLang="zh-CN" dirty="0"/>
              <a:t> :&lt;/label&gt;&lt;input type="text"        </a:t>
            </a:r>
          </a:p>
          <a:p>
            <a:pPr eaLnBrk="0"/>
            <a:r>
              <a:rPr lang="en-US" altLang="zh-CN" dirty="0"/>
              <a:t>                 id="account"&gt;</a:t>
            </a:r>
            <a:endParaRPr lang="zh-CN" altLang="zh-CN" dirty="0"/>
          </a:p>
          <a:p>
            <a:pPr eaLnBrk="0"/>
            <a:r>
              <a:rPr lang="en-US" altLang="zh-CN" dirty="0"/>
              <a:t>    &lt;label for=""&gt;</a:t>
            </a:r>
            <a:r>
              <a:rPr lang="zh-CN" altLang="zh-CN" dirty="0"/>
              <a:t>必填</a:t>
            </a:r>
            <a:r>
              <a:rPr lang="en-US" altLang="zh-CN" dirty="0"/>
              <a:t>&lt;/label&gt;</a:t>
            </a:r>
            <a:endParaRPr lang="zh-CN" altLang="zh-CN" dirty="0"/>
          </a:p>
          <a:p>
            <a:pPr eaLnBrk="0"/>
            <a:r>
              <a:rPr lang="en-US" altLang="zh-CN" dirty="0"/>
              <a:t>&lt;/div&gt;</a:t>
            </a:r>
            <a:endParaRPr lang="zh-CN" altLang="zh-CN" dirty="0"/>
          </a:p>
          <a:p>
            <a:pPr eaLnBrk="0"/>
            <a:r>
              <a:rPr lang="en-US" altLang="zh-CN" dirty="0"/>
              <a:t>&lt;! --</a:t>
            </a:r>
            <a:r>
              <a:rPr lang="zh-CN" altLang="zh-CN" dirty="0"/>
              <a:t>密码 </a:t>
            </a:r>
            <a:r>
              <a:rPr lang="en-US" altLang="zh-CN" dirty="0"/>
              <a:t>--&gt;</a:t>
            </a:r>
          </a:p>
          <a:p>
            <a:pPr eaLnBrk="0"/>
            <a:r>
              <a:rPr lang="en-US" altLang="zh-CN" dirty="0"/>
              <a:t>&lt;div&gt;</a:t>
            </a:r>
            <a:endParaRPr lang="zh-CN" altLang="zh-CN" dirty="0"/>
          </a:p>
          <a:p>
            <a:pPr eaLnBrk="0"/>
            <a:r>
              <a:rPr lang="en-US" altLang="zh-CN" dirty="0"/>
              <a:t>    &lt;label for="password"&gt;</a:t>
            </a:r>
            <a:r>
              <a:rPr lang="zh-CN" altLang="zh-CN" dirty="0"/>
              <a:t>密码</a:t>
            </a:r>
            <a:r>
              <a:rPr lang="en-US" altLang="zh-CN" dirty="0"/>
              <a:t>:&lt;/label&gt;&lt;input type="password"  </a:t>
            </a:r>
          </a:p>
          <a:p>
            <a:pPr eaLnBrk="0"/>
            <a:r>
              <a:rPr lang="en-US" altLang="zh-CN" dirty="0"/>
              <a:t>           id="password"&gt;</a:t>
            </a:r>
            <a:endParaRPr lang="zh-CN" altLang="zh-CN" dirty="0"/>
          </a:p>
          <a:p>
            <a:pPr eaLnBrk="0"/>
            <a:r>
              <a:rPr lang="en-US" altLang="zh-CN" dirty="0"/>
              <a:t>    &lt;label for=""&gt;</a:t>
            </a:r>
            <a:r>
              <a:rPr lang="zh-CN" altLang="zh-CN" dirty="0"/>
              <a:t>必填</a:t>
            </a:r>
            <a:r>
              <a:rPr lang="en-US" altLang="zh-CN" dirty="0"/>
              <a:t>&lt;/label&gt;&lt;/div&gt;</a:t>
            </a:r>
            <a:endParaRPr lang="zh-CN" altLang="zh-CN" dirty="0"/>
          </a:p>
        </p:txBody>
      </p:sp>
    </p:spTree>
    <p:extLst>
      <p:ext uri="{BB962C8B-B14F-4D97-AF65-F5344CB8AC3E}">
        <p14:creationId xmlns:p14="http://schemas.microsoft.com/office/powerpoint/2010/main" val="30095891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algn="ctr"/>
            <a:r>
              <a:rPr lang="zh-CN" altLang="en-US" sz="3200" dirty="0">
                <a:solidFill>
                  <a:schemeClr val="tx1"/>
                </a:solidFill>
                <a:latin typeface="微软雅黑" panose="020B0503020204020204" pitchFamily="34" charset="-122"/>
                <a:ea typeface="微软雅黑" panose="020B0503020204020204" pitchFamily="34" charset="-122"/>
                <a:cs typeface="+mn-ea"/>
              </a:rPr>
              <a:t>练习任务    用户注册表</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5" name="组合 4"/>
          <p:cNvGrpSpPr/>
          <p:nvPr/>
        </p:nvGrpSpPr>
        <p:grpSpPr>
          <a:xfrm>
            <a:off x="670180" y="1713326"/>
            <a:ext cx="8019663" cy="4439460"/>
            <a:chOff x="670180" y="1713326"/>
            <a:chExt cx="8019663" cy="4439460"/>
          </a:xfrm>
        </p:grpSpPr>
        <p:sp>
          <p:nvSpPr>
            <p:cNvPr id="8" name="任意多边形 7"/>
            <p:cNvSpPr/>
            <p:nvPr/>
          </p:nvSpPr>
          <p:spPr>
            <a:xfrm>
              <a:off x="670180" y="2489675"/>
              <a:ext cx="373428" cy="3287356"/>
            </a:xfrm>
            <a:custGeom>
              <a:avLst/>
              <a:gdLst>
                <a:gd name="connsiteX0" fmla="*/ 0 w 3287355"/>
                <a:gd name="connsiteY0" fmla="*/ 0 h 278678"/>
                <a:gd name="connsiteX1" fmla="*/ 3148016 w 3287355"/>
                <a:gd name="connsiteY1" fmla="*/ 0 h 278678"/>
                <a:gd name="connsiteX2" fmla="*/ 3287355 w 3287355"/>
                <a:gd name="connsiteY2" fmla="*/ 139339 h 278678"/>
                <a:gd name="connsiteX3" fmla="*/ 3148016 w 3287355"/>
                <a:gd name="connsiteY3" fmla="*/ 278678 h 278678"/>
                <a:gd name="connsiteX4" fmla="*/ 0 w 3287355"/>
                <a:gd name="connsiteY4" fmla="*/ 278678 h 278678"/>
                <a:gd name="connsiteX5" fmla="*/ 139339 w 3287355"/>
                <a:gd name="connsiteY5" fmla="*/ 139339 h 278678"/>
                <a:gd name="connsiteX6" fmla="*/ 0 w 3287355"/>
                <a:gd name="connsiteY6" fmla="*/ 0 h 27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7355" h="278678">
                  <a:moveTo>
                    <a:pt x="3287349" y="0"/>
                  </a:moveTo>
                  <a:lnTo>
                    <a:pt x="3287349" y="266866"/>
                  </a:lnTo>
                  <a:lnTo>
                    <a:pt x="1643678" y="278678"/>
                  </a:lnTo>
                  <a:lnTo>
                    <a:pt x="6" y="266866"/>
                  </a:lnTo>
                  <a:lnTo>
                    <a:pt x="6" y="0"/>
                  </a:lnTo>
                  <a:lnTo>
                    <a:pt x="1643677" y="11812"/>
                  </a:lnTo>
                  <a:lnTo>
                    <a:pt x="3287349"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10" tIns="155850" rIns="16511" bIns="155849" numCol="1" spcCol="1270" anchor="ctr" anchorCtr="0">
              <a:noAutofit/>
            </a:bodyPr>
            <a:lstStyle/>
            <a:p>
              <a:pPr lvl="0" algn="l" defTabSz="1155700">
                <a:lnSpc>
                  <a:spcPct val="90000"/>
                </a:lnSpc>
                <a:spcBef>
                  <a:spcPct val="0"/>
                </a:spcBef>
                <a:spcAft>
                  <a:spcPct val="35000"/>
                </a:spcAft>
              </a:pPr>
              <a:r>
                <a:rPr lang="zh-CN" altLang="en-US" sz="2600" kern="1200" dirty="0"/>
                <a:t>核心代码</a:t>
              </a:r>
            </a:p>
          </p:txBody>
        </p:sp>
        <p:sp>
          <p:nvSpPr>
            <p:cNvPr id="9" name="任意多边形 8"/>
            <p:cNvSpPr/>
            <p:nvPr/>
          </p:nvSpPr>
          <p:spPr>
            <a:xfrm>
              <a:off x="1210114" y="1713326"/>
              <a:ext cx="7479729" cy="4439460"/>
            </a:xfrm>
            <a:custGeom>
              <a:avLst/>
              <a:gdLst>
                <a:gd name="connsiteX0" fmla="*/ 739925 w 4439459"/>
                <a:gd name="connsiteY0" fmla="*/ 0 h 7479729"/>
                <a:gd name="connsiteX1" fmla="*/ 3699534 w 4439459"/>
                <a:gd name="connsiteY1" fmla="*/ 0 h 7479729"/>
                <a:gd name="connsiteX2" fmla="*/ 4439459 w 4439459"/>
                <a:gd name="connsiteY2" fmla="*/ 739925 h 7479729"/>
                <a:gd name="connsiteX3" fmla="*/ 4439459 w 4439459"/>
                <a:gd name="connsiteY3" fmla="*/ 7479729 h 7479729"/>
                <a:gd name="connsiteX4" fmla="*/ 4439459 w 4439459"/>
                <a:gd name="connsiteY4" fmla="*/ 7479729 h 7479729"/>
                <a:gd name="connsiteX5" fmla="*/ 0 w 4439459"/>
                <a:gd name="connsiteY5" fmla="*/ 7479729 h 7479729"/>
                <a:gd name="connsiteX6" fmla="*/ 0 w 4439459"/>
                <a:gd name="connsiteY6" fmla="*/ 7479729 h 7479729"/>
                <a:gd name="connsiteX7" fmla="*/ 0 w 4439459"/>
                <a:gd name="connsiteY7" fmla="*/ 739925 h 7479729"/>
                <a:gd name="connsiteX8" fmla="*/ 739925 w 4439459"/>
                <a:gd name="connsiteY8" fmla="*/ 0 h 7479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39459" h="7479729">
                  <a:moveTo>
                    <a:pt x="4439459" y="1246647"/>
                  </a:moveTo>
                  <a:lnTo>
                    <a:pt x="4439459" y="6233082"/>
                  </a:lnTo>
                  <a:cubicBezTo>
                    <a:pt x="4439459" y="6921586"/>
                    <a:pt x="4242836" y="7479729"/>
                    <a:pt x="4000290" y="7479729"/>
                  </a:cubicBezTo>
                  <a:lnTo>
                    <a:pt x="0" y="7479729"/>
                  </a:lnTo>
                  <a:lnTo>
                    <a:pt x="0" y="7479729"/>
                  </a:lnTo>
                  <a:lnTo>
                    <a:pt x="0" y="0"/>
                  </a:lnTo>
                  <a:lnTo>
                    <a:pt x="0" y="0"/>
                  </a:lnTo>
                  <a:lnTo>
                    <a:pt x="4000290" y="0"/>
                  </a:lnTo>
                  <a:cubicBezTo>
                    <a:pt x="4242836" y="0"/>
                    <a:pt x="4439459" y="558143"/>
                    <a:pt x="4439459" y="1246647"/>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84913" tIns="233228" rIns="233226" bIns="233227" numCol="1" spcCol="1270" anchor="ctr" anchorCtr="0">
              <a:noAutofit/>
            </a:bodyPr>
            <a:lstStyle/>
            <a:p>
              <a:pPr marL="0" lvl="1" algn="l" defTabSz="1155700">
                <a:lnSpc>
                  <a:spcPct val="90000"/>
                </a:lnSpc>
                <a:spcBef>
                  <a:spcPct val="0"/>
                </a:spcBef>
                <a:spcAft>
                  <a:spcPct val="15000"/>
                </a:spcAft>
              </a:pPr>
              <a:endParaRPr lang="zh-CN" sz="2600" kern="1200" dirty="0"/>
            </a:p>
          </p:txBody>
        </p:sp>
      </p:grpSp>
      <p:sp>
        <p:nvSpPr>
          <p:cNvPr id="6" name="矩形 5"/>
          <p:cNvSpPr/>
          <p:nvPr/>
        </p:nvSpPr>
        <p:spPr>
          <a:xfrm>
            <a:off x="1210114" y="2501895"/>
            <a:ext cx="7250318" cy="2862322"/>
          </a:xfrm>
          <a:prstGeom prst="rect">
            <a:avLst/>
          </a:prstGeom>
        </p:spPr>
        <p:txBody>
          <a:bodyPr wrap="square">
            <a:spAutoFit/>
          </a:bodyPr>
          <a:lstStyle/>
          <a:p>
            <a:pPr eaLnBrk="0"/>
            <a:r>
              <a:rPr lang="en-US" altLang="zh-CN" dirty="0"/>
              <a:t>&lt;! --</a:t>
            </a:r>
            <a:r>
              <a:rPr lang="zh-CN" altLang="zh-CN" dirty="0"/>
              <a:t>性别 </a:t>
            </a:r>
            <a:r>
              <a:rPr lang="en-US" altLang="zh-CN" dirty="0"/>
              <a:t>--&gt;</a:t>
            </a:r>
            <a:endParaRPr lang="zh-CN" altLang="zh-CN" dirty="0"/>
          </a:p>
          <a:p>
            <a:pPr eaLnBrk="0"/>
            <a:r>
              <a:rPr lang="en-US" altLang="zh-CN" dirty="0"/>
              <a:t>&lt;div&gt;</a:t>
            </a:r>
          </a:p>
          <a:p>
            <a:pPr eaLnBrk="0"/>
            <a:r>
              <a:rPr lang="en-US" altLang="zh-CN" dirty="0"/>
              <a:t>    &lt;label&gt;</a:t>
            </a:r>
            <a:r>
              <a:rPr lang="zh-CN" altLang="zh-CN" dirty="0"/>
              <a:t>性别</a:t>
            </a:r>
            <a:r>
              <a:rPr lang="en-US" altLang="zh-CN" dirty="0"/>
              <a:t>:&lt;/label&gt;</a:t>
            </a:r>
            <a:endParaRPr lang="zh-CN" altLang="zh-CN" dirty="0"/>
          </a:p>
          <a:p>
            <a:pPr eaLnBrk="0"/>
            <a:r>
              <a:rPr lang="en-US" altLang="zh-CN" dirty="0"/>
              <a:t>    &lt;label for="man"&gt;</a:t>
            </a:r>
            <a:r>
              <a:rPr lang="zh-CN" altLang="zh-CN" dirty="0"/>
              <a:t>男</a:t>
            </a:r>
            <a:r>
              <a:rPr lang="en-US" altLang="zh-CN" dirty="0"/>
              <a:t>&lt;/label&gt;&lt;input type= "radio" id= </a:t>
            </a:r>
          </a:p>
          <a:p>
            <a:pPr eaLnBrk="0"/>
            <a:r>
              <a:rPr lang="en-US" altLang="zh-CN" dirty="0"/>
              <a:t>             "man" name="gender"&gt;</a:t>
            </a:r>
            <a:endParaRPr lang="zh-CN" altLang="zh-CN" dirty="0"/>
          </a:p>
          <a:p>
            <a:pPr eaLnBrk="0"/>
            <a:r>
              <a:rPr lang="en-US" altLang="zh-CN" dirty="0"/>
              <a:t>    &lt;label for ="woman"&gt;</a:t>
            </a:r>
            <a:r>
              <a:rPr lang="zh-CN" altLang="zh-CN" dirty="0"/>
              <a:t>女</a:t>
            </a:r>
            <a:r>
              <a:rPr lang="en-US" altLang="zh-CN" dirty="0"/>
              <a:t>&lt;/label&gt;&lt;input type = "radio" id </a:t>
            </a:r>
          </a:p>
          <a:p>
            <a:pPr eaLnBrk="0"/>
            <a:r>
              <a:rPr lang="en-US" altLang="zh-CN" dirty="0"/>
              <a:t>             = " woman" name="gender"&gt;</a:t>
            </a:r>
            <a:endParaRPr lang="zh-CN" altLang="zh-CN" dirty="0"/>
          </a:p>
          <a:p>
            <a:pPr eaLnBrk="0"/>
            <a:r>
              <a:rPr lang="en-US" altLang="zh-CN" dirty="0"/>
              <a:t>    &lt;label for=""&gt;</a:t>
            </a:r>
            <a:r>
              <a:rPr lang="zh-CN" altLang="zh-CN" dirty="0"/>
              <a:t>必填</a:t>
            </a:r>
            <a:r>
              <a:rPr lang="en-US" altLang="zh-CN" dirty="0"/>
              <a:t>&lt;/label&gt;</a:t>
            </a:r>
            <a:endParaRPr lang="zh-CN" altLang="zh-CN" dirty="0"/>
          </a:p>
          <a:p>
            <a:pPr eaLnBrk="0"/>
            <a:r>
              <a:rPr lang="en-US" altLang="zh-CN" dirty="0"/>
              <a:t>&lt;/div&gt;</a:t>
            </a:r>
            <a:endParaRPr lang="zh-CN" altLang="zh-CN" dirty="0"/>
          </a:p>
          <a:p>
            <a:pPr eaLnBrk="0"/>
            <a:endParaRPr lang="zh-CN" altLang="zh-CN" dirty="0"/>
          </a:p>
        </p:txBody>
      </p:sp>
    </p:spTree>
    <p:extLst>
      <p:ext uri="{BB962C8B-B14F-4D97-AF65-F5344CB8AC3E}">
        <p14:creationId xmlns:p14="http://schemas.microsoft.com/office/powerpoint/2010/main" val="852539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488909"/>
            <a:ext cx="8640960" cy="1011568"/>
          </a:xfrm>
        </p:spPr>
        <p:txBody>
          <a:bodyPr/>
          <a:lstStyle/>
          <a:p>
            <a:pPr marL="109728" indent="457200">
              <a:buNone/>
            </a:pPr>
            <a:r>
              <a:rPr lang="en-US" altLang="zh-CN" dirty="0"/>
              <a:t>HTML5 </a:t>
            </a:r>
            <a:r>
              <a:rPr lang="zh-CN" altLang="zh-CN" dirty="0"/>
              <a:t>文档是一种纯文本格式的文件</a:t>
            </a:r>
            <a:r>
              <a:rPr lang="en-US" altLang="zh-CN" dirty="0"/>
              <a:t> , </a:t>
            </a:r>
            <a:r>
              <a:rPr lang="zh-CN" altLang="zh-CN" dirty="0"/>
              <a:t>其基本</a:t>
            </a:r>
            <a:r>
              <a:rPr lang="zh-CN" altLang="en-US" dirty="0"/>
              <a:t>结</a:t>
            </a:r>
            <a:r>
              <a:rPr lang="zh-CN" altLang="zh-CN" dirty="0"/>
              <a:t>构如下</a:t>
            </a:r>
            <a:r>
              <a:rPr lang="en-US" altLang="zh-CN" dirty="0"/>
              <a:t> :</a:t>
            </a:r>
            <a:endParaRPr lang="zh-CN" altLang="zh-CN"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Text Box 8"/>
          <p:cNvSpPr txBox="1">
            <a:spLocks noChangeArrowheads="1"/>
          </p:cNvSpPr>
          <p:nvPr/>
        </p:nvSpPr>
        <p:spPr bwMode="auto">
          <a:xfrm>
            <a:off x="1259632" y="1412776"/>
            <a:ext cx="6984776" cy="5112567"/>
          </a:xfrm>
          <a:prstGeom prst="rect">
            <a:avLst/>
          </a:prstGeom>
          <a:solidFill>
            <a:srgbClr val="D4EF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30000"/>
              </a:lnSpc>
              <a:spcBef>
                <a:spcPct val="0"/>
              </a:spcBef>
              <a:spcAft>
                <a:spcPct val="0"/>
              </a:spcAft>
              <a:buClrTx/>
              <a:buSzTx/>
              <a:buFontTx/>
              <a:buNone/>
              <a:tabLst/>
            </a:pPr>
            <a:r>
              <a:rPr kumimoji="0" lang="en-US" altLang="zh-CN" sz="2000" b="0" i="0" u="none" strike="noStrike" cap="none" normalizeH="0" baseline="0" dirty="0">
                <a:ln>
                  <a:noFill/>
                </a:ln>
                <a:solidFill>
                  <a:srgbClr val="000000"/>
                </a:solidFill>
                <a:effectLst/>
                <a:latin typeface="Arial" pitchFamily="34" charset="0"/>
                <a:ea typeface="Courier New" pitchFamily="49" charset="0"/>
                <a:cs typeface="宋体" pitchFamily="2" charset="-122"/>
              </a:rPr>
              <a:t>&lt;! DOCTYPE html&gt;</a:t>
            </a:r>
            <a:endParaRPr kumimoji="0" lang="en-US" altLang="zh-CN" sz="2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30000"/>
              </a:lnSpc>
              <a:spcBef>
                <a:spcPct val="0"/>
              </a:spcBef>
              <a:spcAft>
                <a:spcPct val="0"/>
              </a:spcAft>
              <a:buClrTx/>
              <a:buSzTx/>
              <a:buFontTx/>
              <a:buNone/>
              <a:tabLst/>
            </a:pPr>
            <a:r>
              <a:rPr kumimoji="0" lang="en-US" altLang="zh-CN" sz="2000" b="0" i="0" u="none" strike="noStrike" cap="none" normalizeH="0" baseline="0" dirty="0">
                <a:ln>
                  <a:noFill/>
                </a:ln>
                <a:solidFill>
                  <a:srgbClr val="000000"/>
                </a:solidFill>
                <a:effectLst/>
                <a:latin typeface="Arial" pitchFamily="34" charset="0"/>
                <a:ea typeface="Courier New" pitchFamily="49" charset="0"/>
                <a:cs typeface="宋体" pitchFamily="2" charset="-122"/>
              </a:rPr>
              <a:t>&lt;html </a:t>
            </a:r>
            <a:r>
              <a:rPr kumimoji="0" lang="en-US" altLang="zh-CN" sz="2000" b="0" i="0" u="none" strike="noStrike" cap="none" normalizeH="0" baseline="0" dirty="0" err="1">
                <a:ln>
                  <a:noFill/>
                </a:ln>
                <a:solidFill>
                  <a:srgbClr val="000000"/>
                </a:solidFill>
                <a:effectLst/>
                <a:latin typeface="Arial" pitchFamily="34" charset="0"/>
                <a:ea typeface="Courier New" pitchFamily="49" charset="0"/>
                <a:cs typeface="宋体" pitchFamily="2" charset="-122"/>
              </a:rPr>
              <a:t>lang</a:t>
            </a:r>
            <a:r>
              <a:rPr kumimoji="0" lang="en-US" altLang="zh-CN" sz="2000" b="0" i="0" u="none" strike="noStrike" cap="none" normalizeH="0" baseline="0" dirty="0">
                <a:ln>
                  <a:noFill/>
                </a:ln>
                <a:solidFill>
                  <a:srgbClr val="000000"/>
                </a:solidFill>
                <a:effectLst/>
                <a:latin typeface="Arial" pitchFamily="34" charset="0"/>
                <a:ea typeface="Courier New" pitchFamily="49" charset="0"/>
                <a:cs typeface="宋体" pitchFamily="2" charset="-122"/>
              </a:rPr>
              <a:t>="en"&gt;</a:t>
            </a:r>
            <a:endParaRPr kumimoji="0" lang="en-US" altLang="zh-CN" sz="2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30000"/>
              </a:lnSpc>
              <a:spcBef>
                <a:spcPct val="0"/>
              </a:spcBef>
              <a:spcAft>
                <a:spcPct val="0"/>
              </a:spcAft>
              <a:buClrTx/>
              <a:buSzTx/>
              <a:buFontTx/>
              <a:buNone/>
              <a:tabLst/>
            </a:pPr>
            <a:r>
              <a:rPr kumimoji="0" lang="en-US" altLang="zh-CN" sz="2000" b="0" i="0" u="none" strike="noStrike" cap="none" normalizeH="0" baseline="0" dirty="0">
                <a:ln>
                  <a:noFill/>
                </a:ln>
                <a:solidFill>
                  <a:srgbClr val="000000"/>
                </a:solidFill>
                <a:effectLst/>
                <a:latin typeface="Arial" pitchFamily="34" charset="0"/>
                <a:ea typeface="Courier New" pitchFamily="49" charset="0"/>
                <a:cs typeface="宋体" pitchFamily="2" charset="-122"/>
              </a:rPr>
              <a:t>&lt;head&gt;</a:t>
            </a:r>
            <a:endParaRPr kumimoji="0" lang="en-US" altLang="zh-CN" sz="2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30000"/>
              </a:lnSpc>
              <a:spcBef>
                <a:spcPct val="0"/>
              </a:spcBef>
              <a:spcAft>
                <a:spcPct val="0"/>
              </a:spcAft>
              <a:buClrTx/>
              <a:buSzTx/>
              <a:buFontTx/>
              <a:buNone/>
              <a:tabLst/>
            </a:pPr>
            <a:r>
              <a:rPr kumimoji="0" lang="en-US" altLang="zh-CN" sz="2000" b="0" i="0" u="none" strike="noStrike" cap="none" normalizeH="0" baseline="0" dirty="0">
                <a:ln>
                  <a:noFill/>
                </a:ln>
                <a:solidFill>
                  <a:srgbClr val="000000"/>
                </a:solidFill>
                <a:effectLst/>
                <a:latin typeface="Arial" pitchFamily="34" charset="0"/>
                <a:ea typeface="Courier New" pitchFamily="49" charset="0"/>
                <a:cs typeface="宋体" pitchFamily="2" charset="-122"/>
              </a:rPr>
              <a:t>    &lt;meta charset="UTF-8"&gt;</a:t>
            </a:r>
            <a:endParaRPr kumimoji="0" lang="en-US" altLang="zh-CN" sz="2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lvl="0" eaLnBrk="0" fontAlgn="base" hangingPunct="0">
              <a:lnSpc>
                <a:spcPct val="130000"/>
              </a:lnSpc>
              <a:spcBef>
                <a:spcPct val="0"/>
              </a:spcBef>
              <a:spcAft>
                <a:spcPct val="0"/>
              </a:spcAft>
            </a:pPr>
            <a:r>
              <a:rPr kumimoji="0" lang="en-US" altLang="zh-CN" sz="2000" b="0" i="0" u="none" strike="noStrike" cap="none" normalizeH="0" baseline="0" dirty="0">
                <a:ln>
                  <a:noFill/>
                </a:ln>
                <a:solidFill>
                  <a:srgbClr val="000000"/>
                </a:solidFill>
                <a:effectLst/>
                <a:latin typeface="Arial" pitchFamily="34" charset="0"/>
                <a:ea typeface="Courier New" pitchFamily="49" charset="0"/>
                <a:cs typeface="宋体" pitchFamily="2" charset="-122"/>
              </a:rPr>
              <a:t>    &lt;meta http-</a:t>
            </a:r>
            <a:r>
              <a:rPr kumimoji="0" lang="en-US" altLang="zh-CN" sz="2000" b="0" i="0" u="none" strike="noStrike" cap="none" normalizeH="0" baseline="0" dirty="0" err="1">
                <a:ln>
                  <a:noFill/>
                </a:ln>
                <a:solidFill>
                  <a:srgbClr val="000000"/>
                </a:solidFill>
                <a:effectLst/>
                <a:latin typeface="Arial" pitchFamily="34" charset="0"/>
                <a:ea typeface="Courier New" pitchFamily="49" charset="0"/>
                <a:cs typeface="宋体" pitchFamily="2" charset="-122"/>
              </a:rPr>
              <a:t>equiv</a:t>
            </a:r>
            <a:r>
              <a:rPr kumimoji="0" lang="en-US" altLang="zh-CN" sz="2000" b="0" i="0" u="none" strike="noStrike" cap="none" normalizeH="0" baseline="0" dirty="0">
                <a:ln>
                  <a:noFill/>
                </a:ln>
                <a:solidFill>
                  <a:srgbClr val="000000"/>
                </a:solidFill>
                <a:effectLst/>
                <a:latin typeface="Arial" pitchFamily="34" charset="0"/>
                <a:ea typeface="Courier New" pitchFamily="49" charset="0"/>
                <a:cs typeface="宋体" pitchFamily="2" charset="-122"/>
              </a:rPr>
              <a:t>="X-UA-</a:t>
            </a:r>
            <a:r>
              <a:rPr kumimoji="0" lang="en-US" altLang="zh-CN" sz="2000" b="0" i="0" u="none" strike="noStrike" cap="none" normalizeH="0" baseline="0" dirty="0" err="1">
                <a:ln>
                  <a:noFill/>
                </a:ln>
                <a:solidFill>
                  <a:srgbClr val="000000"/>
                </a:solidFill>
                <a:effectLst/>
                <a:latin typeface="Arial" pitchFamily="34" charset="0"/>
                <a:ea typeface="Courier New" pitchFamily="49" charset="0"/>
                <a:cs typeface="宋体" pitchFamily="2" charset="-122"/>
              </a:rPr>
              <a:t>Compatible"content</a:t>
            </a:r>
            <a:r>
              <a:rPr kumimoji="0" lang="en-US" altLang="zh-CN" sz="2000" b="0" i="0" u="none" strike="noStrike" cap="none" normalizeH="0" baseline="0" dirty="0">
                <a:ln>
                  <a:noFill/>
                </a:ln>
                <a:solidFill>
                  <a:srgbClr val="000000"/>
                </a:solidFill>
                <a:effectLst/>
                <a:latin typeface="Arial" pitchFamily="34" charset="0"/>
                <a:ea typeface="Courier New" pitchFamily="49" charset="0"/>
                <a:cs typeface="宋体" pitchFamily="2" charset="-122"/>
              </a:rPr>
              <a:t>=" IE=edge"&gt;</a:t>
            </a:r>
            <a:endParaRPr kumimoji="0" lang="en-US" altLang="zh-CN" sz="2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30000"/>
              </a:lnSpc>
              <a:spcBef>
                <a:spcPct val="0"/>
              </a:spcBef>
              <a:spcAft>
                <a:spcPct val="0"/>
              </a:spcAft>
              <a:buClrTx/>
              <a:buSzTx/>
              <a:buFontTx/>
              <a:buNone/>
              <a:tabLst/>
            </a:pPr>
            <a:r>
              <a:rPr kumimoji="0" lang="en-US" altLang="zh-CN" sz="2000" b="0" i="0" u="none" strike="noStrike" cap="none" normalizeH="0" baseline="0" dirty="0">
                <a:ln>
                  <a:noFill/>
                </a:ln>
                <a:solidFill>
                  <a:srgbClr val="000000"/>
                </a:solidFill>
                <a:effectLst/>
                <a:latin typeface="Arial" pitchFamily="34" charset="0"/>
                <a:ea typeface="Courier New" pitchFamily="49" charset="0"/>
                <a:cs typeface="宋体" pitchFamily="2" charset="-122"/>
              </a:rPr>
              <a:t>    &lt;meta name="viewport" content="width=</a:t>
            </a:r>
            <a:endParaRPr kumimoji="0" lang="en-US" altLang="zh-CN" sz="2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30000"/>
              </a:lnSpc>
              <a:spcBef>
                <a:spcPct val="0"/>
              </a:spcBef>
              <a:spcAft>
                <a:spcPct val="0"/>
              </a:spcAft>
              <a:buClrTx/>
              <a:buSzTx/>
              <a:buFontTx/>
              <a:buNone/>
              <a:tabLst/>
            </a:pPr>
            <a:r>
              <a:rPr kumimoji="0" lang="en-US" altLang="zh-CN" sz="2000" b="0" i="0" u="none" strike="noStrike" cap="none" normalizeH="0" baseline="0" dirty="0">
                <a:ln>
                  <a:noFill/>
                </a:ln>
                <a:solidFill>
                  <a:srgbClr val="000000"/>
                </a:solidFill>
                <a:effectLst/>
                <a:latin typeface="Arial" pitchFamily="34" charset="0"/>
                <a:ea typeface="Courier New" pitchFamily="49" charset="0"/>
                <a:cs typeface="宋体" pitchFamily="2" charset="-122"/>
              </a:rPr>
              <a:t>              device-width, initial-scale=1 .0"&gt;</a:t>
            </a:r>
            <a:endParaRPr kumimoji="0" lang="en-US" altLang="zh-CN" sz="2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30000"/>
              </a:lnSpc>
              <a:spcBef>
                <a:spcPct val="0"/>
              </a:spcBef>
              <a:spcAft>
                <a:spcPct val="0"/>
              </a:spcAft>
              <a:buClrTx/>
              <a:buSzTx/>
              <a:buFontTx/>
              <a:buNone/>
              <a:tabLst/>
            </a:pPr>
            <a:r>
              <a:rPr kumimoji="0" lang="en-US" altLang="zh-CN" sz="2000" b="0" i="0" u="none" strike="noStrike" cap="none" normalizeH="0" baseline="0" dirty="0">
                <a:ln>
                  <a:noFill/>
                </a:ln>
                <a:solidFill>
                  <a:srgbClr val="000000"/>
                </a:solidFill>
                <a:effectLst/>
                <a:latin typeface="Arial" pitchFamily="34" charset="0"/>
                <a:ea typeface="Courier New" pitchFamily="49" charset="0"/>
                <a:cs typeface="宋体" pitchFamily="2" charset="-122"/>
              </a:rPr>
              <a:t>    &lt;title&gt; Document&lt;/title&gt;</a:t>
            </a:r>
            <a:endParaRPr kumimoji="0" lang="en-US" altLang="zh-CN" sz="2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30000"/>
              </a:lnSpc>
              <a:spcBef>
                <a:spcPct val="0"/>
              </a:spcBef>
              <a:spcAft>
                <a:spcPct val="0"/>
              </a:spcAft>
              <a:buClrTx/>
              <a:buSzTx/>
              <a:buFontTx/>
              <a:buNone/>
              <a:tabLst/>
            </a:pPr>
            <a:r>
              <a:rPr kumimoji="0" lang="en-US" altLang="zh-CN" sz="2000" b="0" i="0" u="none" strike="noStrike" cap="none" normalizeH="0" baseline="0" dirty="0">
                <a:ln>
                  <a:noFill/>
                </a:ln>
                <a:solidFill>
                  <a:srgbClr val="000000"/>
                </a:solidFill>
                <a:effectLst/>
                <a:latin typeface="Arial" pitchFamily="34" charset="0"/>
                <a:ea typeface="Courier New" pitchFamily="49" charset="0"/>
                <a:cs typeface="宋体" pitchFamily="2" charset="-122"/>
              </a:rPr>
              <a:t>&lt;/head&gt;</a:t>
            </a:r>
            <a:endParaRPr kumimoji="0" lang="en-US" altLang="zh-CN" sz="2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30000"/>
              </a:lnSpc>
              <a:spcBef>
                <a:spcPct val="0"/>
              </a:spcBef>
              <a:spcAft>
                <a:spcPct val="0"/>
              </a:spcAft>
              <a:buClrTx/>
              <a:buSzTx/>
              <a:buFontTx/>
              <a:buNone/>
              <a:tabLst/>
            </a:pPr>
            <a:r>
              <a:rPr kumimoji="0" lang="en-US" altLang="zh-CN" sz="2000" b="0" i="0" u="none" strike="noStrike" cap="none" normalizeH="0" baseline="0" dirty="0">
                <a:ln>
                  <a:noFill/>
                </a:ln>
                <a:solidFill>
                  <a:srgbClr val="000000"/>
                </a:solidFill>
                <a:effectLst/>
                <a:latin typeface="Arial" pitchFamily="34" charset="0"/>
                <a:ea typeface="Courier New" pitchFamily="49" charset="0"/>
                <a:cs typeface="宋体" pitchFamily="2" charset="-122"/>
              </a:rPr>
              <a:t>&lt;body&gt;</a:t>
            </a:r>
          </a:p>
          <a:p>
            <a:pPr marL="0" marR="0" lvl="0" indent="0" algn="l" defTabSz="914400" rtl="0" eaLnBrk="0" fontAlgn="base" latinLnBrk="0" hangingPunct="0">
              <a:lnSpc>
                <a:spcPct val="13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30000"/>
              </a:lnSpc>
              <a:spcBef>
                <a:spcPct val="0"/>
              </a:spcBef>
              <a:spcAft>
                <a:spcPct val="0"/>
              </a:spcAft>
              <a:buClrTx/>
              <a:buSzTx/>
              <a:buFontTx/>
              <a:buNone/>
              <a:tabLst/>
            </a:pPr>
            <a:r>
              <a:rPr kumimoji="0" lang="en-US" altLang="zh-CN" sz="2000" b="0" i="0" u="none" strike="noStrike" cap="none" normalizeH="0" baseline="0" dirty="0">
                <a:ln>
                  <a:noFill/>
                </a:ln>
                <a:solidFill>
                  <a:srgbClr val="000000"/>
                </a:solidFill>
                <a:effectLst/>
                <a:latin typeface="Arial" pitchFamily="34" charset="0"/>
                <a:ea typeface="Courier New" pitchFamily="49" charset="0"/>
                <a:cs typeface="宋体" pitchFamily="2" charset="-122"/>
              </a:rPr>
              <a:t>&lt;/body&gt;</a:t>
            </a:r>
            <a:endParaRPr kumimoji="0" lang="en-US" altLang="zh-CN" sz="2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30000"/>
              </a:lnSpc>
              <a:spcBef>
                <a:spcPct val="0"/>
              </a:spcBef>
              <a:spcAft>
                <a:spcPct val="0"/>
              </a:spcAft>
              <a:buClrTx/>
              <a:buSzTx/>
              <a:buFontTx/>
              <a:buNone/>
              <a:tabLst/>
            </a:pPr>
            <a:r>
              <a:rPr kumimoji="0" lang="en-US" altLang="zh-CN" sz="2000" b="0" i="0" u="none" strike="noStrike" cap="none" normalizeH="0" baseline="0" dirty="0">
                <a:ln>
                  <a:noFill/>
                </a:ln>
                <a:solidFill>
                  <a:srgbClr val="000000"/>
                </a:solidFill>
                <a:effectLst/>
                <a:latin typeface="Arial" pitchFamily="34" charset="0"/>
                <a:ea typeface="Courier New" pitchFamily="49" charset="0"/>
                <a:cs typeface="宋体" pitchFamily="2" charset="-122"/>
              </a:rPr>
              <a:t>&lt;/html&gt;</a:t>
            </a:r>
            <a:endParaRPr kumimoji="0" lang="en-US" altLang="zh-CN" sz="2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1" name="矩形标注 10"/>
          <p:cNvSpPr/>
          <p:nvPr/>
        </p:nvSpPr>
        <p:spPr>
          <a:xfrm>
            <a:off x="4139952" y="1052736"/>
            <a:ext cx="2520280" cy="432048"/>
          </a:xfrm>
          <a:prstGeom prst="wedgeRectCallout">
            <a:avLst>
              <a:gd name="adj1" fmla="val -75256"/>
              <a:gd name="adj2" fmla="val 703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文档类型声明</a:t>
            </a:r>
            <a:endParaRPr lang="zh-CN" altLang="en-US" dirty="0"/>
          </a:p>
        </p:txBody>
      </p:sp>
      <p:sp>
        <p:nvSpPr>
          <p:cNvPr id="13" name="矩形标注 12"/>
          <p:cNvSpPr/>
          <p:nvPr/>
        </p:nvSpPr>
        <p:spPr>
          <a:xfrm>
            <a:off x="3995936" y="1556792"/>
            <a:ext cx="2736304" cy="432048"/>
          </a:xfrm>
          <a:prstGeom prst="wedgeRectCallout">
            <a:avLst>
              <a:gd name="adj1" fmla="val -78279"/>
              <a:gd name="adj2" fmla="val 507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标识</a:t>
            </a:r>
            <a:r>
              <a:rPr lang="en-US" altLang="zh-CN" dirty="0"/>
              <a:t>HTML</a:t>
            </a:r>
            <a:r>
              <a:rPr lang="zh-CN" altLang="en-US" dirty="0"/>
              <a:t>文档的开始</a:t>
            </a:r>
          </a:p>
        </p:txBody>
      </p:sp>
      <p:sp>
        <p:nvSpPr>
          <p:cNvPr id="14" name="矩形标注 13"/>
          <p:cNvSpPr/>
          <p:nvPr/>
        </p:nvSpPr>
        <p:spPr>
          <a:xfrm>
            <a:off x="2915816" y="6093295"/>
            <a:ext cx="2736304" cy="432048"/>
          </a:xfrm>
          <a:prstGeom prst="wedgeRectCallout">
            <a:avLst>
              <a:gd name="adj1" fmla="val -79207"/>
              <a:gd name="adj2" fmla="val 233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标识 </a:t>
            </a:r>
            <a:r>
              <a:rPr lang="en-US" altLang="zh-CN" dirty="0"/>
              <a:t>HTML</a:t>
            </a:r>
            <a:r>
              <a:rPr lang="zh-CN" altLang="en-US" dirty="0"/>
              <a:t>文档的结束</a:t>
            </a:r>
          </a:p>
        </p:txBody>
      </p:sp>
      <p:sp>
        <p:nvSpPr>
          <p:cNvPr id="15" name="矩形标注 14"/>
          <p:cNvSpPr/>
          <p:nvPr/>
        </p:nvSpPr>
        <p:spPr>
          <a:xfrm>
            <a:off x="2915816" y="2132856"/>
            <a:ext cx="3096344" cy="432048"/>
          </a:xfrm>
          <a:prstGeom prst="wedgeRectCallout">
            <a:avLst>
              <a:gd name="adj1" fmla="val -74012"/>
              <a:gd name="adj2" fmla="val 154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包含有关 </a:t>
            </a:r>
            <a:r>
              <a:rPr lang="en-US" altLang="zh-CN" dirty="0"/>
              <a:t>HTML </a:t>
            </a:r>
            <a:r>
              <a:rPr lang="zh-CN" altLang="en-US" dirty="0"/>
              <a:t>文档的信息</a:t>
            </a:r>
          </a:p>
        </p:txBody>
      </p:sp>
      <p:sp>
        <p:nvSpPr>
          <p:cNvPr id="16" name="矩形标注 15"/>
          <p:cNvSpPr/>
          <p:nvPr/>
        </p:nvSpPr>
        <p:spPr>
          <a:xfrm>
            <a:off x="2949186" y="4869160"/>
            <a:ext cx="2846949" cy="432048"/>
          </a:xfrm>
          <a:prstGeom prst="wedgeRectCallout">
            <a:avLst>
              <a:gd name="adj1" fmla="val -79207"/>
              <a:gd name="adj2" fmla="val 233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是 </a:t>
            </a:r>
            <a:r>
              <a:rPr lang="en-US" altLang="zh-CN" dirty="0"/>
              <a:t>HTML </a:t>
            </a:r>
            <a:r>
              <a:rPr lang="zh-CN" altLang="en-US" dirty="0"/>
              <a:t>文档的主体部分</a:t>
            </a:r>
          </a:p>
        </p:txBody>
      </p:sp>
    </p:spTree>
    <p:extLst>
      <p:ext uri="{BB962C8B-B14F-4D97-AF65-F5344CB8AC3E}">
        <p14:creationId xmlns:p14="http://schemas.microsoft.com/office/powerpoint/2010/main" val="7585042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algn="ctr"/>
            <a:r>
              <a:rPr lang="zh-CN" altLang="en-US" sz="3200" dirty="0">
                <a:solidFill>
                  <a:schemeClr val="tx1"/>
                </a:solidFill>
                <a:latin typeface="微软雅黑" panose="020B0503020204020204" pitchFamily="34" charset="-122"/>
                <a:ea typeface="微软雅黑" panose="020B0503020204020204" pitchFamily="34" charset="-122"/>
                <a:cs typeface="+mn-ea"/>
              </a:rPr>
              <a:t>练习任务    用户注册表</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5" name="组合 4"/>
          <p:cNvGrpSpPr/>
          <p:nvPr/>
        </p:nvGrpSpPr>
        <p:grpSpPr>
          <a:xfrm>
            <a:off x="670180" y="1713326"/>
            <a:ext cx="8019663" cy="4439460"/>
            <a:chOff x="670180" y="1713326"/>
            <a:chExt cx="8019663" cy="4439460"/>
          </a:xfrm>
        </p:grpSpPr>
        <p:sp>
          <p:nvSpPr>
            <p:cNvPr id="8" name="任意多边形 7"/>
            <p:cNvSpPr/>
            <p:nvPr/>
          </p:nvSpPr>
          <p:spPr>
            <a:xfrm>
              <a:off x="670180" y="2489675"/>
              <a:ext cx="373428" cy="3287356"/>
            </a:xfrm>
            <a:custGeom>
              <a:avLst/>
              <a:gdLst>
                <a:gd name="connsiteX0" fmla="*/ 0 w 3287355"/>
                <a:gd name="connsiteY0" fmla="*/ 0 h 278678"/>
                <a:gd name="connsiteX1" fmla="*/ 3148016 w 3287355"/>
                <a:gd name="connsiteY1" fmla="*/ 0 h 278678"/>
                <a:gd name="connsiteX2" fmla="*/ 3287355 w 3287355"/>
                <a:gd name="connsiteY2" fmla="*/ 139339 h 278678"/>
                <a:gd name="connsiteX3" fmla="*/ 3148016 w 3287355"/>
                <a:gd name="connsiteY3" fmla="*/ 278678 h 278678"/>
                <a:gd name="connsiteX4" fmla="*/ 0 w 3287355"/>
                <a:gd name="connsiteY4" fmla="*/ 278678 h 278678"/>
                <a:gd name="connsiteX5" fmla="*/ 139339 w 3287355"/>
                <a:gd name="connsiteY5" fmla="*/ 139339 h 278678"/>
                <a:gd name="connsiteX6" fmla="*/ 0 w 3287355"/>
                <a:gd name="connsiteY6" fmla="*/ 0 h 27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7355" h="278678">
                  <a:moveTo>
                    <a:pt x="3287349" y="0"/>
                  </a:moveTo>
                  <a:lnTo>
                    <a:pt x="3287349" y="266866"/>
                  </a:lnTo>
                  <a:lnTo>
                    <a:pt x="1643678" y="278678"/>
                  </a:lnTo>
                  <a:lnTo>
                    <a:pt x="6" y="266866"/>
                  </a:lnTo>
                  <a:lnTo>
                    <a:pt x="6" y="0"/>
                  </a:lnTo>
                  <a:lnTo>
                    <a:pt x="1643677" y="11812"/>
                  </a:lnTo>
                  <a:lnTo>
                    <a:pt x="3287349"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10" tIns="155850" rIns="16511" bIns="155849" numCol="1" spcCol="1270" anchor="ctr" anchorCtr="0">
              <a:noAutofit/>
            </a:bodyPr>
            <a:lstStyle/>
            <a:p>
              <a:pPr lvl="0" algn="l" defTabSz="1155700">
                <a:lnSpc>
                  <a:spcPct val="90000"/>
                </a:lnSpc>
                <a:spcBef>
                  <a:spcPct val="0"/>
                </a:spcBef>
                <a:spcAft>
                  <a:spcPct val="35000"/>
                </a:spcAft>
              </a:pPr>
              <a:r>
                <a:rPr lang="zh-CN" altLang="en-US" sz="2600" kern="1200" dirty="0"/>
                <a:t>核心代码</a:t>
              </a:r>
            </a:p>
          </p:txBody>
        </p:sp>
        <p:sp>
          <p:nvSpPr>
            <p:cNvPr id="9" name="任意多边形 8"/>
            <p:cNvSpPr/>
            <p:nvPr/>
          </p:nvSpPr>
          <p:spPr>
            <a:xfrm>
              <a:off x="1210114" y="1713326"/>
              <a:ext cx="7479729" cy="4439460"/>
            </a:xfrm>
            <a:custGeom>
              <a:avLst/>
              <a:gdLst>
                <a:gd name="connsiteX0" fmla="*/ 739925 w 4439459"/>
                <a:gd name="connsiteY0" fmla="*/ 0 h 7479729"/>
                <a:gd name="connsiteX1" fmla="*/ 3699534 w 4439459"/>
                <a:gd name="connsiteY1" fmla="*/ 0 h 7479729"/>
                <a:gd name="connsiteX2" fmla="*/ 4439459 w 4439459"/>
                <a:gd name="connsiteY2" fmla="*/ 739925 h 7479729"/>
                <a:gd name="connsiteX3" fmla="*/ 4439459 w 4439459"/>
                <a:gd name="connsiteY3" fmla="*/ 7479729 h 7479729"/>
                <a:gd name="connsiteX4" fmla="*/ 4439459 w 4439459"/>
                <a:gd name="connsiteY4" fmla="*/ 7479729 h 7479729"/>
                <a:gd name="connsiteX5" fmla="*/ 0 w 4439459"/>
                <a:gd name="connsiteY5" fmla="*/ 7479729 h 7479729"/>
                <a:gd name="connsiteX6" fmla="*/ 0 w 4439459"/>
                <a:gd name="connsiteY6" fmla="*/ 7479729 h 7479729"/>
                <a:gd name="connsiteX7" fmla="*/ 0 w 4439459"/>
                <a:gd name="connsiteY7" fmla="*/ 739925 h 7479729"/>
                <a:gd name="connsiteX8" fmla="*/ 739925 w 4439459"/>
                <a:gd name="connsiteY8" fmla="*/ 0 h 7479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39459" h="7479729">
                  <a:moveTo>
                    <a:pt x="4439459" y="1246647"/>
                  </a:moveTo>
                  <a:lnTo>
                    <a:pt x="4439459" y="6233082"/>
                  </a:lnTo>
                  <a:cubicBezTo>
                    <a:pt x="4439459" y="6921586"/>
                    <a:pt x="4242836" y="7479729"/>
                    <a:pt x="4000290" y="7479729"/>
                  </a:cubicBezTo>
                  <a:lnTo>
                    <a:pt x="0" y="7479729"/>
                  </a:lnTo>
                  <a:lnTo>
                    <a:pt x="0" y="7479729"/>
                  </a:lnTo>
                  <a:lnTo>
                    <a:pt x="0" y="0"/>
                  </a:lnTo>
                  <a:lnTo>
                    <a:pt x="0" y="0"/>
                  </a:lnTo>
                  <a:lnTo>
                    <a:pt x="4000290" y="0"/>
                  </a:lnTo>
                  <a:cubicBezTo>
                    <a:pt x="4242836" y="0"/>
                    <a:pt x="4439459" y="558143"/>
                    <a:pt x="4439459" y="1246647"/>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84913" tIns="233228" rIns="233226" bIns="233227" numCol="1" spcCol="1270" anchor="ctr" anchorCtr="0">
              <a:noAutofit/>
            </a:bodyPr>
            <a:lstStyle/>
            <a:p>
              <a:pPr marL="0" lvl="1" algn="l" defTabSz="1155700">
                <a:lnSpc>
                  <a:spcPct val="90000"/>
                </a:lnSpc>
                <a:spcBef>
                  <a:spcPct val="0"/>
                </a:spcBef>
                <a:spcAft>
                  <a:spcPct val="15000"/>
                </a:spcAft>
              </a:pPr>
              <a:endParaRPr lang="zh-CN" sz="2600" kern="1200" dirty="0"/>
            </a:p>
          </p:txBody>
        </p:sp>
      </p:grpSp>
      <p:sp>
        <p:nvSpPr>
          <p:cNvPr id="6" name="矩形 5"/>
          <p:cNvSpPr/>
          <p:nvPr/>
        </p:nvSpPr>
        <p:spPr>
          <a:xfrm>
            <a:off x="1210114" y="2132856"/>
            <a:ext cx="7122575" cy="3693319"/>
          </a:xfrm>
          <a:prstGeom prst="rect">
            <a:avLst/>
          </a:prstGeom>
        </p:spPr>
        <p:txBody>
          <a:bodyPr wrap="square">
            <a:spAutoFit/>
          </a:bodyPr>
          <a:lstStyle/>
          <a:p>
            <a:pPr eaLnBrk="0"/>
            <a:r>
              <a:rPr lang="en-US" altLang="zh-CN" dirty="0"/>
              <a:t>    &lt;! --</a:t>
            </a:r>
            <a:r>
              <a:rPr lang="zh-CN" altLang="zh-CN" dirty="0"/>
              <a:t>邮箱 </a:t>
            </a:r>
            <a:r>
              <a:rPr lang="en-US" altLang="zh-CN" dirty="0"/>
              <a:t>--&gt;</a:t>
            </a:r>
            <a:endParaRPr lang="zh-CN" altLang="zh-CN" dirty="0"/>
          </a:p>
          <a:p>
            <a:pPr eaLnBrk="0"/>
            <a:r>
              <a:rPr lang="en-US" altLang="zh-CN" dirty="0"/>
              <a:t>    &lt;div&gt;</a:t>
            </a:r>
            <a:endParaRPr lang="zh-CN" altLang="zh-CN" dirty="0"/>
          </a:p>
          <a:p>
            <a:pPr eaLnBrk="0"/>
            <a:r>
              <a:rPr lang="en-US" altLang="zh-CN" dirty="0"/>
              <a:t>        &lt;label for="email"&gt;</a:t>
            </a:r>
            <a:r>
              <a:rPr lang="zh-CN" altLang="zh-CN" dirty="0"/>
              <a:t>邮箱</a:t>
            </a:r>
            <a:r>
              <a:rPr lang="en-US" altLang="zh-CN" dirty="0"/>
              <a:t>:&lt;/label&gt;</a:t>
            </a:r>
            <a:endParaRPr lang="zh-CN" altLang="zh-CN" dirty="0"/>
          </a:p>
          <a:p>
            <a:pPr eaLnBrk="0"/>
            <a:r>
              <a:rPr lang="en-US" altLang="zh-CN" dirty="0"/>
              <a:t>        &lt;input type="email" id="email"&gt;</a:t>
            </a:r>
            <a:endParaRPr lang="zh-CN" altLang="zh-CN" dirty="0"/>
          </a:p>
          <a:p>
            <a:pPr eaLnBrk="0"/>
            <a:r>
              <a:rPr lang="en-US" altLang="zh-CN" dirty="0"/>
              <a:t>        &lt;label for=""&gt;</a:t>
            </a:r>
            <a:r>
              <a:rPr lang="zh-CN" altLang="zh-CN" dirty="0"/>
              <a:t>选填</a:t>
            </a:r>
            <a:r>
              <a:rPr lang="en-US" altLang="zh-CN" dirty="0"/>
              <a:t>&lt;/label&gt;</a:t>
            </a:r>
            <a:endParaRPr lang="zh-CN" altLang="zh-CN" dirty="0"/>
          </a:p>
          <a:p>
            <a:pPr eaLnBrk="0"/>
            <a:r>
              <a:rPr lang="en-US" altLang="zh-CN" dirty="0"/>
              <a:t>    &lt;/div&gt;</a:t>
            </a:r>
            <a:endParaRPr lang="zh-CN" altLang="zh-CN" dirty="0"/>
          </a:p>
          <a:p>
            <a:pPr eaLnBrk="0"/>
            <a:r>
              <a:rPr lang="en-US" altLang="zh-CN" dirty="0"/>
              <a:t>    &lt;! --</a:t>
            </a:r>
            <a:r>
              <a:rPr lang="zh-CN" altLang="zh-CN" dirty="0"/>
              <a:t>电话 </a:t>
            </a:r>
            <a:r>
              <a:rPr lang="en-US" altLang="zh-CN" dirty="0"/>
              <a:t>--&gt;</a:t>
            </a:r>
            <a:endParaRPr lang="zh-CN" altLang="zh-CN" dirty="0"/>
          </a:p>
          <a:p>
            <a:pPr eaLnBrk="0"/>
            <a:r>
              <a:rPr lang="en-US" altLang="zh-CN" dirty="0"/>
              <a:t>    &lt;div&gt;</a:t>
            </a:r>
            <a:endParaRPr lang="zh-CN" altLang="zh-CN" dirty="0"/>
          </a:p>
          <a:p>
            <a:pPr eaLnBrk="0"/>
            <a:r>
              <a:rPr lang="en-US" altLang="zh-CN" dirty="0"/>
              <a:t>        &lt;label for="</a:t>
            </a:r>
            <a:r>
              <a:rPr lang="en-US" altLang="zh-CN" dirty="0" err="1"/>
              <a:t>tel</a:t>
            </a:r>
            <a:r>
              <a:rPr lang="en-US" altLang="zh-CN" dirty="0"/>
              <a:t>"&gt;</a:t>
            </a:r>
            <a:r>
              <a:rPr lang="zh-CN" altLang="zh-CN" dirty="0"/>
              <a:t>电话</a:t>
            </a:r>
            <a:r>
              <a:rPr lang="en-US" altLang="zh-CN" dirty="0"/>
              <a:t>:&lt;/label&gt;</a:t>
            </a:r>
            <a:endParaRPr lang="zh-CN" altLang="zh-CN" dirty="0"/>
          </a:p>
          <a:p>
            <a:pPr eaLnBrk="0"/>
            <a:r>
              <a:rPr lang="en-US" altLang="zh-CN" dirty="0"/>
              <a:t>        &lt;input type="</a:t>
            </a:r>
            <a:r>
              <a:rPr lang="en-US" altLang="zh-CN" dirty="0" err="1"/>
              <a:t>tel</a:t>
            </a:r>
            <a:r>
              <a:rPr lang="en-US" altLang="zh-CN" dirty="0"/>
              <a:t>" id="</a:t>
            </a:r>
            <a:r>
              <a:rPr lang="en-US" altLang="zh-CN" dirty="0" err="1"/>
              <a:t>tel</a:t>
            </a:r>
            <a:r>
              <a:rPr lang="en-US" altLang="zh-CN" dirty="0"/>
              <a:t>"&gt;</a:t>
            </a:r>
            <a:endParaRPr lang="zh-CN" altLang="zh-CN" dirty="0"/>
          </a:p>
          <a:p>
            <a:pPr eaLnBrk="0"/>
            <a:r>
              <a:rPr lang="en-US" altLang="zh-CN" dirty="0"/>
              <a:t>        &lt;label for=""&gt;</a:t>
            </a:r>
            <a:r>
              <a:rPr lang="zh-CN" altLang="zh-CN" dirty="0"/>
              <a:t>必填</a:t>
            </a:r>
            <a:r>
              <a:rPr lang="en-US" altLang="zh-CN" dirty="0"/>
              <a:t>&lt;/label&gt;</a:t>
            </a:r>
            <a:endParaRPr lang="zh-CN" altLang="zh-CN" dirty="0"/>
          </a:p>
          <a:p>
            <a:pPr eaLnBrk="0"/>
            <a:r>
              <a:rPr lang="en-US" altLang="zh-CN" dirty="0"/>
              <a:t>    &lt;/div&gt;</a:t>
            </a:r>
            <a:endParaRPr lang="zh-CN" altLang="zh-CN" dirty="0"/>
          </a:p>
          <a:p>
            <a:pPr eaLnBrk="0"/>
            <a:r>
              <a:rPr lang="en-US" altLang="zh-CN" dirty="0"/>
              <a:t>&lt;/div&gt;</a:t>
            </a:r>
            <a:endParaRPr lang="zh-CN" altLang="zh-CN" dirty="0"/>
          </a:p>
        </p:txBody>
      </p:sp>
    </p:spTree>
    <p:extLst>
      <p:ext uri="{BB962C8B-B14F-4D97-AF65-F5344CB8AC3E}">
        <p14:creationId xmlns:p14="http://schemas.microsoft.com/office/powerpoint/2010/main" val="8525395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200" dirty="0">
                <a:solidFill>
                  <a:schemeClr val="tx1"/>
                </a:solidFill>
                <a:latin typeface="微软雅黑" panose="020B0503020204020204" pitchFamily="34" charset="-122"/>
                <a:ea typeface="微软雅黑" panose="020B0503020204020204" pitchFamily="34" charset="-122"/>
                <a:cs typeface="+mn-ea"/>
              </a:rPr>
              <a:t>1.2.7 </a:t>
            </a:r>
            <a:r>
              <a:rPr lang="zh-CN" altLang="en-US" sz="3200" dirty="0">
                <a:solidFill>
                  <a:schemeClr val="tx1"/>
                </a:solidFill>
                <a:latin typeface="微软雅黑" panose="020B0503020204020204" pitchFamily="34" charset="-122"/>
                <a:ea typeface="微软雅黑" panose="020B0503020204020204" pitchFamily="34" charset="-122"/>
                <a:cs typeface="+mn-ea"/>
              </a:rPr>
              <a:t>区 域</a:t>
            </a:r>
            <a:r>
              <a:rPr lang="en-US" altLang="zh-CN" sz="3200" dirty="0">
                <a:solidFill>
                  <a:schemeClr val="tx1"/>
                </a:solidFill>
                <a:latin typeface="微软雅黑" panose="020B0503020204020204" pitchFamily="34" charset="-122"/>
                <a:ea typeface="微软雅黑" panose="020B0503020204020204" pitchFamily="34" charset="-122"/>
                <a:cs typeface="+mn-ea"/>
              </a:rPr>
              <a:t> </a:t>
            </a:r>
            <a:r>
              <a:rPr lang="zh-CN" altLang="en-US" sz="3200" dirty="0">
                <a:solidFill>
                  <a:schemeClr val="tx1"/>
                </a:solidFill>
                <a:latin typeface="微软雅黑" panose="020B0503020204020204" pitchFamily="34" charset="-122"/>
                <a:ea typeface="微软雅黑" panose="020B0503020204020204" pitchFamily="34" charset="-122"/>
                <a:cs typeface="+mn-ea"/>
              </a:rPr>
              <a:t>元 素 </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内容占位符 4"/>
          <p:cNvSpPr>
            <a:spLocks noGrp="1"/>
          </p:cNvSpPr>
          <p:nvPr>
            <p:ph idx="1"/>
          </p:nvPr>
        </p:nvSpPr>
        <p:spPr>
          <a:xfrm>
            <a:off x="323528" y="1340768"/>
            <a:ext cx="8568952" cy="3600400"/>
          </a:xfrm>
        </p:spPr>
        <p:txBody>
          <a:bodyPr>
            <a:noAutofit/>
          </a:bodyPr>
          <a:lstStyle/>
          <a:p>
            <a:pPr marL="0" indent="457200" eaLnBrk="0">
              <a:lnSpc>
                <a:spcPct val="150000"/>
              </a:lnSpc>
              <a:spcBef>
                <a:spcPts val="0"/>
              </a:spcBef>
              <a:buNone/>
            </a:pPr>
            <a:r>
              <a:rPr lang="en-US" altLang="zh-CN" sz="2400" dirty="0"/>
              <a:t>&lt;div&gt;</a:t>
            </a:r>
            <a:r>
              <a:rPr lang="zh-CN" altLang="zh-CN" sz="2400" dirty="0"/>
              <a:t>标签定义</a:t>
            </a:r>
            <a:r>
              <a:rPr lang="en-US" altLang="zh-CN" sz="2400" dirty="0"/>
              <a:t>HTML</a:t>
            </a:r>
            <a:r>
              <a:rPr lang="zh-CN" altLang="zh-CN" sz="2400" dirty="0"/>
              <a:t>文档中的分隔</a:t>
            </a:r>
            <a:r>
              <a:rPr lang="en-US" altLang="zh-CN" sz="2400" dirty="0"/>
              <a:t> ( </a:t>
            </a:r>
            <a:r>
              <a:rPr lang="en-US" altLang="zh-CN" sz="2400" dirty="0" err="1"/>
              <a:t>DIVision</a:t>
            </a:r>
            <a:r>
              <a:rPr lang="en-US" altLang="zh-CN" sz="2400" dirty="0"/>
              <a:t>) </a:t>
            </a:r>
            <a:r>
              <a:rPr lang="zh-CN" altLang="zh-CN" sz="2400" dirty="0"/>
              <a:t>或部分</a:t>
            </a:r>
            <a:r>
              <a:rPr lang="en-US" altLang="zh-CN" sz="2400" dirty="0"/>
              <a:t> ( section) , </a:t>
            </a:r>
            <a:r>
              <a:rPr lang="zh-CN" altLang="zh-CN" sz="2400" dirty="0"/>
              <a:t>全称 </a:t>
            </a:r>
            <a:r>
              <a:rPr lang="en-US" altLang="zh-CN" sz="2400" dirty="0" err="1"/>
              <a:t>DIVision</a:t>
            </a:r>
            <a:r>
              <a:rPr lang="en-US" altLang="zh-CN" sz="2400" dirty="0"/>
              <a:t>, </a:t>
            </a:r>
            <a:r>
              <a:rPr lang="zh-CN" altLang="zh-CN" sz="2400" dirty="0"/>
              <a:t>即为划分</a:t>
            </a:r>
            <a:r>
              <a:rPr lang="en-US" altLang="zh-CN" sz="2400" dirty="0"/>
              <a:t>, </a:t>
            </a:r>
            <a:r>
              <a:rPr lang="zh-CN" altLang="zh-CN" sz="2400" dirty="0"/>
              <a:t>也可以称其为图层</a:t>
            </a:r>
            <a:r>
              <a:rPr lang="zh-CN" altLang="en-US" sz="2400" dirty="0"/>
              <a:t>。</a:t>
            </a:r>
            <a:r>
              <a:rPr lang="en-US" altLang="zh-CN" sz="2400" dirty="0"/>
              <a:t>DIV</a:t>
            </a:r>
            <a:r>
              <a:rPr lang="zh-CN" altLang="zh-CN" sz="2400" dirty="0"/>
              <a:t>元素是用来为 </a:t>
            </a:r>
            <a:r>
              <a:rPr lang="en-US" altLang="zh-CN" sz="2400" dirty="0"/>
              <a:t>HTML ( </a:t>
            </a:r>
            <a:r>
              <a:rPr lang="zh-CN" altLang="zh-CN" sz="2400" dirty="0"/>
              <a:t>标准通用标记语言下的一个应 用</a:t>
            </a:r>
            <a:r>
              <a:rPr lang="en-US" altLang="zh-CN" sz="2400" dirty="0"/>
              <a:t>) </a:t>
            </a:r>
            <a:r>
              <a:rPr lang="zh-CN" altLang="zh-CN" sz="2400" dirty="0"/>
              <a:t>文档内大块</a:t>
            </a:r>
            <a:r>
              <a:rPr lang="en-US" altLang="zh-CN" sz="2400" dirty="0"/>
              <a:t> ( block-level) </a:t>
            </a:r>
            <a:r>
              <a:rPr lang="zh-CN" altLang="zh-CN" sz="2400" dirty="0"/>
              <a:t>的内容提供结构和背景的元素。</a:t>
            </a:r>
            <a:endParaRPr lang="en-US" altLang="zh-CN" sz="2400" dirty="0"/>
          </a:p>
          <a:p>
            <a:pPr marL="0" indent="457200" eaLnBrk="0">
              <a:lnSpc>
                <a:spcPct val="150000"/>
              </a:lnSpc>
              <a:spcBef>
                <a:spcPts val="0"/>
              </a:spcBef>
              <a:buNone/>
            </a:pPr>
            <a:endParaRPr lang="en-US" altLang="zh-CN" sz="2400" dirty="0"/>
          </a:p>
          <a:p>
            <a:pPr marL="0" indent="457200" eaLnBrk="0">
              <a:lnSpc>
                <a:spcPct val="150000"/>
              </a:lnSpc>
              <a:spcBef>
                <a:spcPts val="0"/>
              </a:spcBef>
              <a:buNone/>
            </a:pPr>
            <a:r>
              <a:rPr lang="zh-CN" altLang="zh-CN" sz="2400" dirty="0"/>
              <a:t>案例</a:t>
            </a:r>
            <a:r>
              <a:rPr lang="en-US" altLang="zh-CN" sz="2400" dirty="0"/>
              <a:t> : </a:t>
            </a:r>
            <a:r>
              <a:rPr lang="zh-CN" altLang="zh-CN" sz="2400" dirty="0"/>
              <a:t>将进酒 </a:t>
            </a:r>
            <a:r>
              <a:rPr lang="en-US" altLang="zh-CN" sz="2400" dirty="0"/>
              <a:t>div</a:t>
            </a:r>
            <a:endParaRPr lang="zh-CN" altLang="en-US" sz="24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4983968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200" dirty="0">
                <a:solidFill>
                  <a:schemeClr val="tx1"/>
                </a:solidFill>
                <a:latin typeface="微软雅黑" panose="020B0503020204020204" pitchFamily="34" charset="-122"/>
                <a:ea typeface="微软雅黑" panose="020B0503020204020204" pitchFamily="34" charset="-122"/>
                <a:cs typeface="+mn-ea"/>
              </a:rPr>
              <a:t>1.2.8 </a:t>
            </a:r>
            <a:r>
              <a:rPr lang="zh-CN" altLang="en-US" sz="3200" dirty="0">
                <a:solidFill>
                  <a:schemeClr val="tx1"/>
                </a:solidFill>
                <a:latin typeface="微软雅黑" panose="020B0503020204020204" pitchFamily="34" charset="-122"/>
                <a:ea typeface="微软雅黑" panose="020B0503020204020204" pitchFamily="34" charset="-122"/>
                <a:cs typeface="+mn-ea"/>
              </a:rPr>
              <a:t>列 表</a:t>
            </a:r>
            <a:r>
              <a:rPr lang="en-US" altLang="zh-CN" sz="3200" dirty="0">
                <a:solidFill>
                  <a:schemeClr val="tx1"/>
                </a:solidFill>
                <a:latin typeface="微软雅黑" panose="020B0503020204020204" pitchFamily="34" charset="-122"/>
                <a:ea typeface="微软雅黑" panose="020B0503020204020204" pitchFamily="34" charset="-122"/>
                <a:cs typeface="+mn-ea"/>
              </a:rPr>
              <a:t> </a:t>
            </a:r>
            <a:r>
              <a:rPr lang="zh-CN" altLang="en-US" sz="3200" dirty="0">
                <a:solidFill>
                  <a:schemeClr val="tx1"/>
                </a:solidFill>
                <a:latin typeface="微软雅黑" panose="020B0503020204020204" pitchFamily="34" charset="-122"/>
                <a:ea typeface="微软雅黑" panose="020B0503020204020204" pitchFamily="34" charset="-122"/>
                <a:cs typeface="+mn-ea"/>
              </a:rPr>
              <a:t>元 素 </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内容占位符 4"/>
          <p:cNvSpPr>
            <a:spLocks noGrp="1"/>
          </p:cNvSpPr>
          <p:nvPr>
            <p:ph idx="1"/>
          </p:nvPr>
        </p:nvSpPr>
        <p:spPr>
          <a:xfrm>
            <a:off x="323528" y="1340768"/>
            <a:ext cx="8568952" cy="2448272"/>
          </a:xfrm>
        </p:spPr>
        <p:txBody>
          <a:bodyPr>
            <a:noAutofit/>
          </a:bodyPr>
          <a:lstStyle/>
          <a:p>
            <a:pPr marL="109728" indent="457200" eaLnBrk="0">
              <a:buNone/>
            </a:pPr>
            <a:r>
              <a:rPr lang="en-US" altLang="zh-CN" sz="2400" dirty="0"/>
              <a:t>HTML </a:t>
            </a:r>
            <a:r>
              <a:rPr lang="zh-CN" altLang="zh-CN" sz="2400" dirty="0"/>
              <a:t>中的列表是用于一系列有关联的事项或某件事物进行步骤的描述性标签</a:t>
            </a:r>
            <a:r>
              <a:rPr lang="en-US" altLang="zh-CN" sz="2400" dirty="0"/>
              <a:t>, </a:t>
            </a:r>
            <a:r>
              <a:rPr lang="zh-CN" altLang="zh-CN" sz="2400" dirty="0"/>
              <a:t>主要分为三种类型</a:t>
            </a:r>
            <a:r>
              <a:rPr lang="zh-CN" altLang="en-US" sz="2400" dirty="0"/>
              <a:t>：</a:t>
            </a:r>
            <a:r>
              <a:rPr lang="zh-CN" altLang="zh-CN" sz="2400" dirty="0"/>
              <a:t>有序列表、无序列表</a:t>
            </a:r>
            <a:r>
              <a:rPr lang="zh-CN" altLang="en-US" sz="2400" dirty="0"/>
              <a:t>、</a:t>
            </a:r>
            <a:r>
              <a:rPr lang="zh-CN" altLang="zh-CN" sz="2400" dirty="0"/>
              <a:t>自定义列表。</a:t>
            </a:r>
          </a:p>
          <a:p>
            <a:pPr marL="109728" indent="457200" eaLnBrk="0">
              <a:buNone/>
            </a:pPr>
            <a:r>
              <a:rPr lang="en-US" altLang="zh-CN" sz="2400" dirty="0"/>
              <a:t>1. </a:t>
            </a:r>
            <a:r>
              <a:rPr lang="zh-CN" altLang="zh-CN" sz="2400" dirty="0"/>
              <a:t>有序列表</a:t>
            </a:r>
          </a:p>
          <a:p>
            <a:pPr marL="109728" indent="457200" eaLnBrk="0">
              <a:buNone/>
            </a:pPr>
            <a:r>
              <a:rPr lang="zh-CN" altLang="zh-CN" sz="2400" dirty="0"/>
              <a:t>为有排列顺序的列表</a:t>
            </a:r>
            <a:r>
              <a:rPr lang="en-US" altLang="zh-CN" sz="2400" dirty="0"/>
              <a:t>, </a:t>
            </a:r>
            <a:r>
              <a:rPr lang="zh-CN" altLang="zh-CN" sz="2400" dirty="0"/>
              <a:t>其各个列表项会按照</a:t>
            </a:r>
            <a:r>
              <a:rPr lang="zh-CN" altLang="en-US" sz="2400" dirty="0"/>
              <a:t>一</a:t>
            </a:r>
            <a:r>
              <a:rPr lang="zh-CN" altLang="zh-CN" sz="2400" dirty="0"/>
              <a:t>定的顺序排列定义</a:t>
            </a:r>
            <a:r>
              <a:rPr lang="en-US" altLang="zh-CN" sz="2400" dirty="0"/>
              <a:t>, </a:t>
            </a:r>
            <a:r>
              <a:rPr lang="zh-CN" altLang="zh-CN" sz="2400" dirty="0"/>
              <a:t>使用</a:t>
            </a:r>
            <a:r>
              <a:rPr lang="en-US" altLang="zh-CN" sz="2400" dirty="0"/>
              <a:t>&lt;</a:t>
            </a:r>
            <a:r>
              <a:rPr lang="en-US" altLang="zh-CN" sz="2400" dirty="0" err="1"/>
              <a:t>ol</a:t>
            </a:r>
            <a:r>
              <a:rPr lang="en-US" altLang="zh-CN" sz="2400" dirty="0"/>
              <a:t>&gt;</a:t>
            </a:r>
            <a:r>
              <a:rPr lang="zh-CN" altLang="zh-CN" sz="2400" dirty="0"/>
              <a:t>标签</a:t>
            </a:r>
            <a:r>
              <a:rPr lang="en-US" altLang="zh-CN" sz="2400" dirty="0"/>
              <a:t>, </a:t>
            </a:r>
            <a:r>
              <a:rPr lang="zh-CN" altLang="zh-CN" sz="2400" dirty="0"/>
              <a:t>列 表项用</a:t>
            </a:r>
            <a:r>
              <a:rPr lang="en-US" altLang="zh-CN" sz="2400" dirty="0"/>
              <a:t>&lt;li&gt;</a:t>
            </a:r>
            <a:r>
              <a:rPr lang="zh-CN" altLang="zh-CN" sz="2400" dirty="0"/>
              <a:t>标签定义。代码如下</a:t>
            </a:r>
            <a:r>
              <a:rPr lang="zh-CN" altLang="en-US" sz="2400" dirty="0"/>
              <a:t>：</a:t>
            </a:r>
            <a:endParaRPr lang="zh-CN" altLang="zh-CN" sz="24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Text Box 1"/>
          <p:cNvSpPr txBox="1">
            <a:spLocks noChangeArrowheads="1"/>
          </p:cNvSpPr>
          <p:nvPr/>
        </p:nvSpPr>
        <p:spPr bwMode="auto">
          <a:xfrm>
            <a:off x="899592" y="3933056"/>
            <a:ext cx="7560840" cy="2376264"/>
          </a:xfrm>
          <a:prstGeom prst="rect">
            <a:avLst/>
          </a:prstGeom>
          <a:solidFill>
            <a:srgbClr val="D4EF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3200" b="0" i="0" u="none" strike="noStrike" cap="none" normalizeH="0" baseline="0" dirty="0">
                <a:ln>
                  <a:noFill/>
                </a:ln>
                <a:solidFill>
                  <a:srgbClr val="000000"/>
                </a:solidFill>
                <a:effectLst/>
                <a:latin typeface="Arial" pitchFamily="34" charset="0"/>
                <a:ea typeface="Courier New" pitchFamily="49" charset="0"/>
                <a:cs typeface="宋体" pitchFamily="2" charset="-122"/>
              </a:rPr>
              <a:t>&lt;</a:t>
            </a:r>
            <a:r>
              <a:rPr kumimoji="0" lang="en-US" altLang="zh-CN" sz="3200" b="0" i="0" u="none" strike="noStrike" cap="none" normalizeH="0" baseline="0" dirty="0" err="1">
                <a:ln>
                  <a:noFill/>
                </a:ln>
                <a:solidFill>
                  <a:srgbClr val="000000"/>
                </a:solidFill>
                <a:effectLst/>
                <a:latin typeface="Arial" pitchFamily="34" charset="0"/>
                <a:ea typeface="Courier New" pitchFamily="49" charset="0"/>
                <a:cs typeface="宋体" pitchFamily="2" charset="-122"/>
              </a:rPr>
              <a:t>ol</a:t>
            </a:r>
            <a:r>
              <a:rPr kumimoji="0" lang="en-US" altLang="zh-CN" sz="3200" b="0" i="0" u="none" strike="noStrike" cap="none" normalizeH="0" baseline="0" dirty="0">
                <a:ln>
                  <a:noFill/>
                </a:ln>
                <a:solidFill>
                  <a:srgbClr val="000000"/>
                </a:solidFill>
                <a:effectLst/>
                <a:latin typeface="Arial" pitchFamily="34" charset="0"/>
                <a:ea typeface="Courier New" pitchFamily="49" charset="0"/>
                <a:cs typeface="宋体" pitchFamily="2" charset="-122"/>
              </a:rPr>
              <a:t> type= '1 |a |A |</a:t>
            </a:r>
            <a:r>
              <a:rPr kumimoji="0" lang="en-US" altLang="zh-CN" sz="3200" b="0" i="0" u="none" strike="noStrike" cap="none" normalizeH="0" baseline="0" dirty="0" err="1">
                <a:ln>
                  <a:noFill/>
                </a:ln>
                <a:solidFill>
                  <a:srgbClr val="000000"/>
                </a:solidFill>
                <a:effectLst/>
                <a:latin typeface="Arial" pitchFamily="34" charset="0"/>
                <a:ea typeface="Courier New" pitchFamily="49" charset="0"/>
                <a:cs typeface="宋体" pitchFamily="2" charset="-122"/>
              </a:rPr>
              <a:t>i</a:t>
            </a:r>
            <a:r>
              <a:rPr kumimoji="0" lang="en-US" altLang="zh-CN" sz="3200" b="0" i="0" u="none" strike="noStrike" cap="none" normalizeH="0" baseline="0" dirty="0">
                <a:ln>
                  <a:noFill/>
                </a:ln>
                <a:solidFill>
                  <a:srgbClr val="000000"/>
                </a:solidFill>
                <a:effectLst/>
                <a:latin typeface="Arial" pitchFamily="34" charset="0"/>
                <a:ea typeface="Courier New" pitchFamily="49" charset="0"/>
                <a:cs typeface="宋体" pitchFamily="2" charset="-122"/>
              </a:rPr>
              <a:t> |I '&gt;</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a:ln>
                  <a:noFill/>
                </a:ln>
                <a:solidFill>
                  <a:srgbClr val="000000"/>
                </a:solidFill>
                <a:effectLst/>
                <a:latin typeface="Arial" pitchFamily="34" charset="0"/>
                <a:ea typeface="Courier New" pitchFamily="49" charset="0"/>
                <a:cs typeface="宋体" pitchFamily="2" charset="-122"/>
              </a:rPr>
              <a:t>    &lt;li type= '1 |a |A |</a:t>
            </a:r>
            <a:r>
              <a:rPr kumimoji="0" lang="en-US" altLang="zh-CN" sz="3200" b="0" i="0" u="none" strike="noStrike" cap="none" normalizeH="0" baseline="0" dirty="0" err="1">
                <a:ln>
                  <a:noFill/>
                </a:ln>
                <a:solidFill>
                  <a:srgbClr val="000000"/>
                </a:solidFill>
                <a:effectLst/>
                <a:latin typeface="Arial" pitchFamily="34" charset="0"/>
                <a:ea typeface="Courier New" pitchFamily="49" charset="0"/>
                <a:cs typeface="宋体" pitchFamily="2" charset="-122"/>
              </a:rPr>
              <a:t>i</a:t>
            </a:r>
            <a:r>
              <a:rPr kumimoji="0" lang="en-US" altLang="zh-CN" sz="3200" b="0" i="0" u="none" strike="noStrike" cap="none" normalizeH="0" baseline="0" dirty="0">
                <a:ln>
                  <a:noFill/>
                </a:ln>
                <a:solidFill>
                  <a:srgbClr val="000000"/>
                </a:solidFill>
                <a:effectLst/>
                <a:latin typeface="Arial" pitchFamily="34" charset="0"/>
                <a:ea typeface="Courier New" pitchFamily="49" charset="0"/>
                <a:cs typeface="宋体" pitchFamily="2" charset="-122"/>
              </a:rPr>
              <a:t> |I'&gt;</a:t>
            </a:r>
            <a:r>
              <a:rPr kumimoji="0" lang="zh-CN" altLang="en-US" sz="3200" b="0" i="0" u="none" strike="noStrike" cap="none" normalizeH="0" baseline="0" dirty="0">
                <a:ln>
                  <a:noFill/>
                </a:ln>
                <a:solidFill>
                  <a:srgbClr val="000000"/>
                </a:solidFill>
                <a:effectLst/>
                <a:latin typeface="Arial" pitchFamily="34" charset="0"/>
                <a:ea typeface="宋体" pitchFamily="2" charset="-122"/>
                <a:cs typeface="微软雅黑" pitchFamily="34" charset="-122"/>
              </a:rPr>
              <a:t>有序列表 </a:t>
            </a:r>
            <a:r>
              <a:rPr kumimoji="0" lang="en-US" altLang="zh-CN" sz="3200" b="0" i="0" u="none" strike="noStrike" cap="none" normalizeH="0" baseline="0" dirty="0">
                <a:ln>
                  <a:noFill/>
                </a:ln>
                <a:solidFill>
                  <a:srgbClr val="000000"/>
                </a:solidFill>
                <a:effectLst/>
                <a:latin typeface="Arial" pitchFamily="34" charset="0"/>
                <a:ea typeface="Courier New" pitchFamily="49" charset="0"/>
                <a:cs typeface="宋体" pitchFamily="2" charset="-122"/>
              </a:rPr>
              <a:t>01&lt;/li&gt;</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a:ln>
                  <a:noFill/>
                </a:ln>
                <a:solidFill>
                  <a:srgbClr val="000000"/>
                </a:solidFill>
                <a:effectLst/>
                <a:latin typeface="Arial" pitchFamily="34" charset="0"/>
                <a:ea typeface="Courier New" pitchFamily="49" charset="0"/>
                <a:cs typeface="宋体" pitchFamily="2" charset="-122"/>
              </a:rPr>
              <a:t>    &lt;li type= '1 |a |A |</a:t>
            </a:r>
            <a:r>
              <a:rPr kumimoji="0" lang="en-US" altLang="zh-CN" sz="3200" b="0" i="0" u="none" strike="noStrike" cap="none" normalizeH="0" baseline="0" dirty="0" err="1">
                <a:ln>
                  <a:noFill/>
                </a:ln>
                <a:solidFill>
                  <a:srgbClr val="000000"/>
                </a:solidFill>
                <a:effectLst/>
                <a:latin typeface="Arial" pitchFamily="34" charset="0"/>
                <a:ea typeface="Courier New" pitchFamily="49" charset="0"/>
                <a:cs typeface="宋体" pitchFamily="2" charset="-122"/>
              </a:rPr>
              <a:t>i</a:t>
            </a:r>
            <a:r>
              <a:rPr kumimoji="0" lang="en-US" altLang="zh-CN" sz="3200" b="0" i="0" u="none" strike="noStrike" cap="none" normalizeH="0" baseline="0" dirty="0">
                <a:ln>
                  <a:noFill/>
                </a:ln>
                <a:solidFill>
                  <a:srgbClr val="000000"/>
                </a:solidFill>
                <a:effectLst/>
                <a:latin typeface="Arial" pitchFamily="34" charset="0"/>
                <a:ea typeface="Courier New" pitchFamily="49" charset="0"/>
                <a:cs typeface="宋体" pitchFamily="2" charset="-122"/>
              </a:rPr>
              <a:t> |I'&gt;</a:t>
            </a:r>
            <a:r>
              <a:rPr kumimoji="0" lang="zh-CN" altLang="en-US" sz="3200" b="0" i="0" u="none" strike="noStrike" cap="none" normalizeH="0" baseline="0" dirty="0">
                <a:ln>
                  <a:noFill/>
                </a:ln>
                <a:solidFill>
                  <a:srgbClr val="000000"/>
                </a:solidFill>
                <a:effectLst/>
                <a:latin typeface="Arial" pitchFamily="34" charset="0"/>
                <a:ea typeface="宋体" pitchFamily="2" charset="-122"/>
                <a:cs typeface="微软雅黑" pitchFamily="34" charset="-122"/>
              </a:rPr>
              <a:t>有序列表 </a:t>
            </a:r>
            <a:r>
              <a:rPr kumimoji="0" lang="en-US" altLang="zh-CN" sz="3200" b="0" i="0" u="none" strike="noStrike" cap="none" normalizeH="0" baseline="0" dirty="0">
                <a:ln>
                  <a:noFill/>
                </a:ln>
                <a:solidFill>
                  <a:srgbClr val="000000"/>
                </a:solidFill>
                <a:effectLst/>
                <a:latin typeface="Arial" pitchFamily="34" charset="0"/>
                <a:ea typeface="Courier New" pitchFamily="49" charset="0"/>
                <a:cs typeface="宋体" pitchFamily="2" charset="-122"/>
              </a:rPr>
              <a:t>02&lt;/li&gt;</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a:ln>
                  <a:noFill/>
                </a:ln>
                <a:solidFill>
                  <a:srgbClr val="000000"/>
                </a:solidFill>
                <a:effectLst/>
                <a:latin typeface="Arial" pitchFamily="34" charset="0"/>
                <a:ea typeface="Courier New" pitchFamily="49" charset="0"/>
                <a:cs typeface="宋体" pitchFamily="2" charset="-122"/>
              </a:rPr>
              <a:t>    &lt;li type= '1 |a |A |</a:t>
            </a:r>
            <a:r>
              <a:rPr kumimoji="0" lang="en-US" altLang="zh-CN" sz="3200" b="0" i="0" u="none" strike="noStrike" cap="none" normalizeH="0" baseline="0" dirty="0" err="1">
                <a:ln>
                  <a:noFill/>
                </a:ln>
                <a:solidFill>
                  <a:srgbClr val="000000"/>
                </a:solidFill>
                <a:effectLst/>
                <a:latin typeface="Arial" pitchFamily="34" charset="0"/>
                <a:ea typeface="Courier New" pitchFamily="49" charset="0"/>
                <a:cs typeface="宋体" pitchFamily="2" charset="-122"/>
              </a:rPr>
              <a:t>i</a:t>
            </a:r>
            <a:r>
              <a:rPr kumimoji="0" lang="en-US" altLang="zh-CN" sz="3200" b="0" i="0" u="none" strike="noStrike" cap="none" normalizeH="0" baseline="0" dirty="0">
                <a:ln>
                  <a:noFill/>
                </a:ln>
                <a:solidFill>
                  <a:srgbClr val="000000"/>
                </a:solidFill>
                <a:effectLst/>
                <a:latin typeface="Arial" pitchFamily="34" charset="0"/>
                <a:ea typeface="Courier New" pitchFamily="49" charset="0"/>
                <a:cs typeface="宋体" pitchFamily="2" charset="-122"/>
              </a:rPr>
              <a:t> |I'&gt;</a:t>
            </a:r>
            <a:r>
              <a:rPr kumimoji="0" lang="zh-CN" altLang="en-US" sz="3200" b="0" i="0" u="none" strike="noStrike" cap="none" normalizeH="0" baseline="0" dirty="0">
                <a:ln>
                  <a:noFill/>
                </a:ln>
                <a:solidFill>
                  <a:srgbClr val="000000"/>
                </a:solidFill>
                <a:effectLst/>
                <a:latin typeface="Arial" pitchFamily="34" charset="0"/>
                <a:ea typeface="宋体" pitchFamily="2" charset="-122"/>
                <a:cs typeface="微软雅黑" pitchFamily="34" charset="-122"/>
              </a:rPr>
              <a:t>有序列表 </a:t>
            </a:r>
            <a:r>
              <a:rPr kumimoji="0" lang="en-US" altLang="zh-CN" sz="3200" b="0" i="0" u="none" strike="noStrike" cap="none" normalizeH="0" baseline="0" dirty="0">
                <a:ln>
                  <a:noFill/>
                </a:ln>
                <a:solidFill>
                  <a:srgbClr val="000000"/>
                </a:solidFill>
                <a:effectLst/>
                <a:latin typeface="Arial" pitchFamily="34" charset="0"/>
                <a:ea typeface="Courier New" pitchFamily="49" charset="0"/>
                <a:cs typeface="宋体" pitchFamily="2" charset="-122"/>
              </a:rPr>
              <a:t>03&lt;/li&gt;</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a:ln>
                  <a:noFill/>
                </a:ln>
                <a:solidFill>
                  <a:srgbClr val="000000"/>
                </a:solidFill>
                <a:effectLst/>
                <a:latin typeface="Arial" pitchFamily="34" charset="0"/>
                <a:ea typeface="Courier New" pitchFamily="49" charset="0"/>
                <a:cs typeface="宋体" pitchFamily="2" charset="-122"/>
              </a:rPr>
              <a:t>&lt;/</a:t>
            </a:r>
            <a:r>
              <a:rPr kumimoji="0" lang="en-US" altLang="zh-CN" sz="3200" b="0" i="0" u="none" strike="noStrike" cap="none" normalizeH="0" baseline="0" dirty="0" err="1">
                <a:ln>
                  <a:noFill/>
                </a:ln>
                <a:solidFill>
                  <a:srgbClr val="000000"/>
                </a:solidFill>
                <a:effectLst/>
                <a:latin typeface="Arial" pitchFamily="34" charset="0"/>
                <a:ea typeface="Courier New" pitchFamily="49" charset="0"/>
                <a:cs typeface="宋体" pitchFamily="2" charset="-122"/>
              </a:rPr>
              <a:t>ol</a:t>
            </a:r>
            <a:r>
              <a:rPr kumimoji="0" lang="en-US" altLang="zh-CN" sz="3200" b="0" i="0" u="none" strike="noStrike" cap="none" normalizeH="0" baseline="0" dirty="0">
                <a:ln>
                  <a:noFill/>
                </a:ln>
                <a:solidFill>
                  <a:srgbClr val="000000"/>
                </a:solidFill>
                <a:effectLst/>
                <a:latin typeface="Arial" pitchFamily="34" charset="0"/>
                <a:ea typeface="Courier New" pitchFamily="49" charset="0"/>
                <a:cs typeface="宋体" pitchFamily="2" charset="-122"/>
              </a:rPr>
              <a:t>&gt;</a:t>
            </a:r>
            <a:endParaRPr kumimoji="0" lang="en-US" altLang="zh-CN" sz="6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41074888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200" dirty="0">
                <a:solidFill>
                  <a:schemeClr val="tx1"/>
                </a:solidFill>
                <a:latin typeface="微软雅黑" panose="020B0503020204020204" pitchFamily="34" charset="-122"/>
                <a:ea typeface="微软雅黑" panose="020B0503020204020204" pitchFamily="34" charset="-122"/>
                <a:cs typeface="+mn-ea"/>
              </a:rPr>
              <a:t>1.2.8 </a:t>
            </a:r>
            <a:r>
              <a:rPr lang="zh-CN" altLang="en-US" sz="3200" dirty="0">
                <a:solidFill>
                  <a:schemeClr val="tx1"/>
                </a:solidFill>
                <a:latin typeface="微软雅黑" panose="020B0503020204020204" pitchFamily="34" charset="-122"/>
                <a:ea typeface="微软雅黑" panose="020B0503020204020204" pitchFamily="34" charset="-122"/>
                <a:cs typeface="+mn-ea"/>
              </a:rPr>
              <a:t>列 表</a:t>
            </a:r>
            <a:r>
              <a:rPr lang="en-US" altLang="zh-CN" sz="3200" dirty="0">
                <a:solidFill>
                  <a:schemeClr val="tx1"/>
                </a:solidFill>
                <a:latin typeface="微软雅黑" panose="020B0503020204020204" pitchFamily="34" charset="-122"/>
                <a:ea typeface="微软雅黑" panose="020B0503020204020204" pitchFamily="34" charset="-122"/>
                <a:cs typeface="+mn-ea"/>
              </a:rPr>
              <a:t> </a:t>
            </a:r>
            <a:r>
              <a:rPr lang="zh-CN" altLang="en-US" sz="3200" dirty="0">
                <a:solidFill>
                  <a:schemeClr val="tx1"/>
                </a:solidFill>
                <a:latin typeface="微软雅黑" panose="020B0503020204020204" pitchFamily="34" charset="-122"/>
                <a:ea typeface="微软雅黑" panose="020B0503020204020204" pitchFamily="34" charset="-122"/>
                <a:cs typeface="+mn-ea"/>
              </a:rPr>
              <a:t>元 素 </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内容占位符 4"/>
          <p:cNvSpPr>
            <a:spLocks noGrp="1"/>
          </p:cNvSpPr>
          <p:nvPr>
            <p:ph idx="1"/>
          </p:nvPr>
        </p:nvSpPr>
        <p:spPr>
          <a:xfrm>
            <a:off x="406264" y="5013176"/>
            <a:ext cx="8568952" cy="504056"/>
          </a:xfrm>
        </p:spPr>
        <p:txBody>
          <a:bodyPr>
            <a:noAutofit/>
          </a:bodyPr>
          <a:lstStyle/>
          <a:p>
            <a:pPr marL="109728" indent="457200" eaLnBrk="0">
              <a:buNone/>
            </a:pPr>
            <a:r>
              <a:rPr lang="zh-CN" altLang="en-US" sz="2400" dirty="0"/>
              <a:t>注意 ：</a:t>
            </a:r>
            <a:r>
              <a:rPr lang="en-US" altLang="zh-CN" sz="2400" dirty="0"/>
              <a:t>reversed </a:t>
            </a:r>
            <a:r>
              <a:rPr lang="zh-CN" altLang="en-US" sz="2400" dirty="0"/>
              <a:t>：属性规定列表为降序</a:t>
            </a:r>
            <a:r>
              <a:rPr lang="en-US" altLang="zh-CN" sz="2400" dirty="0"/>
              <a:t>, </a:t>
            </a:r>
            <a:r>
              <a:rPr lang="zh-CN" altLang="en-US" sz="2400" dirty="0"/>
              <a:t>默认是升序。</a:t>
            </a:r>
            <a:endParaRPr lang="zh-CN" altLang="zh-CN" sz="24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表格 7"/>
          <p:cNvGraphicFramePr>
            <a:graphicFrameLocks noGrp="1"/>
          </p:cNvGraphicFramePr>
          <p:nvPr>
            <p:extLst>
              <p:ext uri="{D42A27DB-BD31-4B8C-83A1-F6EECF244321}">
                <p14:modId xmlns:p14="http://schemas.microsoft.com/office/powerpoint/2010/main" val="3303437269"/>
              </p:ext>
            </p:extLst>
          </p:nvPr>
        </p:nvGraphicFramePr>
        <p:xfrm>
          <a:off x="1403648" y="2173796"/>
          <a:ext cx="6336704" cy="2088232"/>
        </p:xfrm>
        <a:graphic>
          <a:graphicData uri="http://schemas.openxmlformats.org/drawingml/2006/table">
            <a:tbl>
              <a:tblPr firstRow="1" firstCol="1" bandRow="1">
                <a:tableStyleId>{C4B1156A-380E-4F78-BDF5-A606A8083BF9}</a:tableStyleId>
              </a:tblPr>
              <a:tblGrid>
                <a:gridCol w="2184459">
                  <a:extLst>
                    <a:ext uri="{9D8B030D-6E8A-4147-A177-3AD203B41FA5}">
                      <a16:colId xmlns:a16="http://schemas.microsoft.com/office/drawing/2014/main" val="20000"/>
                    </a:ext>
                  </a:extLst>
                </a:gridCol>
                <a:gridCol w="4152245">
                  <a:extLst>
                    <a:ext uri="{9D8B030D-6E8A-4147-A177-3AD203B41FA5}">
                      <a16:colId xmlns:a16="http://schemas.microsoft.com/office/drawing/2014/main" val="20001"/>
                    </a:ext>
                  </a:extLst>
                </a:gridCol>
              </a:tblGrid>
              <a:tr h="422211">
                <a:tc>
                  <a:txBody>
                    <a:bodyPr/>
                    <a:lstStyle/>
                    <a:p>
                      <a:pPr marL="882015" eaLnBrk="0">
                        <a:lnSpc>
                          <a:spcPct val="68000"/>
                        </a:lnSpc>
                        <a:spcBef>
                          <a:spcPts val="710"/>
                        </a:spcBef>
                        <a:spcAft>
                          <a:spcPts val="0"/>
                        </a:spcAft>
                      </a:pPr>
                      <a:r>
                        <a:rPr lang="en-US" sz="2000" b="0">
                          <a:effectLst/>
                        </a:rPr>
                        <a:t>1</a:t>
                      </a:r>
                      <a:endParaRPr lang="zh-CN" sz="3200" b="0">
                        <a:solidFill>
                          <a:srgbClr val="000000"/>
                        </a:solidFill>
                        <a:effectLst/>
                        <a:latin typeface="Arial"/>
                        <a:ea typeface="宋体"/>
                      </a:endParaRPr>
                    </a:p>
                  </a:txBody>
                  <a:tcPr marL="0" marR="0" marT="0" marB="0" anchor="ctr"/>
                </a:tc>
                <a:tc>
                  <a:txBody>
                    <a:bodyPr/>
                    <a:lstStyle/>
                    <a:p>
                      <a:pPr marL="70485" eaLnBrk="0">
                        <a:lnSpc>
                          <a:spcPct val="82000"/>
                        </a:lnSpc>
                        <a:spcBef>
                          <a:spcPts val="575"/>
                        </a:spcBef>
                        <a:spcAft>
                          <a:spcPts val="0"/>
                        </a:spcAft>
                      </a:pPr>
                      <a:r>
                        <a:rPr lang="zh-CN" sz="2000" b="0" spc="-15">
                          <a:effectLst/>
                        </a:rPr>
                        <a:t>默认。</a:t>
                      </a:r>
                      <a:r>
                        <a:rPr lang="en-US" sz="2000" b="0" spc="-15">
                          <a:effectLst/>
                        </a:rPr>
                        <a:t>  </a:t>
                      </a:r>
                      <a:r>
                        <a:rPr lang="zh-CN" sz="2000" b="0" spc="-15">
                          <a:effectLst/>
                        </a:rPr>
                        <a:t>十进制数字</a:t>
                      </a:r>
                      <a:endParaRPr lang="zh-CN" sz="3200" b="0">
                        <a:solidFill>
                          <a:srgbClr val="000000"/>
                        </a:solidFill>
                        <a:effectLst/>
                        <a:latin typeface="Arial"/>
                        <a:ea typeface="宋体"/>
                      </a:endParaRPr>
                    </a:p>
                  </a:txBody>
                  <a:tcPr marL="0" marR="0" marT="0" marB="0" anchor="ctr"/>
                </a:tc>
                <a:extLst>
                  <a:ext uri="{0D108BD9-81ED-4DB2-BD59-A6C34878D82A}">
                    <a16:rowId xmlns:a16="http://schemas.microsoft.com/office/drawing/2014/main" val="10000"/>
                  </a:ext>
                </a:extLst>
              </a:tr>
              <a:tr h="413912">
                <a:tc>
                  <a:txBody>
                    <a:bodyPr/>
                    <a:lstStyle/>
                    <a:p>
                      <a:pPr marL="878205" eaLnBrk="0">
                        <a:lnSpc>
                          <a:spcPts val="940"/>
                        </a:lnSpc>
                        <a:spcBef>
                          <a:spcPts val="925"/>
                        </a:spcBef>
                        <a:spcAft>
                          <a:spcPts val="0"/>
                        </a:spcAft>
                      </a:pPr>
                      <a:r>
                        <a:rPr lang="en-US" sz="2000" b="0">
                          <a:effectLst/>
                        </a:rPr>
                        <a:t>a</a:t>
                      </a:r>
                      <a:endParaRPr lang="zh-CN" sz="3200" b="0">
                        <a:solidFill>
                          <a:srgbClr val="000000"/>
                        </a:solidFill>
                        <a:effectLst/>
                        <a:latin typeface="Arial"/>
                        <a:ea typeface="宋体"/>
                      </a:endParaRPr>
                    </a:p>
                  </a:txBody>
                  <a:tcPr marL="0" marR="0" marT="0" marB="0" anchor="ctr"/>
                </a:tc>
                <a:tc>
                  <a:txBody>
                    <a:bodyPr/>
                    <a:lstStyle/>
                    <a:p>
                      <a:pPr marL="69215" eaLnBrk="0">
                        <a:lnSpc>
                          <a:spcPct val="83000"/>
                        </a:lnSpc>
                        <a:spcBef>
                          <a:spcPts val="535"/>
                        </a:spcBef>
                        <a:spcAft>
                          <a:spcPts val="0"/>
                        </a:spcAft>
                      </a:pPr>
                      <a:r>
                        <a:rPr lang="zh-CN" sz="2000" b="0" spc="90">
                          <a:effectLst/>
                        </a:rPr>
                        <a:t>字</a:t>
                      </a:r>
                      <a:r>
                        <a:rPr lang="zh-CN" sz="2000" b="0" spc="80">
                          <a:effectLst/>
                        </a:rPr>
                        <a:t>母顺序排列</a:t>
                      </a:r>
                      <a:r>
                        <a:rPr lang="en-US" sz="2000" b="0" spc="80">
                          <a:effectLst/>
                        </a:rPr>
                        <a:t>, </a:t>
                      </a:r>
                      <a:r>
                        <a:rPr lang="zh-CN" sz="2000" b="0" spc="80">
                          <a:effectLst/>
                        </a:rPr>
                        <a:t>小写</a:t>
                      </a:r>
                      <a:endParaRPr lang="zh-CN" sz="3200" b="0">
                        <a:solidFill>
                          <a:srgbClr val="000000"/>
                        </a:solidFill>
                        <a:effectLst/>
                        <a:latin typeface="Arial"/>
                        <a:ea typeface="宋体"/>
                      </a:endParaRPr>
                    </a:p>
                  </a:txBody>
                  <a:tcPr marL="0" marR="0" marT="0" marB="0" anchor="ctr"/>
                </a:tc>
                <a:extLst>
                  <a:ext uri="{0D108BD9-81ED-4DB2-BD59-A6C34878D82A}">
                    <a16:rowId xmlns:a16="http://schemas.microsoft.com/office/drawing/2014/main" val="10001"/>
                  </a:ext>
                </a:extLst>
              </a:tr>
              <a:tr h="414949">
                <a:tc>
                  <a:txBody>
                    <a:bodyPr/>
                    <a:lstStyle/>
                    <a:p>
                      <a:pPr marL="864870" eaLnBrk="0">
                        <a:lnSpc>
                          <a:spcPct val="68000"/>
                        </a:lnSpc>
                        <a:spcBef>
                          <a:spcPts val="685"/>
                        </a:spcBef>
                        <a:spcAft>
                          <a:spcPts val="0"/>
                        </a:spcAft>
                      </a:pPr>
                      <a:r>
                        <a:rPr lang="en-US" sz="2000" b="0">
                          <a:effectLst/>
                        </a:rPr>
                        <a:t>A</a:t>
                      </a:r>
                      <a:endParaRPr lang="zh-CN" sz="3200" b="0">
                        <a:solidFill>
                          <a:srgbClr val="000000"/>
                        </a:solidFill>
                        <a:effectLst/>
                        <a:latin typeface="Arial"/>
                        <a:ea typeface="宋体"/>
                      </a:endParaRPr>
                    </a:p>
                  </a:txBody>
                  <a:tcPr marL="0" marR="0" marT="0" marB="0" anchor="ctr"/>
                </a:tc>
                <a:tc>
                  <a:txBody>
                    <a:bodyPr/>
                    <a:lstStyle/>
                    <a:p>
                      <a:pPr marL="69215" eaLnBrk="0">
                        <a:lnSpc>
                          <a:spcPct val="83000"/>
                        </a:lnSpc>
                        <a:spcBef>
                          <a:spcPts val="545"/>
                        </a:spcBef>
                        <a:spcAft>
                          <a:spcPts val="0"/>
                        </a:spcAft>
                      </a:pPr>
                      <a:r>
                        <a:rPr lang="zh-CN" sz="2000" b="0" spc="90">
                          <a:effectLst/>
                        </a:rPr>
                        <a:t>字</a:t>
                      </a:r>
                      <a:r>
                        <a:rPr lang="zh-CN" sz="2000" b="0" spc="80">
                          <a:effectLst/>
                        </a:rPr>
                        <a:t>母顺序排列</a:t>
                      </a:r>
                      <a:r>
                        <a:rPr lang="en-US" sz="2000" b="0" spc="80">
                          <a:effectLst/>
                        </a:rPr>
                        <a:t>, </a:t>
                      </a:r>
                      <a:r>
                        <a:rPr lang="zh-CN" sz="2000" b="0" spc="80">
                          <a:effectLst/>
                        </a:rPr>
                        <a:t>大写</a:t>
                      </a:r>
                      <a:endParaRPr lang="zh-CN" sz="3200" b="0">
                        <a:solidFill>
                          <a:srgbClr val="000000"/>
                        </a:solidFill>
                        <a:effectLst/>
                        <a:latin typeface="Arial"/>
                        <a:ea typeface="宋体"/>
                      </a:endParaRPr>
                    </a:p>
                  </a:txBody>
                  <a:tcPr marL="0" marR="0" marT="0" marB="0" anchor="ctr"/>
                </a:tc>
                <a:extLst>
                  <a:ext uri="{0D108BD9-81ED-4DB2-BD59-A6C34878D82A}">
                    <a16:rowId xmlns:a16="http://schemas.microsoft.com/office/drawing/2014/main" val="10002"/>
                  </a:ext>
                </a:extLst>
              </a:tr>
              <a:tr h="414949">
                <a:tc>
                  <a:txBody>
                    <a:bodyPr/>
                    <a:lstStyle/>
                    <a:p>
                      <a:pPr marL="887095" eaLnBrk="0">
                        <a:lnSpc>
                          <a:spcPct val="67000"/>
                        </a:lnSpc>
                        <a:spcBef>
                          <a:spcPts val="700"/>
                        </a:spcBef>
                        <a:spcAft>
                          <a:spcPts val="0"/>
                        </a:spcAft>
                      </a:pPr>
                      <a:r>
                        <a:rPr lang="en-US" sz="2000" b="0">
                          <a:effectLst/>
                        </a:rPr>
                        <a:t>i</a:t>
                      </a:r>
                      <a:endParaRPr lang="zh-CN" sz="3200" b="0">
                        <a:solidFill>
                          <a:srgbClr val="000000"/>
                        </a:solidFill>
                        <a:effectLst/>
                        <a:latin typeface="Arial"/>
                        <a:ea typeface="宋体"/>
                      </a:endParaRPr>
                    </a:p>
                  </a:txBody>
                  <a:tcPr marL="0" marR="0" marT="0" marB="0" anchor="ctr"/>
                </a:tc>
                <a:tc>
                  <a:txBody>
                    <a:bodyPr/>
                    <a:lstStyle/>
                    <a:p>
                      <a:pPr marL="71120" eaLnBrk="0">
                        <a:lnSpc>
                          <a:spcPct val="82000"/>
                        </a:lnSpc>
                        <a:spcBef>
                          <a:spcPts val="555"/>
                        </a:spcBef>
                        <a:spcAft>
                          <a:spcPts val="0"/>
                        </a:spcAft>
                      </a:pPr>
                      <a:r>
                        <a:rPr lang="zh-CN" sz="2000" b="0" spc="95">
                          <a:effectLst/>
                        </a:rPr>
                        <a:t>罗</a:t>
                      </a:r>
                      <a:r>
                        <a:rPr lang="zh-CN" sz="2000" b="0" spc="85">
                          <a:effectLst/>
                        </a:rPr>
                        <a:t>马数字</a:t>
                      </a:r>
                      <a:r>
                        <a:rPr lang="en-US" sz="2000" b="0" spc="85">
                          <a:effectLst/>
                        </a:rPr>
                        <a:t>, </a:t>
                      </a:r>
                      <a:r>
                        <a:rPr lang="zh-CN" sz="2000" b="0" spc="85">
                          <a:effectLst/>
                        </a:rPr>
                        <a:t>小写</a:t>
                      </a:r>
                      <a:endParaRPr lang="zh-CN" sz="3200" b="0">
                        <a:solidFill>
                          <a:srgbClr val="000000"/>
                        </a:solidFill>
                        <a:effectLst/>
                        <a:latin typeface="Arial"/>
                        <a:ea typeface="宋体"/>
                      </a:endParaRPr>
                    </a:p>
                  </a:txBody>
                  <a:tcPr marL="0" marR="0" marT="0" marB="0" anchor="ctr"/>
                </a:tc>
                <a:extLst>
                  <a:ext uri="{0D108BD9-81ED-4DB2-BD59-A6C34878D82A}">
                    <a16:rowId xmlns:a16="http://schemas.microsoft.com/office/drawing/2014/main" val="10003"/>
                  </a:ext>
                </a:extLst>
              </a:tr>
              <a:tr h="422211">
                <a:tc>
                  <a:txBody>
                    <a:bodyPr/>
                    <a:lstStyle/>
                    <a:p>
                      <a:pPr marL="884555" eaLnBrk="0">
                        <a:lnSpc>
                          <a:spcPct val="67000"/>
                        </a:lnSpc>
                        <a:spcBef>
                          <a:spcPts val="700"/>
                        </a:spcBef>
                        <a:spcAft>
                          <a:spcPts val="0"/>
                        </a:spcAft>
                      </a:pPr>
                      <a:r>
                        <a:rPr lang="en-US" sz="2000" b="0" spc="15">
                          <a:effectLst/>
                        </a:rPr>
                        <a:t>I</a:t>
                      </a:r>
                      <a:endParaRPr lang="zh-CN" sz="3200" b="0">
                        <a:solidFill>
                          <a:srgbClr val="000000"/>
                        </a:solidFill>
                        <a:effectLst/>
                        <a:latin typeface="Arial"/>
                        <a:ea typeface="宋体"/>
                      </a:endParaRPr>
                    </a:p>
                  </a:txBody>
                  <a:tcPr marL="0" marR="0" marT="0" marB="0" anchor="ctr"/>
                </a:tc>
                <a:tc>
                  <a:txBody>
                    <a:bodyPr/>
                    <a:lstStyle/>
                    <a:p>
                      <a:pPr marL="71120" eaLnBrk="0">
                        <a:lnSpc>
                          <a:spcPct val="82000"/>
                        </a:lnSpc>
                        <a:spcBef>
                          <a:spcPts val="560"/>
                        </a:spcBef>
                        <a:spcAft>
                          <a:spcPts val="0"/>
                        </a:spcAft>
                      </a:pPr>
                      <a:r>
                        <a:rPr lang="zh-CN" sz="2000" b="0" spc="95" dirty="0">
                          <a:effectLst/>
                        </a:rPr>
                        <a:t>罗</a:t>
                      </a:r>
                      <a:r>
                        <a:rPr lang="zh-CN" sz="2000" b="0" spc="85" dirty="0">
                          <a:effectLst/>
                        </a:rPr>
                        <a:t>马数字</a:t>
                      </a:r>
                      <a:r>
                        <a:rPr lang="en-US" sz="2000" b="0" spc="85" dirty="0">
                          <a:effectLst/>
                        </a:rPr>
                        <a:t>, </a:t>
                      </a:r>
                      <a:r>
                        <a:rPr lang="zh-CN" sz="2000" b="0" spc="85" dirty="0">
                          <a:effectLst/>
                        </a:rPr>
                        <a:t>大写</a:t>
                      </a:r>
                      <a:endParaRPr lang="zh-CN" sz="3200" b="0" dirty="0">
                        <a:solidFill>
                          <a:srgbClr val="000000"/>
                        </a:solidFill>
                        <a:effectLst/>
                        <a:latin typeface="Arial"/>
                        <a:ea typeface="宋体"/>
                      </a:endParaRPr>
                    </a:p>
                  </a:txBody>
                  <a:tcPr marL="0" marR="0" marT="0" marB="0" anchor="ctr"/>
                </a:tc>
                <a:extLst>
                  <a:ext uri="{0D108BD9-81ED-4DB2-BD59-A6C34878D82A}">
                    <a16:rowId xmlns:a16="http://schemas.microsoft.com/office/drawing/2014/main" val="10004"/>
                  </a:ext>
                </a:extLst>
              </a:tr>
            </a:tbl>
          </a:graphicData>
        </a:graphic>
      </p:graphicFrame>
      <p:sp>
        <p:nvSpPr>
          <p:cNvPr id="9" name="内容占位符 4"/>
          <p:cNvSpPr txBox="1">
            <a:spLocks/>
          </p:cNvSpPr>
          <p:nvPr/>
        </p:nvSpPr>
        <p:spPr>
          <a:xfrm>
            <a:off x="439924" y="1669740"/>
            <a:ext cx="8568952" cy="504056"/>
          </a:xfrm>
          <a:prstGeom prst="rect">
            <a:avLst/>
          </a:prstGeom>
        </p:spPr>
        <p:txBody>
          <a:bodyPr vert="horz">
            <a:no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457200" eaLnBrk="0">
              <a:buFont typeface="Wingdings 3"/>
              <a:buNone/>
            </a:pPr>
            <a:r>
              <a:rPr lang="en-US" altLang="zh-CN" sz="2400" dirty="0"/>
              <a:t>type </a:t>
            </a:r>
            <a:r>
              <a:rPr lang="zh-CN" altLang="en-US" sz="2400" dirty="0"/>
              <a:t>的类型说明如下表：</a:t>
            </a:r>
            <a:endParaRPr lang="zh-CN" altLang="zh-CN" sz="2400" dirty="0"/>
          </a:p>
        </p:txBody>
      </p:sp>
    </p:spTree>
    <p:extLst>
      <p:ext uri="{BB962C8B-B14F-4D97-AF65-F5344CB8AC3E}">
        <p14:creationId xmlns:p14="http://schemas.microsoft.com/office/powerpoint/2010/main" val="41072740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200" dirty="0">
                <a:solidFill>
                  <a:schemeClr val="tx1"/>
                </a:solidFill>
                <a:latin typeface="微软雅黑" panose="020B0503020204020204" pitchFamily="34" charset="-122"/>
                <a:ea typeface="微软雅黑" panose="020B0503020204020204" pitchFamily="34" charset="-122"/>
                <a:cs typeface="+mn-ea"/>
              </a:rPr>
              <a:t>1.2.8 </a:t>
            </a:r>
            <a:r>
              <a:rPr lang="zh-CN" altLang="en-US" sz="3200" dirty="0">
                <a:solidFill>
                  <a:schemeClr val="tx1"/>
                </a:solidFill>
                <a:latin typeface="微软雅黑" panose="020B0503020204020204" pitchFamily="34" charset="-122"/>
                <a:ea typeface="微软雅黑" panose="020B0503020204020204" pitchFamily="34" charset="-122"/>
                <a:cs typeface="+mn-ea"/>
              </a:rPr>
              <a:t>列 表</a:t>
            </a:r>
            <a:r>
              <a:rPr lang="en-US" altLang="zh-CN" sz="3200" dirty="0">
                <a:solidFill>
                  <a:schemeClr val="tx1"/>
                </a:solidFill>
                <a:latin typeface="微软雅黑" panose="020B0503020204020204" pitchFamily="34" charset="-122"/>
                <a:ea typeface="微软雅黑" panose="020B0503020204020204" pitchFamily="34" charset="-122"/>
                <a:cs typeface="+mn-ea"/>
              </a:rPr>
              <a:t> </a:t>
            </a:r>
            <a:r>
              <a:rPr lang="zh-CN" altLang="en-US" sz="3200" dirty="0">
                <a:solidFill>
                  <a:schemeClr val="tx1"/>
                </a:solidFill>
                <a:latin typeface="微软雅黑" panose="020B0503020204020204" pitchFamily="34" charset="-122"/>
                <a:ea typeface="微软雅黑" panose="020B0503020204020204" pitchFamily="34" charset="-122"/>
                <a:cs typeface="+mn-ea"/>
              </a:rPr>
              <a:t>元 素 </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内容占位符 4"/>
          <p:cNvSpPr>
            <a:spLocks noGrp="1"/>
          </p:cNvSpPr>
          <p:nvPr>
            <p:ph idx="1"/>
          </p:nvPr>
        </p:nvSpPr>
        <p:spPr>
          <a:xfrm>
            <a:off x="323528" y="1340768"/>
            <a:ext cx="8820472" cy="2448272"/>
          </a:xfrm>
        </p:spPr>
        <p:txBody>
          <a:bodyPr>
            <a:noAutofit/>
          </a:bodyPr>
          <a:lstStyle/>
          <a:p>
            <a:pPr marL="109728" indent="457200" eaLnBrk="0">
              <a:buNone/>
            </a:pPr>
            <a:r>
              <a:rPr lang="en-US" altLang="zh-CN" sz="2400" dirty="0"/>
              <a:t>2. </a:t>
            </a:r>
            <a:r>
              <a:rPr lang="zh-CN" altLang="en-US" sz="2400" dirty="0"/>
              <a:t>无</a:t>
            </a:r>
            <a:r>
              <a:rPr lang="zh-CN" altLang="zh-CN" sz="2400" dirty="0"/>
              <a:t>序列表</a:t>
            </a:r>
          </a:p>
          <a:p>
            <a:pPr marL="109728" indent="457200" eaLnBrk="0">
              <a:buNone/>
            </a:pPr>
            <a:r>
              <a:rPr lang="zh-CN" altLang="en-US" sz="2400" dirty="0"/>
              <a:t>无序列表中的每个列表项就是没有顺序的</a:t>
            </a:r>
            <a:r>
              <a:rPr lang="en-US" altLang="zh-CN" sz="2400" dirty="0"/>
              <a:t>, </a:t>
            </a:r>
            <a:r>
              <a:rPr lang="zh-CN" altLang="en-US" sz="2400" dirty="0"/>
              <a:t>列表项默认用符号●表示。</a:t>
            </a:r>
            <a:endParaRPr lang="en-US" altLang="zh-CN" sz="2400" dirty="0"/>
          </a:p>
          <a:p>
            <a:pPr marL="109728" indent="457200" eaLnBrk="0">
              <a:buNone/>
            </a:pPr>
            <a:endParaRPr lang="zh-CN" altLang="en-US" sz="2400" dirty="0"/>
          </a:p>
          <a:p>
            <a:pPr marL="109728" indent="457200" eaLnBrk="0">
              <a:buNone/>
            </a:pPr>
            <a:r>
              <a:rPr lang="zh-CN" altLang="en-US" sz="2400" dirty="0"/>
              <a:t>在</a:t>
            </a:r>
            <a:r>
              <a:rPr lang="en-US" altLang="zh-CN" sz="2400" dirty="0"/>
              <a:t>HTML</a:t>
            </a:r>
            <a:r>
              <a:rPr lang="zh-CN" altLang="en-US" sz="2400" dirty="0"/>
              <a:t>中</a:t>
            </a:r>
            <a:r>
              <a:rPr lang="en-US" altLang="zh-CN" sz="2400" dirty="0"/>
              <a:t>, </a:t>
            </a:r>
            <a:r>
              <a:rPr lang="zh-CN" altLang="en-US" sz="2400" dirty="0"/>
              <a:t>无序列表用</a:t>
            </a:r>
            <a:r>
              <a:rPr lang="en-US" altLang="zh-CN" sz="2400" dirty="0" err="1"/>
              <a:t>ul</a:t>
            </a:r>
            <a:r>
              <a:rPr lang="zh-CN" altLang="en-US" sz="2400" dirty="0"/>
              <a:t>标签定义</a:t>
            </a:r>
            <a:r>
              <a:rPr lang="en-US" altLang="zh-CN" sz="2400" dirty="0"/>
              <a:t>, </a:t>
            </a:r>
            <a:r>
              <a:rPr lang="zh-CN" altLang="en-US" sz="2400" dirty="0"/>
              <a:t>从</a:t>
            </a:r>
            <a:r>
              <a:rPr lang="en-US" altLang="zh-CN" sz="2400" dirty="0"/>
              <a:t>&lt;</a:t>
            </a:r>
            <a:r>
              <a:rPr lang="en-US" altLang="zh-CN" sz="2400" dirty="0" err="1"/>
              <a:t>ul</a:t>
            </a:r>
            <a:r>
              <a:rPr lang="en-US" altLang="zh-CN" sz="2400" dirty="0"/>
              <a:t>&gt;</a:t>
            </a:r>
            <a:r>
              <a:rPr lang="zh-CN" altLang="en-US" sz="2400" dirty="0"/>
              <a:t>开始</a:t>
            </a:r>
            <a:r>
              <a:rPr lang="en-US" altLang="zh-CN" sz="2400" dirty="0"/>
              <a:t>, </a:t>
            </a:r>
            <a:r>
              <a:rPr lang="zh-CN" altLang="en-US" sz="2400" dirty="0"/>
              <a:t>到</a:t>
            </a:r>
            <a:r>
              <a:rPr lang="en-US" altLang="zh-CN" sz="2400" dirty="0"/>
              <a:t>&lt;/</a:t>
            </a:r>
            <a:r>
              <a:rPr lang="en-US" altLang="zh-CN" sz="2400" dirty="0" err="1"/>
              <a:t>ul</a:t>
            </a:r>
            <a:r>
              <a:rPr lang="en-US" altLang="zh-CN" sz="2400" dirty="0"/>
              <a:t>&gt;</a:t>
            </a:r>
            <a:r>
              <a:rPr lang="zh-CN" altLang="en-US" sz="2400" dirty="0"/>
              <a:t>结束。每个列表项从</a:t>
            </a:r>
            <a:r>
              <a:rPr lang="en-US" altLang="zh-CN" sz="2400" dirty="0"/>
              <a:t>&lt;li&gt;</a:t>
            </a:r>
            <a:r>
              <a:rPr lang="zh-CN" altLang="en-US" sz="2400" dirty="0"/>
              <a:t>开始</a:t>
            </a:r>
            <a:r>
              <a:rPr lang="en-US" altLang="zh-CN" sz="2400" dirty="0"/>
              <a:t>, </a:t>
            </a:r>
            <a:r>
              <a:rPr lang="zh-CN" altLang="en-US" sz="2400" dirty="0"/>
              <a:t>到</a:t>
            </a:r>
            <a:r>
              <a:rPr lang="en-US" altLang="zh-CN" sz="2400" dirty="0"/>
              <a:t>&lt;/li&gt;</a:t>
            </a:r>
            <a:r>
              <a:rPr lang="zh-CN" altLang="en-US" sz="2400" dirty="0"/>
              <a:t>结束</a:t>
            </a:r>
            <a:r>
              <a:rPr lang="en-US" altLang="zh-CN" sz="2400" dirty="0"/>
              <a:t>, </a:t>
            </a:r>
            <a:r>
              <a:rPr lang="zh-CN" altLang="en-US" sz="2400" dirty="0"/>
              <a:t>代码如下：</a:t>
            </a:r>
            <a:endParaRPr lang="en-US" altLang="zh-CN" sz="24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Text Box 1"/>
          <p:cNvSpPr txBox="1">
            <a:spLocks noChangeArrowheads="1"/>
          </p:cNvSpPr>
          <p:nvPr/>
        </p:nvSpPr>
        <p:spPr bwMode="auto">
          <a:xfrm>
            <a:off x="1979712" y="3933056"/>
            <a:ext cx="4320480" cy="2160240"/>
          </a:xfrm>
          <a:prstGeom prst="rect">
            <a:avLst/>
          </a:prstGeom>
          <a:solidFill>
            <a:srgbClr val="D4EF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fontAlgn="base">
              <a:spcBef>
                <a:spcPct val="0"/>
              </a:spcBef>
              <a:spcAft>
                <a:spcPct val="0"/>
              </a:spcAft>
            </a:pPr>
            <a:r>
              <a:rPr lang="en-US" altLang="zh-CN" sz="2800" dirty="0">
                <a:solidFill>
                  <a:srgbClr val="000000"/>
                </a:solidFill>
                <a:latin typeface="Arial" pitchFamily="34" charset="0"/>
                <a:ea typeface="Courier New" pitchFamily="49" charset="0"/>
                <a:cs typeface="宋体" pitchFamily="2" charset="-122"/>
              </a:rPr>
              <a:t>&lt;</a:t>
            </a:r>
            <a:r>
              <a:rPr lang="en-US" altLang="zh-CN" sz="2800" dirty="0" err="1">
                <a:solidFill>
                  <a:srgbClr val="000000"/>
                </a:solidFill>
                <a:latin typeface="Arial" pitchFamily="34" charset="0"/>
                <a:ea typeface="Courier New" pitchFamily="49" charset="0"/>
                <a:cs typeface="宋体" pitchFamily="2" charset="-122"/>
              </a:rPr>
              <a:t>ul</a:t>
            </a:r>
            <a:r>
              <a:rPr lang="en-US" altLang="zh-CN" sz="2800" dirty="0">
                <a:solidFill>
                  <a:srgbClr val="000000"/>
                </a:solidFill>
                <a:latin typeface="Arial" pitchFamily="34" charset="0"/>
                <a:ea typeface="Courier New" pitchFamily="49" charset="0"/>
                <a:cs typeface="宋体" pitchFamily="2" charset="-122"/>
              </a:rPr>
              <a:t> type="</a:t>
            </a:r>
            <a:r>
              <a:rPr lang="zh-CN" altLang="en-US" sz="2800" dirty="0">
                <a:solidFill>
                  <a:srgbClr val="000000"/>
                </a:solidFill>
                <a:latin typeface="Arial" pitchFamily="34" charset="0"/>
                <a:ea typeface="Courier New" pitchFamily="49" charset="0"/>
                <a:cs typeface="宋体" pitchFamily="2" charset="-122"/>
              </a:rPr>
              <a:t>符号类型</a:t>
            </a:r>
            <a:r>
              <a:rPr lang="en-US" altLang="zh-CN" sz="2800" dirty="0">
                <a:solidFill>
                  <a:srgbClr val="000000"/>
                </a:solidFill>
                <a:latin typeface="Arial" pitchFamily="34" charset="0"/>
                <a:ea typeface="Courier New" pitchFamily="49" charset="0"/>
                <a:cs typeface="宋体" pitchFamily="2" charset="-122"/>
              </a:rPr>
              <a:t>"&gt;</a:t>
            </a:r>
          </a:p>
          <a:p>
            <a:pPr lvl="0" fontAlgn="base">
              <a:spcBef>
                <a:spcPct val="0"/>
              </a:spcBef>
              <a:spcAft>
                <a:spcPct val="0"/>
              </a:spcAft>
            </a:pPr>
            <a:r>
              <a:rPr lang="en-US" altLang="zh-CN" sz="2800" dirty="0">
                <a:solidFill>
                  <a:srgbClr val="000000"/>
                </a:solidFill>
                <a:latin typeface="Arial" pitchFamily="34" charset="0"/>
                <a:ea typeface="Courier New" pitchFamily="49" charset="0"/>
                <a:cs typeface="宋体" pitchFamily="2" charset="-122"/>
              </a:rPr>
              <a:t>    &lt;li&gt;</a:t>
            </a:r>
            <a:r>
              <a:rPr lang="zh-CN" altLang="en-US" sz="2800" dirty="0">
                <a:solidFill>
                  <a:srgbClr val="000000"/>
                </a:solidFill>
                <a:latin typeface="Arial" pitchFamily="34" charset="0"/>
                <a:ea typeface="Courier New" pitchFamily="49" charset="0"/>
                <a:cs typeface="宋体" pitchFamily="2" charset="-122"/>
              </a:rPr>
              <a:t>无序列表 </a:t>
            </a:r>
            <a:r>
              <a:rPr lang="en-US" altLang="zh-CN" sz="2800" dirty="0">
                <a:solidFill>
                  <a:srgbClr val="000000"/>
                </a:solidFill>
                <a:latin typeface="Arial" pitchFamily="34" charset="0"/>
                <a:ea typeface="Courier New" pitchFamily="49" charset="0"/>
                <a:cs typeface="宋体" pitchFamily="2" charset="-122"/>
              </a:rPr>
              <a:t>01&lt;/li&gt;</a:t>
            </a:r>
          </a:p>
          <a:p>
            <a:pPr lvl="0" fontAlgn="base">
              <a:spcBef>
                <a:spcPct val="0"/>
              </a:spcBef>
              <a:spcAft>
                <a:spcPct val="0"/>
              </a:spcAft>
            </a:pPr>
            <a:r>
              <a:rPr lang="en-US" altLang="zh-CN" sz="2800" dirty="0">
                <a:solidFill>
                  <a:srgbClr val="000000"/>
                </a:solidFill>
                <a:latin typeface="Arial" pitchFamily="34" charset="0"/>
                <a:ea typeface="Courier New" pitchFamily="49" charset="0"/>
                <a:cs typeface="宋体" pitchFamily="2" charset="-122"/>
              </a:rPr>
              <a:t>    &lt;li&gt;</a:t>
            </a:r>
            <a:r>
              <a:rPr lang="zh-CN" altLang="en-US" sz="2800" dirty="0">
                <a:solidFill>
                  <a:srgbClr val="000000"/>
                </a:solidFill>
                <a:latin typeface="Arial" pitchFamily="34" charset="0"/>
                <a:ea typeface="Courier New" pitchFamily="49" charset="0"/>
                <a:cs typeface="宋体" pitchFamily="2" charset="-122"/>
              </a:rPr>
              <a:t>无序列表 </a:t>
            </a:r>
            <a:r>
              <a:rPr lang="en-US" altLang="zh-CN" sz="2800" dirty="0">
                <a:solidFill>
                  <a:srgbClr val="000000"/>
                </a:solidFill>
                <a:latin typeface="Arial" pitchFamily="34" charset="0"/>
                <a:ea typeface="Courier New" pitchFamily="49" charset="0"/>
                <a:cs typeface="宋体" pitchFamily="2" charset="-122"/>
              </a:rPr>
              <a:t>02&lt;/li&gt;</a:t>
            </a:r>
          </a:p>
          <a:p>
            <a:pPr lvl="0" fontAlgn="base">
              <a:spcBef>
                <a:spcPct val="0"/>
              </a:spcBef>
              <a:spcAft>
                <a:spcPct val="0"/>
              </a:spcAft>
            </a:pPr>
            <a:r>
              <a:rPr lang="en-US" altLang="zh-CN" sz="2800" dirty="0">
                <a:solidFill>
                  <a:srgbClr val="000000"/>
                </a:solidFill>
                <a:latin typeface="Arial" pitchFamily="34" charset="0"/>
                <a:ea typeface="Courier New" pitchFamily="49" charset="0"/>
                <a:cs typeface="宋体" pitchFamily="2" charset="-122"/>
              </a:rPr>
              <a:t>    &lt;li&gt;</a:t>
            </a:r>
            <a:r>
              <a:rPr lang="zh-CN" altLang="en-US" sz="2800" dirty="0">
                <a:solidFill>
                  <a:srgbClr val="000000"/>
                </a:solidFill>
                <a:latin typeface="Arial" pitchFamily="34" charset="0"/>
                <a:ea typeface="Courier New" pitchFamily="49" charset="0"/>
                <a:cs typeface="宋体" pitchFamily="2" charset="-122"/>
              </a:rPr>
              <a:t>无序列表 </a:t>
            </a:r>
            <a:r>
              <a:rPr lang="en-US" altLang="zh-CN" sz="2800" dirty="0">
                <a:solidFill>
                  <a:srgbClr val="000000"/>
                </a:solidFill>
                <a:latin typeface="Arial" pitchFamily="34" charset="0"/>
                <a:ea typeface="Courier New" pitchFamily="49" charset="0"/>
                <a:cs typeface="宋体" pitchFamily="2" charset="-122"/>
              </a:rPr>
              <a:t>03&lt;/li&gt;</a:t>
            </a:r>
          </a:p>
          <a:p>
            <a:pPr lvl="0" fontAlgn="base">
              <a:spcBef>
                <a:spcPct val="0"/>
              </a:spcBef>
              <a:spcAft>
                <a:spcPct val="0"/>
              </a:spcAft>
            </a:pPr>
            <a:r>
              <a:rPr lang="en-US" altLang="zh-CN" sz="2800" dirty="0">
                <a:solidFill>
                  <a:srgbClr val="000000"/>
                </a:solidFill>
                <a:latin typeface="Arial" pitchFamily="34" charset="0"/>
                <a:ea typeface="Courier New" pitchFamily="49" charset="0"/>
                <a:cs typeface="宋体" pitchFamily="2" charset="-122"/>
              </a:rPr>
              <a:t>&lt;/</a:t>
            </a:r>
            <a:r>
              <a:rPr lang="en-US" altLang="zh-CN" sz="2800" dirty="0" err="1">
                <a:solidFill>
                  <a:srgbClr val="000000"/>
                </a:solidFill>
                <a:latin typeface="Arial" pitchFamily="34" charset="0"/>
                <a:ea typeface="Courier New" pitchFamily="49" charset="0"/>
                <a:cs typeface="宋体" pitchFamily="2" charset="-122"/>
              </a:rPr>
              <a:t>ul</a:t>
            </a:r>
            <a:r>
              <a:rPr lang="en-US" altLang="zh-CN" sz="2800" dirty="0">
                <a:solidFill>
                  <a:srgbClr val="000000"/>
                </a:solidFill>
                <a:latin typeface="Arial" pitchFamily="34" charset="0"/>
                <a:ea typeface="Courier New" pitchFamily="49" charset="0"/>
                <a:cs typeface="宋体" pitchFamily="2" charset="-122"/>
              </a:rPr>
              <a:t>&gt;</a:t>
            </a:r>
          </a:p>
        </p:txBody>
      </p:sp>
    </p:spTree>
    <p:extLst>
      <p:ext uri="{BB962C8B-B14F-4D97-AF65-F5344CB8AC3E}">
        <p14:creationId xmlns:p14="http://schemas.microsoft.com/office/powerpoint/2010/main" val="27702100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200" dirty="0">
                <a:solidFill>
                  <a:schemeClr val="tx1"/>
                </a:solidFill>
                <a:latin typeface="微软雅黑" panose="020B0503020204020204" pitchFamily="34" charset="-122"/>
                <a:ea typeface="微软雅黑" panose="020B0503020204020204" pitchFamily="34" charset="-122"/>
                <a:cs typeface="+mn-ea"/>
              </a:rPr>
              <a:t>1.2.8 </a:t>
            </a:r>
            <a:r>
              <a:rPr lang="zh-CN" altLang="en-US" sz="3200" dirty="0">
                <a:solidFill>
                  <a:schemeClr val="tx1"/>
                </a:solidFill>
                <a:latin typeface="微软雅黑" panose="020B0503020204020204" pitchFamily="34" charset="-122"/>
                <a:ea typeface="微软雅黑" panose="020B0503020204020204" pitchFamily="34" charset="-122"/>
                <a:cs typeface="+mn-ea"/>
              </a:rPr>
              <a:t>列 表</a:t>
            </a:r>
            <a:r>
              <a:rPr lang="en-US" altLang="zh-CN" sz="3200" dirty="0">
                <a:solidFill>
                  <a:schemeClr val="tx1"/>
                </a:solidFill>
                <a:latin typeface="微软雅黑" panose="020B0503020204020204" pitchFamily="34" charset="-122"/>
                <a:ea typeface="微软雅黑" panose="020B0503020204020204" pitchFamily="34" charset="-122"/>
                <a:cs typeface="+mn-ea"/>
              </a:rPr>
              <a:t> </a:t>
            </a:r>
            <a:r>
              <a:rPr lang="zh-CN" altLang="en-US" sz="3200" dirty="0">
                <a:solidFill>
                  <a:schemeClr val="tx1"/>
                </a:solidFill>
                <a:latin typeface="微软雅黑" panose="020B0503020204020204" pitchFamily="34" charset="-122"/>
                <a:ea typeface="微软雅黑" panose="020B0503020204020204" pitchFamily="34" charset="-122"/>
                <a:cs typeface="+mn-ea"/>
              </a:rPr>
              <a:t>元 素 </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表格 7"/>
          <p:cNvGraphicFramePr>
            <a:graphicFrameLocks noGrp="1"/>
          </p:cNvGraphicFramePr>
          <p:nvPr>
            <p:extLst>
              <p:ext uri="{D42A27DB-BD31-4B8C-83A1-F6EECF244321}">
                <p14:modId xmlns:p14="http://schemas.microsoft.com/office/powerpoint/2010/main" val="2246476637"/>
              </p:ext>
            </p:extLst>
          </p:nvPr>
        </p:nvGraphicFramePr>
        <p:xfrm>
          <a:off x="1403648" y="2636912"/>
          <a:ext cx="6336704" cy="1251072"/>
        </p:xfrm>
        <a:graphic>
          <a:graphicData uri="http://schemas.openxmlformats.org/drawingml/2006/table">
            <a:tbl>
              <a:tblPr firstRow="1" firstCol="1" bandRow="1">
                <a:tableStyleId>{C4B1156A-380E-4F78-BDF5-A606A8083BF9}</a:tableStyleId>
              </a:tblPr>
              <a:tblGrid>
                <a:gridCol w="2184459">
                  <a:extLst>
                    <a:ext uri="{9D8B030D-6E8A-4147-A177-3AD203B41FA5}">
                      <a16:colId xmlns:a16="http://schemas.microsoft.com/office/drawing/2014/main" val="20000"/>
                    </a:ext>
                  </a:extLst>
                </a:gridCol>
                <a:gridCol w="4152245">
                  <a:extLst>
                    <a:ext uri="{9D8B030D-6E8A-4147-A177-3AD203B41FA5}">
                      <a16:colId xmlns:a16="http://schemas.microsoft.com/office/drawing/2014/main" val="20001"/>
                    </a:ext>
                  </a:extLst>
                </a:gridCol>
              </a:tblGrid>
              <a:tr h="422211">
                <a:tc>
                  <a:txBody>
                    <a:bodyPr/>
                    <a:lstStyle/>
                    <a:p>
                      <a:pPr marL="993140" eaLnBrk="0">
                        <a:lnSpc>
                          <a:spcPct val="82000"/>
                        </a:lnSpc>
                        <a:spcBef>
                          <a:spcPts val="575"/>
                        </a:spcBef>
                        <a:spcAft>
                          <a:spcPts val="0"/>
                        </a:spcAft>
                      </a:pPr>
                      <a:r>
                        <a:rPr lang="en-US" sz="1800" b="0" spc="-55">
                          <a:solidFill>
                            <a:srgbClr val="000000"/>
                          </a:solidFill>
                          <a:effectLst/>
                          <a:latin typeface="微软雅黑"/>
                          <a:ea typeface="宋体"/>
                          <a:cs typeface="微软雅黑"/>
                        </a:rPr>
                        <a:t>d</a:t>
                      </a:r>
                      <a:r>
                        <a:rPr lang="en-US" sz="1800" b="0" spc="-40">
                          <a:solidFill>
                            <a:srgbClr val="000000"/>
                          </a:solidFill>
                          <a:effectLst/>
                          <a:latin typeface="微软雅黑"/>
                          <a:ea typeface="宋体"/>
                          <a:cs typeface="微软雅黑"/>
                        </a:rPr>
                        <a:t>isc</a:t>
                      </a:r>
                      <a:endParaRPr lang="zh-CN" sz="2800" b="0">
                        <a:solidFill>
                          <a:srgbClr val="000000"/>
                        </a:solidFill>
                        <a:effectLst/>
                        <a:latin typeface="Arial"/>
                        <a:ea typeface="宋体"/>
                      </a:endParaRPr>
                    </a:p>
                  </a:txBody>
                  <a:tcPr marL="0" marR="0" marT="0" marB="0" anchor="ctr"/>
                </a:tc>
                <a:tc>
                  <a:txBody>
                    <a:bodyPr/>
                    <a:lstStyle/>
                    <a:p>
                      <a:pPr marL="67945" eaLnBrk="0">
                        <a:lnSpc>
                          <a:spcPct val="83000"/>
                        </a:lnSpc>
                        <a:spcBef>
                          <a:spcPts val="450"/>
                        </a:spcBef>
                        <a:spcAft>
                          <a:spcPts val="0"/>
                        </a:spcAft>
                      </a:pPr>
                      <a:r>
                        <a:rPr lang="zh-CN" sz="1800" b="0" spc="60">
                          <a:solidFill>
                            <a:srgbClr val="000000"/>
                          </a:solidFill>
                          <a:effectLst/>
                          <a:latin typeface="Arial"/>
                          <a:ea typeface="微软雅黑"/>
                          <a:cs typeface="微软雅黑"/>
                        </a:rPr>
                        <a:t>项目符号以实心圆</a:t>
                      </a:r>
                      <a:r>
                        <a:rPr lang="en-US" sz="1800" b="0" spc="60">
                          <a:solidFill>
                            <a:srgbClr val="000000"/>
                          </a:solidFill>
                          <a:effectLst/>
                          <a:latin typeface="Arial"/>
                          <a:ea typeface="微软雅黑"/>
                          <a:cs typeface="微软雅黑"/>
                        </a:rPr>
                        <a:t>“ ● ”</a:t>
                      </a:r>
                      <a:r>
                        <a:rPr lang="zh-CN" sz="1800" b="0" spc="60">
                          <a:solidFill>
                            <a:srgbClr val="000000"/>
                          </a:solidFill>
                          <a:effectLst/>
                          <a:latin typeface="Arial"/>
                          <a:ea typeface="微软雅黑"/>
                          <a:cs typeface="微软雅黑"/>
                        </a:rPr>
                        <a:t>表示</a:t>
                      </a:r>
                      <a:r>
                        <a:rPr lang="en-US" sz="1800" b="0" spc="60">
                          <a:solidFill>
                            <a:srgbClr val="000000"/>
                          </a:solidFill>
                          <a:effectLst/>
                          <a:latin typeface="Arial"/>
                          <a:ea typeface="微软雅黑"/>
                          <a:cs typeface="微软雅黑"/>
                        </a:rPr>
                        <a:t>, </a:t>
                      </a:r>
                      <a:r>
                        <a:rPr lang="zh-CN" sz="1800" b="0" spc="60">
                          <a:solidFill>
                            <a:srgbClr val="000000"/>
                          </a:solidFill>
                          <a:effectLst/>
                          <a:latin typeface="Arial"/>
                          <a:ea typeface="微软雅黑"/>
                          <a:cs typeface="微软雅黑"/>
                        </a:rPr>
                        <a:t>默</a:t>
                      </a:r>
                      <a:r>
                        <a:rPr lang="zh-CN" sz="1800" b="0" spc="50">
                          <a:solidFill>
                            <a:srgbClr val="000000"/>
                          </a:solidFill>
                          <a:effectLst/>
                          <a:latin typeface="Arial"/>
                          <a:ea typeface="微软雅黑"/>
                          <a:cs typeface="微软雅黑"/>
                        </a:rPr>
                        <a:t>认</a:t>
                      </a:r>
                      <a:endParaRPr lang="zh-CN" sz="2800" b="0">
                        <a:solidFill>
                          <a:srgbClr val="000000"/>
                        </a:solidFill>
                        <a:effectLst/>
                        <a:latin typeface="Arial"/>
                        <a:ea typeface="宋体"/>
                      </a:endParaRPr>
                    </a:p>
                  </a:txBody>
                  <a:tcPr marL="0" marR="0" marT="0" marB="0" anchor="ctr"/>
                </a:tc>
                <a:extLst>
                  <a:ext uri="{0D108BD9-81ED-4DB2-BD59-A6C34878D82A}">
                    <a16:rowId xmlns:a16="http://schemas.microsoft.com/office/drawing/2014/main" val="10000"/>
                  </a:ext>
                </a:extLst>
              </a:tr>
              <a:tr h="413912">
                <a:tc>
                  <a:txBody>
                    <a:bodyPr/>
                    <a:lstStyle/>
                    <a:p>
                      <a:pPr marL="959485" eaLnBrk="0">
                        <a:lnSpc>
                          <a:spcPct val="82000"/>
                        </a:lnSpc>
                        <a:spcBef>
                          <a:spcPts val="545"/>
                        </a:spcBef>
                        <a:spcAft>
                          <a:spcPts val="0"/>
                        </a:spcAft>
                      </a:pPr>
                      <a:r>
                        <a:rPr lang="en-US" sz="1800" b="0" spc="-30">
                          <a:solidFill>
                            <a:srgbClr val="000000"/>
                          </a:solidFill>
                          <a:effectLst/>
                          <a:latin typeface="微软雅黑"/>
                          <a:ea typeface="宋体"/>
                          <a:cs typeface="微软雅黑"/>
                        </a:rPr>
                        <a:t>c</a:t>
                      </a:r>
                      <a:r>
                        <a:rPr lang="en-US" sz="1800" b="0" spc="-15">
                          <a:solidFill>
                            <a:srgbClr val="000000"/>
                          </a:solidFill>
                          <a:effectLst/>
                          <a:latin typeface="微软雅黑"/>
                          <a:ea typeface="宋体"/>
                          <a:cs typeface="微软雅黑"/>
                        </a:rPr>
                        <a:t>ircle</a:t>
                      </a:r>
                      <a:endParaRPr lang="zh-CN" sz="2800" b="0">
                        <a:solidFill>
                          <a:srgbClr val="000000"/>
                        </a:solidFill>
                        <a:effectLst/>
                        <a:latin typeface="Arial"/>
                        <a:ea typeface="宋体"/>
                      </a:endParaRPr>
                    </a:p>
                  </a:txBody>
                  <a:tcPr marL="0" marR="0" marT="0" marB="0" anchor="ctr"/>
                </a:tc>
                <a:tc>
                  <a:txBody>
                    <a:bodyPr/>
                    <a:lstStyle/>
                    <a:p>
                      <a:pPr marL="67945" eaLnBrk="0">
                        <a:lnSpc>
                          <a:spcPct val="76000"/>
                        </a:lnSpc>
                        <a:spcBef>
                          <a:spcPts val="430"/>
                        </a:spcBef>
                        <a:spcAft>
                          <a:spcPts val="0"/>
                        </a:spcAft>
                      </a:pPr>
                      <a:r>
                        <a:rPr lang="zh-CN" sz="1800" b="0" spc="70">
                          <a:solidFill>
                            <a:srgbClr val="000000"/>
                          </a:solidFill>
                          <a:effectLst/>
                          <a:latin typeface="Arial"/>
                          <a:ea typeface="微软雅黑"/>
                          <a:cs typeface="微软雅黑"/>
                        </a:rPr>
                        <a:t>项</a:t>
                      </a:r>
                      <a:r>
                        <a:rPr lang="zh-CN" sz="1800" b="0" spc="40">
                          <a:solidFill>
                            <a:srgbClr val="000000"/>
                          </a:solidFill>
                          <a:effectLst/>
                          <a:latin typeface="Arial"/>
                          <a:ea typeface="微软雅黑"/>
                          <a:cs typeface="微软雅黑"/>
                        </a:rPr>
                        <a:t>目符号以空心圆</a:t>
                      </a:r>
                      <a:r>
                        <a:rPr lang="en-US" sz="1800" b="0" spc="40">
                          <a:solidFill>
                            <a:srgbClr val="000000"/>
                          </a:solidFill>
                          <a:effectLst/>
                          <a:latin typeface="Arial"/>
                          <a:ea typeface="微软雅黑"/>
                          <a:cs typeface="微软雅黑"/>
                        </a:rPr>
                        <a:t>“ ○ ”</a:t>
                      </a:r>
                      <a:r>
                        <a:rPr lang="zh-CN" sz="1800" b="0" spc="40">
                          <a:solidFill>
                            <a:srgbClr val="000000"/>
                          </a:solidFill>
                          <a:effectLst/>
                          <a:latin typeface="Arial"/>
                          <a:ea typeface="微软雅黑"/>
                          <a:cs typeface="微软雅黑"/>
                        </a:rPr>
                        <a:t>表示</a:t>
                      </a:r>
                      <a:endParaRPr lang="zh-CN" sz="2800" b="0">
                        <a:solidFill>
                          <a:srgbClr val="000000"/>
                        </a:solidFill>
                        <a:effectLst/>
                        <a:latin typeface="Arial"/>
                        <a:ea typeface="宋体"/>
                      </a:endParaRPr>
                    </a:p>
                  </a:txBody>
                  <a:tcPr marL="0" marR="0" marT="0" marB="0" anchor="ctr"/>
                </a:tc>
                <a:extLst>
                  <a:ext uri="{0D108BD9-81ED-4DB2-BD59-A6C34878D82A}">
                    <a16:rowId xmlns:a16="http://schemas.microsoft.com/office/drawing/2014/main" val="10001"/>
                  </a:ext>
                </a:extLst>
              </a:tr>
              <a:tr h="414949">
                <a:tc>
                  <a:txBody>
                    <a:bodyPr/>
                    <a:lstStyle/>
                    <a:p>
                      <a:pPr marL="938530" eaLnBrk="0">
                        <a:lnSpc>
                          <a:spcPts val="745"/>
                        </a:lnSpc>
                        <a:spcBef>
                          <a:spcPts val="815"/>
                        </a:spcBef>
                        <a:spcAft>
                          <a:spcPts val="0"/>
                        </a:spcAft>
                      </a:pPr>
                      <a:r>
                        <a:rPr lang="en-US" sz="1800" b="0" spc="-70">
                          <a:solidFill>
                            <a:srgbClr val="000000"/>
                          </a:solidFill>
                          <a:effectLst/>
                          <a:latin typeface="微软雅黑"/>
                          <a:ea typeface="宋体"/>
                          <a:cs typeface="微软雅黑"/>
                        </a:rPr>
                        <a:t>s</a:t>
                      </a:r>
                      <a:r>
                        <a:rPr lang="en-US" sz="1800" b="0" spc="-65">
                          <a:solidFill>
                            <a:srgbClr val="000000"/>
                          </a:solidFill>
                          <a:effectLst/>
                          <a:latin typeface="微软雅黑"/>
                          <a:ea typeface="宋体"/>
                          <a:cs typeface="微软雅黑"/>
                        </a:rPr>
                        <a:t>quare</a:t>
                      </a:r>
                      <a:endParaRPr lang="zh-CN" sz="2800" b="0">
                        <a:solidFill>
                          <a:srgbClr val="000000"/>
                        </a:solidFill>
                        <a:effectLst/>
                        <a:latin typeface="Arial"/>
                        <a:ea typeface="宋体"/>
                      </a:endParaRPr>
                    </a:p>
                  </a:txBody>
                  <a:tcPr marL="0" marR="0" marT="0" marB="0" anchor="ctr"/>
                </a:tc>
                <a:tc>
                  <a:txBody>
                    <a:bodyPr/>
                    <a:lstStyle/>
                    <a:p>
                      <a:pPr marL="67945" eaLnBrk="0">
                        <a:lnSpc>
                          <a:spcPct val="76000"/>
                        </a:lnSpc>
                        <a:spcBef>
                          <a:spcPts val="440"/>
                        </a:spcBef>
                        <a:spcAft>
                          <a:spcPts val="0"/>
                        </a:spcAft>
                      </a:pPr>
                      <a:r>
                        <a:rPr lang="zh-CN" sz="1800" b="0" spc="80" dirty="0">
                          <a:solidFill>
                            <a:srgbClr val="000000"/>
                          </a:solidFill>
                          <a:effectLst/>
                          <a:latin typeface="Arial"/>
                          <a:ea typeface="微软雅黑"/>
                          <a:cs typeface="微软雅黑"/>
                        </a:rPr>
                        <a:t>项</a:t>
                      </a:r>
                      <a:r>
                        <a:rPr lang="zh-CN" sz="1800" b="0" spc="45" dirty="0">
                          <a:solidFill>
                            <a:srgbClr val="000000"/>
                          </a:solidFill>
                          <a:effectLst/>
                          <a:latin typeface="Arial"/>
                          <a:ea typeface="微软雅黑"/>
                          <a:cs typeface="微软雅黑"/>
                        </a:rPr>
                        <a:t>目</a:t>
                      </a:r>
                      <a:r>
                        <a:rPr lang="zh-CN" sz="1800" b="0" spc="40" dirty="0">
                          <a:solidFill>
                            <a:srgbClr val="000000"/>
                          </a:solidFill>
                          <a:effectLst/>
                          <a:latin typeface="Arial"/>
                          <a:ea typeface="微软雅黑"/>
                          <a:cs typeface="微软雅黑"/>
                        </a:rPr>
                        <a:t>符号以实心方块</a:t>
                      </a:r>
                      <a:r>
                        <a:rPr lang="en-US" sz="1800" b="0" spc="40" dirty="0">
                          <a:solidFill>
                            <a:srgbClr val="000000"/>
                          </a:solidFill>
                          <a:effectLst/>
                          <a:latin typeface="Arial"/>
                          <a:ea typeface="微软雅黑"/>
                          <a:cs typeface="微软雅黑"/>
                        </a:rPr>
                        <a:t>“ ■ ”</a:t>
                      </a:r>
                      <a:r>
                        <a:rPr lang="zh-CN" sz="1800" b="0" spc="40" dirty="0">
                          <a:solidFill>
                            <a:srgbClr val="000000"/>
                          </a:solidFill>
                          <a:effectLst/>
                          <a:latin typeface="Arial"/>
                          <a:ea typeface="微软雅黑"/>
                          <a:cs typeface="微软雅黑"/>
                        </a:rPr>
                        <a:t>表示</a:t>
                      </a:r>
                      <a:endParaRPr lang="zh-CN" sz="2800" b="0" dirty="0">
                        <a:solidFill>
                          <a:srgbClr val="000000"/>
                        </a:solidFill>
                        <a:effectLst/>
                        <a:latin typeface="Arial"/>
                        <a:ea typeface="宋体"/>
                      </a:endParaRPr>
                    </a:p>
                  </a:txBody>
                  <a:tcPr marL="0" marR="0" marT="0" marB="0" anchor="ctr"/>
                </a:tc>
                <a:extLst>
                  <a:ext uri="{0D108BD9-81ED-4DB2-BD59-A6C34878D82A}">
                    <a16:rowId xmlns:a16="http://schemas.microsoft.com/office/drawing/2014/main" val="10002"/>
                  </a:ext>
                </a:extLst>
              </a:tr>
            </a:tbl>
          </a:graphicData>
        </a:graphic>
      </p:graphicFrame>
      <p:sp>
        <p:nvSpPr>
          <p:cNvPr id="9" name="内容占位符 4"/>
          <p:cNvSpPr txBox="1">
            <a:spLocks/>
          </p:cNvSpPr>
          <p:nvPr/>
        </p:nvSpPr>
        <p:spPr>
          <a:xfrm>
            <a:off x="439924" y="1669740"/>
            <a:ext cx="8568952" cy="504056"/>
          </a:xfrm>
          <a:prstGeom prst="rect">
            <a:avLst/>
          </a:prstGeom>
        </p:spPr>
        <p:txBody>
          <a:bodyPr vert="horz">
            <a:no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457200" eaLnBrk="0">
              <a:buFont typeface="Wingdings 3"/>
              <a:buNone/>
            </a:pPr>
            <a:r>
              <a:rPr lang="en-US" altLang="zh-CN" sz="2400" dirty="0"/>
              <a:t>type </a:t>
            </a:r>
            <a:r>
              <a:rPr lang="zh-CN" altLang="en-US" sz="2400" dirty="0"/>
              <a:t>的类型说明如下表：</a:t>
            </a:r>
            <a:endParaRPr lang="zh-CN" altLang="zh-CN" sz="2400" dirty="0"/>
          </a:p>
        </p:txBody>
      </p:sp>
    </p:spTree>
    <p:extLst>
      <p:ext uri="{BB962C8B-B14F-4D97-AF65-F5344CB8AC3E}">
        <p14:creationId xmlns:p14="http://schemas.microsoft.com/office/powerpoint/2010/main" val="34278956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200" dirty="0">
                <a:solidFill>
                  <a:schemeClr val="tx1"/>
                </a:solidFill>
                <a:latin typeface="微软雅黑" panose="020B0503020204020204" pitchFamily="34" charset="-122"/>
                <a:ea typeface="微软雅黑" panose="020B0503020204020204" pitchFamily="34" charset="-122"/>
                <a:cs typeface="+mn-ea"/>
              </a:rPr>
              <a:t>1.2.8 </a:t>
            </a:r>
            <a:r>
              <a:rPr lang="zh-CN" altLang="en-US" sz="3200" dirty="0">
                <a:solidFill>
                  <a:schemeClr val="tx1"/>
                </a:solidFill>
                <a:latin typeface="微软雅黑" panose="020B0503020204020204" pitchFamily="34" charset="-122"/>
                <a:ea typeface="微软雅黑" panose="020B0503020204020204" pitchFamily="34" charset="-122"/>
                <a:cs typeface="+mn-ea"/>
              </a:rPr>
              <a:t>列 表</a:t>
            </a:r>
            <a:r>
              <a:rPr lang="en-US" altLang="zh-CN" sz="3200" dirty="0">
                <a:solidFill>
                  <a:schemeClr val="tx1"/>
                </a:solidFill>
                <a:latin typeface="微软雅黑" panose="020B0503020204020204" pitchFamily="34" charset="-122"/>
                <a:ea typeface="微软雅黑" panose="020B0503020204020204" pitchFamily="34" charset="-122"/>
                <a:cs typeface="+mn-ea"/>
              </a:rPr>
              <a:t> </a:t>
            </a:r>
            <a:r>
              <a:rPr lang="zh-CN" altLang="en-US" sz="3200" dirty="0">
                <a:solidFill>
                  <a:schemeClr val="tx1"/>
                </a:solidFill>
                <a:latin typeface="微软雅黑" panose="020B0503020204020204" pitchFamily="34" charset="-122"/>
                <a:ea typeface="微软雅黑" panose="020B0503020204020204" pitchFamily="34" charset="-122"/>
                <a:cs typeface="+mn-ea"/>
              </a:rPr>
              <a:t>元 素 </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内容占位符 4"/>
          <p:cNvSpPr>
            <a:spLocks noGrp="1"/>
          </p:cNvSpPr>
          <p:nvPr>
            <p:ph idx="1"/>
          </p:nvPr>
        </p:nvSpPr>
        <p:spPr>
          <a:xfrm>
            <a:off x="323528" y="1340768"/>
            <a:ext cx="8820472" cy="2448272"/>
          </a:xfrm>
        </p:spPr>
        <p:txBody>
          <a:bodyPr>
            <a:noAutofit/>
          </a:bodyPr>
          <a:lstStyle/>
          <a:p>
            <a:pPr marL="109728" indent="457200" eaLnBrk="0">
              <a:buNone/>
            </a:pPr>
            <a:r>
              <a:rPr lang="en-US" altLang="zh-CN" sz="2400" dirty="0"/>
              <a:t>3. </a:t>
            </a:r>
            <a:r>
              <a:rPr lang="zh-CN" altLang="en-US" sz="2400" dirty="0"/>
              <a:t>自定义</a:t>
            </a:r>
            <a:r>
              <a:rPr lang="zh-CN" altLang="zh-CN" sz="2400" dirty="0"/>
              <a:t>列表</a:t>
            </a:r>
          </a:p>
          <a:p>
            <a:pPr marL="109728" indent="457200" eaLnBrk="0">
              <a:buNone/>
            </a:pPr>
            <a:r>
              <a:rPr lang="zh-CN" altLang="en-US" sz="2400" dirty="0"/>
              <a:t>自定义列表不仅仅是一列项目 </a:t>
            </a:r>
            <a:r>
              <a:rPr lang="en-US" altLang="zh-CN" sz="2400" dirty="0"/>
              <a:t>, </a:t>
            </a:r>
            <a:r>
              <a:rPr lang="zh-CN" altLang="en-US" sz="2400" dirty="0"/>
              <a:t>而是项目及其注释的组合。</a:t>
            </a:r>
          </a:p>
          <a:p>
            <a:pPr marL="109728" indent="457200" eaLnBrk="0">
              <a:buNone/>
            </a:pPr>
            <a:r>
              <a:rPr lang="zh-CN" altLang="en-US" sz="2400" dirty="0"/>
              <a:t>自定义列表以</a:t>
            </a:r>
            <a:r>
              <a:rPr lang="en-US" altLang="zh-CN" sz="2400" dirty="0"/>
              <a:t>&lt;dl&gt;</a:t>
            </a:r>
            <a:r>
              <a:rPr lang="zh-CN" altLang="en-US" sz="2400" dirty="0"/>
              <a:t>标签开始。</a:t>
            </a:r>
          </a:p>
          <a:p>
            <a:pPr marL="109728" indent="457200" eaLnBrk="0">
              <a:buNone/>
            </a:pPr>
            <a:r>
              <a:rPr lang="zh-CN" altLang="en-US" sz="2400" dirty="0"/>
              <a:t>每个自定义列表项以</a:t>
            </a:r>
            <a:r>
              <a:rPr lang="en-US" altLang="zh-CN" sz="2400" dirty="0"/>
              <a:t>&lt;</a:t>
            </a:r>
            <a:r>
              <a:rPr lang="en-US" altLang="zh-CN" sz="2400" dirty="0" err="1"/>
              <a:t>dt</a:t>
            </a:r>
            <a:r>
              <a:rPr lang="en-US" altLang="zh-CN" sz="2400" dirty="0"/>
              <a:t>&gt;</a:t>
            </a:r>
            <a:r>
              <a:rPr lang="zh-CN" altLang="en-US" sz="2400" dirty="0"/>
              <a:t>开始 。每个自定义列表项的定义以</a:t>
            </a:r>
            <a:r>
              <a:rPr lang="en-US" altLang="zh-CN" sz="2400" dirty="0"/>
              <a:t>&lt;</a:t>
            </a:r>
            <a:r>
              <a:rPr lang="en-US" altLang="zh-CN" sz="2400" dirty="0" err="1"/>
              <a:t>dd</a:t>
            </a:r>
            <a:r>
              <a:rPr lang="en-US" altLang="zh-CN" sz="2400" dirty="0"/>
              <a:t>&gt;</a:t>
            </a:r>
            <a:r>
              <a:rPr lang="zh-CN" altLang="en-US" sz="2400" dirty="0"/>
              <a:t>开始。代码如下 ：</a:t>
            </a:r>
            <a:endParaRPr lang="en-US" altLang="zh-CN" sz="24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Text Box 1"/>
          <p:cNvSpPr txBox="1">
            <a:spLocks noChangeArrowheads="1"/>
          </p:cNvSpPr>
          <p:nvPr/>
        </p:nvSpPr>
        <p:spPr bwMode="auto">
          <a:xfrm>
            <a:off x="1979712" y="3501008"/>
            <a:ext cx="5976664" cy="3096344"/>
          </a:xfrm>
          <a:prstGeom prst="rect">
            <a:avLst/>
          </a:prstGeom>
          <a:solidFill>
            <a:srgbClr val="D4EF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eaLnBrk="0"/>
            <a:r>
              <a:rPr lang="en-US" altLang="zh-CN" sz="2800" dirty="0"/>
              <a:t>&lt;dl&gt;</a:t>
            </a:r>
            <a:endParaRPr lang="zh-CN" altLang="zh-CN" sz="2800" dirty="0"/>
          </a:p>
          <a:p>
            <a:pPr eaLnBrk="0"/>
            <a:r>
              <a:rPr lang="en-US" altLang="zh-CN" sz="2800" dirty="0"/>
              <a:t>      &lt;</a:t>
            </a:r>
            <a:r>
              <a:rPr lang="en-US" altLang="zh-CN" sz="2800" dirty="0" err="1"/>
              <a:t>dt</a:t>
            </a:r>
            <a:r>
              <a:rPr lang="en-US" altLang="zh-CN" sz="2800" dirty="0"/>
              <a:t>&gt;</a:t>
            </a:r>
            <a:r>
              <a:rPr lang="zh-CN" altLang="zh-CN" sz="2800" dirty="0"/>
              <a:t>第一列表题目</a:t>
            </a:r>
            <a:r>
              <a:rPr lang="en-US" altLang="zh-CN" sz="2800" dirty="0"/>
              <a:t>&lt;/</a:t>
            </a:r>
            <a:r>
              <a:rPr lang="en-US" altLang="zh-CN" sz="2800" dirty="0" err="1"/>
              <a:t>dt</a:t>
            </a:r>
            <a:r>
              <a:rPr lang="en-US" altLang="zh-CN" sz="2800" dirty="0"/>
              <a:t>&gt;</a:t>
            </a:r>
            <a:endParaRPr lang="zh-CN" altLang="zh-CN" sz="2800" dirty="0"/>
          </a:p>
          <a:p>
            <a:pPr eaLnBrk="0"/>
            <a:r>
              <a:rPr lang="en-US" altLang="zh-CN" sz="2800" dirty="0"/>
              <a:t>      &lt;</a:t>
            </a:r>
            <a:r>
              <a:rPr lang="en-US" altLang="zh-CN" sz="2800" dirty="0" err="1"/>
              <a:t>dd</a:t>
            </a:r>
            <a:r>
              <a:rPr lang="en-US" altLang="zh-CN" sz="2800" dirty="0"/>
              <a:t>&gt;</a:t>
            </a:r>
            <a:r>
              <a:rPr lang="zh-CN" altLang="zh-CN" sz="2800" dirty="0"/>
              <a:t>第一列内容</a:t>
            </a:r>
            <a:r>
              <a:rPr lang="en-US" altLang="zh-CN" sz="2800" dirty="0"/>
              <a:t>&lt;/</a:t>
            </a:r>
            <a:r>
              <a:rPr lang="en-US" altLang="zh-CN" sz="2800" dirty="0" err="1"/>
              <a:t>dd</a:t>
            </a:r>
            <a:r>
              <a:rPr lang="en-US" altLang="zh-CN" sz="2800" dirty="0"/>
              <a:t>&gt;</a:t>
            </a:r>
            <a:endParaRPr lang="zh-CN" altLang="zh-CN" sz="2800" dirty="0"/>
          </a:p>
          <a:p>
            <a:pPr eaLnBrk="0"/>
            <a:r>
              <a:rPr lang="en-US" altLang="zh-CN" sz="2800" dirty="0"/>
              <a:t> </a:t>
            </a:r>
            <a:endParaRPr lang="zh-CN" altLang="zh-CN" sz="2800" dirty="0"/>
          </a:p>
          <a:p>
            <a:pPr eaLnBrk="0"/>
            <a:r>
              <a:rPr lang="en-US" altLang="zh-CN" sz="2800" dirty="0"/>
              <a:t>      &lt;</a:t>
            </a:r>
            <a:r>
              <a:rPr lang="en-US" altLang="zh-CN" sz="2800" dirty="0" err="1"/>
              <a:t>dt</a:t>
            </a:r>
            <a:r>
              <a:rPr lang="en-US" altLang="zh-CN" sz="2800" dirty="0"/>
              <a:t>&gt;</a:t>
            </a:r>
            <a:r>
              <a:rPr lang="zh-CN" altLang="zh-CN" sz="2800" dirty="0"/>
              <a:t>第二列表题目</a:t>
            </a:r>
            <a:r>
              <a:rPr lang="en-US" altLang="zh-CN" sz="2800" dirty="0"/>
              <a:t>&lt;/</a:t>
            </a:r>
            <a:r>
              <a:rPr lang="en-US" altLang="zh-CN" sz="2800" dirty="0" err="1"/>
              <a:t>dt</a:t>
            </a:r>
            <a:r>
              <a:rPr lang="en-US" altLang="zh-CN" sz="2800" dirty="0"/>
              <a:t>&gt;</a:t>
            </a:r>
            <a:endParaRPr lang="zh-CN" altLang="zh-CN" sz="2800" dirty="0"/>
          </a:p>
          <a:p>
            <a:pPr eaLnBrk="0"/>
            <a:r>
              <a:rPr lang="en-US" altLang="zh-CN" sz="2800" dirty="0"/>
              <a:t>      &lt;</a:t>
            </a:r>
            <a:r>
              <a:rPr lang="en-US" altLang="zh-CN" sz="2800" dirty="0" err="1"/>
              <a:t>dd</a:t>
            </a:r>
            <a:r>
              <a:rPr lang="en-US" altLang="zh-CN" sz="2800" dirty="0"/>
              <a:t>&gt;</a:t>
            </a:r>
            <a:r>
              <a:rPr lang="zh-CN" altLang="zh-CN" sz="2800" dirty="0"/>
              <a:t>第二列内容</a:t>
            </a:r>
            <a:r>
              <a:rPr lang="en-US" altLang="zh-CN" sz="2800" dirty="0"/>
              <a:t>&lt;/</a:t>
            </a:r>
            <a:r>
              <a:rPr lang="en-US" altLang="zh-CN" sz="2800" dirty="0" err="1"/>
              <a:t>dd</a:t>
            </a:r>
            <a:r>
              <a:rPr lang="en-US" altLang="zh-CN" sz="2800" dirty="0"/>
              <a:t>&gt;</a:t>
            </a:r>
            <a:endParaRPr lang="zh-CN" altLang="zh-CN" sz="2800" dirty="0"/>
          </a:p>
          <a:p>
            <a:pPr eaLnBrk="0"/>
            <a:r>
              <a:rPr lang="en-US" altLang="zh-CN" sz="2800" dirty="0"/>
              <a:t>&lt;/dl&gt;</a:t>
            </a:r>
            <a:endParaRPr lang="zh-CN" altLang="zh-CN" sz="2800" dirty="0"/>
          </a:p>
        </p:txBody>
      </p:sp>
    </p:spTree>
    <p:extLst>
      <p:ext uri="{BB962C8B-B14F-4D97-AF65-F5344CB8AC3E}">
        <p14:creationId xmlns:p14="http://schemas.microsoft.com/office/powerpoint/2010/main" val="31782324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200" dirty="0">
                <a:solidFill>
                  <a:schemeClr val="tx1"/>
                </a:solidFill>
                <a:latin typeface="微软雅黑" panose="020B0503020204020204" pitchFamily="34" charset="-122"/>
                <a:ea typeface="微软雅黑" panose="020B0503020204020204" pitchFamily="34" charset="-122"/>
                <a:cs typeface="+mn-ea"/>
              </a:rPr>
              <a:t>1.2.9 </a:t>
            </a:r>
            <a:r>
              <a:rPr lang="zh-CN" altLang="en-US" sz="3200" dirty="0">
                <a:solidFill>
                  <a:schemeClr val="tx1"/>
                </a:solidFill>
                <a:latin typeface="微软雅黑" panose="020B0503020204020204" pitchFamily="34" charset="-122"/>
                <a:ea typeface="微软雅黑" panose="020B0503020204020204" pitchFamily="34" charset="-122"/>
                <a:cs typeface="+mn-ea"/>
              </a:rPr>
              <a:t>音 视 频</a:t>
            </a:r>
            <a:r>
              <a:rPr lang="en-US" altLang="zh-CN" sz="3200" dirty="0">
                <a:solidFill>
                  <a:schemeClr val="tx1"/>
                </a:solidFill>
                <a:latin typeface="微软雅黑" panose="020B0503020204020204" pitchFamily="34" charset="-122"/>
                <a:ea typeface="微软雅黑" panose="020B0503020204020204" pitchFamily="34" charset="-122"/>
                <a:cs typeface="+mn-ea"/>
              </a:rPr>
              <a:t> </a:t>
            </a:r>
            <a:r>
              <a:rPr lang="zh-CN" altLang="en-US" sz="3200" dirty="0">
                <a:solidFill>
                  <a:schemeClr val="tx1"/>
                </a:solidFill>
                <a:latin typeface="微软雅黑" panose="020B0503020204020204" pitchFamily="34" charset="-122"/>
                <a:ea typeface="微软雅黑" panose="020B0503020204020204" pitchFamily="34" charset="-122"/>
                <a:cs typeface="+mn-ea"/>
              </a:rPr>
              <a:t>元 素 </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内容占位符 4"/>
          <p:cNvSpPr>
            <a:spLocks noGrp="1"/>
          </p:cNvSpPr>
          <p:nvPr>
            <p:ph idx="1"/>
          </p:nvPr>
        </p:nvSpPr>
        <p:spPr>
          <a:xfrm>
            <a:off x="323528" y="1340768"/>
            <a:ext cx="8820472" cy="2448272"/>
          </a:xfrm>
        </p:spPr>
        <p:txBody>
          <a:bodyPr>
            <a:noAutofit/>
          </a:bodyPr>
          <a:lstStyle/>
          <a:p>
            <a:pPr marL="109728" indent="457200" eaLnBrk="0">
              <a:buNone/>
            </a:pPr>
            <a:r>
              <a:rPr lang="zh-CN" altLang="zh-CN" sz="2400" dirty="0"/>
              <a:t>常用的多媒体标签主要有两个</a:t>
            </a:r>
            <a:r>
              <a:rPr lang="en-US" altLang="zh-CN" sz="2400" dirty="0"/>
              <a:t> , </a:t>
            </a:r>
            <a:r>
              <a:rPr lang="zh-CN" altLang="zh-CN" sz="2400" dirty="0"/>
              <a:t>分别是</a:t>
            </a:r>
            <a:r>
              <a:rPr lang="en-US" altLang="zh-CN" sz="2400" dirty="0"/>
              <a:t>&lt;audio &gt;</a:t>
            </a:r>
            <a:r>
              <a:rPr lang="zh-CN" altLang="zh-CN" sz="2400" dirty="0"/>
              <a:t>和</a:t>
            </a:r>
            <a:r>
              <a:rPr lang="en-US" altLang="zh-CN" sz="2400" dirty="0"/>
              <a:t>&lt;video&gt;</a:t>
            </a:r>
            <a:r>
              <a:rPr lang="zh-CN" altLang="zh-CN" sz="2400" dirty="0"/>
              <a:t>。</a:t>
            </a:r>
          </a:p>
          <a:p>
            <a:pPr marL="109728" indent="457200" eaLnBrk="0">
              <a:buNone/>
            </a:pPr>
            <a:r>
              <a:rPr lang="en-US" altLang="zh-CN" sz="2400" dirty="0"/>
              <a:t>1. &lt;audio&gt;</a:t>
            </a:r>
            <a:r>
              <a:rPr lang="zh-CN" altLang="zh-CN" sz="2400" dirty="0"/>
              <a:t>标签是一个</a:t>
            </a:r>
            <a:r>
              <a:rPr lang="en-US" altLang="zh-CN" sz="2400" dirty="0"/>
              <a:t>“ </a:t>
            </a:r>
            <a:r>
              <a:rPr lang="zh-CN" altLang="zh-CN" sz="2400" dirty="0"/>
              <a:t>行内块级元素</a:t>
            </a:r>
            <a:r>
              <a:rPr lang="en-US" altLang="zh-CN" sz="2400" dirty="0"/>
              <a:t>”, </a:t>
            </a:r>
            <a:r>
              <a:rPr lang="zh-CN" altLang="zh-CN" sz="2400" dirty="0"/>
              <a:t>它用于在页面中加载音频文件</a:t>
            </a:r>
            <a:r>
              <a:rPr lang="en-US" altLang="zh-CN" sz="2400" dirty="0"/>
              <a:t> , </a:t>
            </a:r>
            <a:r>
              <a:rPr lang="zh-CN" altLang="zh-CN" sz="2400" dirty="0"/>
              <a:t>支持三种音 频格式文件</a:t>
            </a:r>
            <a:r>
              <a:rPr lang="en-US" altLang="zh-CN" sz="2400" dirty="0"/>
              <a:t> : mp3 </a:t>
            </a:r>
            <a:r>
              <a:rPr lang="zh-CN" altLang="zh-CN" sz="2400" dirty="0"/>
              <a:t>、</a:t>
            </a:r>
            <a:r>
              <a:rPr lang="en-US" altLang="zh-CN" sz="2400" dirty="0"/>
              <a:t>wav </a:t>
            </a:r>
            <a:r>
              <a:rPr lang="zh-CN" altLang="zh-CN" sz="2400" dirty="0"/>
              <a:t>和</a:t>
            </a:r>
            <a:r>
              <a:rPr lang="en-US" altLang="zh-CN" sz="2400" dirty="0"/>
              <a:t> </a:t>
            </a:r>
            <a:r>
              <a:rPr lang="en-US" altLang="zh-CN" sz="2400" dirty="0" err="1"/>
              <a:t>ogg</a:t>
            </a:r>
            <a:r>
              <a:rPr lang="en-US" altLang="zh-CN" sz="2400" dirty="0"/>
              <a:t> </a:t>
            </a:r>
            <a:r>
              <a:rPr lang="zh-CN" altLang="zh-CN" sz="2400" dirty="0"/>
              <a:t>。代码如下</a:t>
            </a:r>
            <a:r>
              <a:rPr lang="zh-CN" altLang="en-US" sz="2400" dirty="0"/>
              <a:t>：</a:t>
            </a:r>
            <a:endParaRPr lang="zh-CN" altLang="zh-CN" sz="24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Text Box 1"/>
          <p:cNvSpPr txBox="1">
            <a:spLocks noChangeArrowheads="1"/>
          </p:cNvSpPr>
          <p:nvPr/>
        </p:nvSpPr>
        <p:spPr bwMode="auto">
          <a:xfrm>
            <a:off x="395536" y="3501008"/>
            <a:ext cx="8496944" cy="2304256"/>
          </a:xfrm>
          <a:prstGeom prst="rect">
            <a:avLst/>
          </a:prstGeom>
          <a:solidFill>
            <a:srgbClr val="D4EF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eaLnBrk="0">
              <a:lnSpc>
                <a:spcPct val="150000"/>
              </a:lnSpc>
            </a:pPr>
            <a:r>
              <a:rPr lang="en-US" altLang="zh-CN" sz="2400" dirty="0"/>
              <a:t>&lt;audio controls preload&gt;</a:t>
            </a:r>
            <a:endParaRPr lang="zh-CN" altLang="zh-CN" sz="2400" dirty="0"/>
          </a:p>
          <a:p>
            <a:pPr eaLnBrk="0">
              <a:lnSpc>
                <a:spcPct val="150000"/>
              </a:lnSpc>
            </a:pPr>
            <a:r>
              <a:rPr lang="en-US" altLang="zh-CN" sz="2400" dirty="0"/>
              <a:t>    &lt;source </a:t>
            </a:r>
            <a:r>
              <a:rPr lang="en-US" altLang="zh-CN" sz="2400" dirty="0" err="1"/>
              <a:t>src</a:t>
            </a:r>
            <a:r>
              <a:rPr lang="en-US" altLang="zh-CN" sz="2400" dirty="0"/>
              <a:t>="*******. mp3"type="audio/mpeg"&gt;</a:t>
            </a:r>
            <a:endParaRPr lang="zh-CN" altLang="zh-CN" sz="2400" dirty="0"/>
          </a:p>
          <a:p>
            <a:pPr eaLnBrk="0">
              <a:lnSpc>
                <a:spcPct val="150000"/>
              </a:lnSpc>
            </a:pPr>
            <a:r>
              <a:rPr lang="en-US" altLang="zh-CN" sz="2400" dirty="0"/>
              <a:t>    &lt;source </a:t>
            </a:r>
            <a:r>
              <a:rPr lang="en-US" altLang="zh-CN" sz="2400" dirty="0" err="1"/>
              <a:t>src</a:t>
            </a:r>
            <a:r>
              <a:rPr lang="en-US" altLang="zh-CN" sz="2400" dirty="0"/>
              <a:t>="*******. </a:t>
            </a:r>
            <a:r>
              <a:rPr lang="en-US" altLang="zh-CN" sz="2400" dirty="0" err="1"/>
              <a:t>ogg</a:t>
            </a:r>
            <a:r>
              <a:rPr lang="en-US" altLang="zh-CN" sz="2400" dirty="0"/>
              <a:t>" type="audio/</a:t>
            </a:r>
            <a:r>
              <a:rPr lang="en-US" altLang="zh-CN" sz="2400" dirty="0" err="1"/>
              <a:t>ogg</a:t>
            </a:r>
            <a:r>
              <a:rPr lang="en-US" altLang="zh-CN" sz="2400" dirty="0"/>
              <a:t>"&gt;</a:t>
            </a:r>
            <a:endParaRPr lang="zh-CN" altLang="zh-CN" sz="2400" dirty="0"/>
          </a:p>
          <a:p>
            <a:pPr eaLnBrk="0">
              <a:lnSpc>
                <a:spcPct val="150000"/>
              </a:lnSpc>
            </a:pPr>
            <a:r>
              <a:rPr lang="en-US" altLang="zh-CN" sz="2400" dirty="0"/>
              <a:t>&lt;/audio&gt;</a:t>
            </a:r>
            <a:endParaRPr lang="zh-CN" altLang="zh-CN" sz="2400" dirty="0"/>
          </a:p>
        </p:txBody>
      </p:sp>
    </p:spTree>
    <p:extLst>
      <p:ext uri="{BB962C8B-B14F-4D97-AF65-F5344CB8AC3E}">
        <p14:creationId xmlns:p14="http://schemas.microsoft.com/office/powerpoint/2010/main" val="24083769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200" dirty="0">
                <a:solidFill>
                  <a:schemeClr val="tx1"/>
                </a:solidFill>
                <a:latin typeface="微软雅黑" panose="020B0503020204020204" pitchFamily="34" charset="-122"/>
                <a:ea typeface="微软雅黑" panose="020B0503020204020204" pitchFamily="34" charset="-122"/>
                <a:cs typeface="+mn-ea"/>
              </a:rPr>
              <a:t>1.2.9 </a:t>
            </a:r>
            <a:r>
              <a:rPr lang="zh-CN" altLang="en-US" sz="3200" dirty="0">
                <a:solidFill>
                  <a:schemeClr val="tx1"/>
                </a:solidFill>
                <a:latin typeface="微软雅黑" panose="020B0503020204020204" pitchFamily="34" charset="-122"/>
                <a:ea typeface="微软雅黑" panose="020B0503020204020204" pitchFamily="34" charset="-122"/>
                <a:cs typeface="+mn-ea"/>
              </a:rPr>
              <a:t>音 视 频</a:t>
            </a:r>
            <a:r>
              <a:rPr lang="en-US" altLang="zh-CN" sz="3200" dirty="0">
                <a:solidFill>
                  <a:schemeClr val="tx1"/>
                </a:solidFill>
                <a:latin typeface="微软雅黑" panose="020B0503020204020204" pitchFamily="34" charset="-122"/>
                <a:ea typeface="微软雅黑" panose="020B0503020204020204" pitchFamily="34" charset="-122"/>
                <a:cs typeface="+mn-ea"/>
              </a:rPr>
              <a:t> </a:t>
            </a:r>
            <a:r>
              <a:rPr lang="zh-CN" altLang="en-US" sz="3200" dirty="0">
                <a:solidFill>
                  <a:schemeClr val="tx1"/>
                </a:solidFill>
                <a:latin typeface="微软雅黑" panose="020B0503020204020204" pitchFamily="34" charset="-122"/>
                <a:ea typeface="微软雅黑" panose="020B0503020204020204" pitchFamily="34" charset="-122"/>
                <a:cs typeface="+mn-ea"/>
              </a:rPr>
              <a:t>元 素 </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内容占位符 4"/>
          <p:cNvSpPr>
            <a:spLocks noGrp="1"/>
          </p:cNvSpPr>
          <p:nvPr>
            <p:ph idx="1"/>
          </p:nvPr>
        </p:nvSpPr>
        <p:spPr>
          <a:xfrm>
            <a:off x="323528" y="1340768"/>
            <a:ext cx="8820472" cy="504056"/>
          </a:xfrm>
        </p:spPr>
        <p:txBody>
          <a:bodyPr>
            <a:noAutofit/>
          </a:bodyPr>
          <a:lstStyle/>
          <a:p>
            <a:pPr marL="109728" indent="457200" eaLnBrk="0">
              <a:buNone/>
            </a:pPr>
            <a:r>
              <a:rPr lang="en-US" altLang="zh-CN" sz="2400" dirty="0"/>
              <a:t>audio </a:t>
            </a:r>
            <a:r>
              <a:rPr lang="zh-CN" altLang="zh-CN" sz="2400" dirty="0"/>
              <a:t>元素的属性</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表格 6"/>
          <p:cNvGraphicFramePr>
            <a:graphicFrameLocks noGrp="1"/>
          </p:cNvGraphicFramePr>
          <p:nvPr>
            <p:extLst>
              <p:ext uri="{D42A27DB-BD31-4B8C-83A1-F6EECF244321}">
                <p14:modId xmlns:p14="http://schemas.microsoft.com/office/powerpoint/2010/main" val="4104478512"/>
              </p:ext>
            </p:extLst>
          </p:nvPr>
        </p:nvGraphicFramePr>
        <p:xfrm>
          <a:off x="251520" y="1844824"/>
          <a:ext cx="8640961" cy="3240359"/>
        </p:xfrm>
        <a:graphic>
          <a:graphicData uri="http://schemas.openxmlformats.org/drawingml/2006/table">
            <a:tbl>
              <a:tblPr firstRow="1" firstCol="1" bandRow="1">
                <a:tableStyleId>{C4B1156A-380E-4F78-BDF5-A606A8083BF9}</a:tableStyleId>
              </a:tblPr>
              <a:tblGrid>
                <a:gridCol w="1512168">
                  <a:extLst>
                    <a:ext uri="{9D8B030D-6E8A-4147-A177-3AD203B41FA5}">
                      <a16:colId xmlns:a16="http://schemas.microsoft.com/office/drawing/2014/main" val="20000"/>
                    </a:ext>
                  </a:extLst>
                </a:gridCol>
                <a:gridCol w="2664296">
                  <a:extLst>
                    <a:ext uri="{9D8B030D-6E8A-4147-A177-3AD203B41FA5}">
                      <a16:colId xmlns:a16="http://schemas.microsoft.com/office/drawing/2014/main" val="20001"/>
                    </a:ext>
                  </a:extLst>
                </a:gridCol>
                <a:gridCol w="4464497">
                  <a:extLst>
                    <a:ext uri="{9D8B030D-6E8A-4147-A177-3AD203B41FA5}">
                      <a16:colId xmlns:a16="http://schemas.microsoft.com/office/drawing/2014/main" val="20002"/>
                    </a:ext>
                  </a:extLst>
                </a:gridCol>
              </a:tblGrid>
              <a:tr h="422900">
                <a:tc>
                  <a:txBody>
                    <a:bodyPr/>
                    <a:lstStyle/>
                    <a:p>
                      <a:pPr marL="518795" eaLnBrk="0">
                        <a:lnSpc>
                          <a:spcPct val="75000"/>
                        </a:lnSpc>
                        <a:spcBef>
                          <a:spcPts val="470"/>
                        </a:spcBef>
                        <a:spcAft>
                          <a:spcPts val="0"/>
                        </a:spcAft>
                      </a:pPr>
                      <a:r>
                        <a:rPr lang="zh-CN" sz="2000" b="0" spc="30" dirty="0">
                          <a:effectLst/>
                        </a:rPr>
                        <a:t>属性</a:t>
                      </a:r>
                      <a:endParaRPr lang="zh-CN" sz="3200" b="0" dirty="0">
                        <a:solidFill>
                          <a:srgbClr val="000000"/>
                        </a:solidFill>
                        <a:effectLst/>
                        <a:latin typeface="Arial"/>
                        <a:ea typeface="宋体"/>
                      </a:endParaRPr>
                    </a:p>
                  </a:txBody>
                  <a:tcPr marL="0" marR="0" marT="0" marB="0" anchor="ctr"/>
                </a:tc>
                <a:tc>
                  <a:txBody>
                    <a:bodyPr/>
                    <a:lstStyle/>
                    <a:p>
                      <a:pPr marL="572770" eaLnBrk="0">
                        <a:lnSpc>
                          <a:spcPct val="77000"/>
                        </a:lnSpc>
                        <a:spcBef>
                          <a:spcPts val="455"/>
                        </a:spcBef>
                        <a:spcAft>
                          <a:spcPts val="0"/>
                        </a:spcAft>
                      </a:pPr>
                      <a:r>
                        <a:rPr lang="zh-CN" sz="2000" b="0" spc="20" dirty="0">
                          <a:effectLst/>
                        </a:rPr>
                        <a:t>值</a:t>
                      </a:r>
                      <a:endParaRPr lang="zh-CN" sz="3200" b="0" dirty="0">
                        <a:solidFill>
                          <a:srgbClr val="000000"/>
                        </a:solidFill>
                        <a:effectLst/>
                        <a:latin typeface="Arial"/>
                        <a:ea typeface="宋体"/>
                      </a:endParaRPr>
                    </a:p>
                  </a:txBody>
                  <a:tcPr marL="0" marR="0" marT="0" marB="0" anchor="ctr"/>
                </a:tc>
                <a:tc>
                  <a:txBody>
                    <a:bodyPr/>
                    <a:lstStyle/>
                    <a:p>
                      <a:pPr marL="1123315" eaLnBrk="0">
                        <a:lnSpc>
                          <a:spcPct val="75000"/>
                        </a:lnSpc>
                        <a:spcBef>
                          <a:spcPts val="470"/>
                        </a:spcBef>
                        <a:spcAft>
                          <a:spcPts val="0"/>
                        </a:spcAft>
                      </a:pPr>
                      <a:r>
                        <a:rPr lang="zh-CN" sz="2000" b="0" spc="20">
                          <a:effectLst/>
                        </a:rPr>
                        <a:t>描</a:t>
                      </a:r>
                      <a:r>
                        <a:rPr lang="en-US" sz="2000" b="0" spc="10">
                          <a:effectLst/>
                        </a:rPr>
                        <a:t>       </a:t>
                      </a:r>
                      <a:r>
                        <a:rPr lang="zh-CN" sz="2000" b="0" spc="10">
                          <a:effectLst/>
                        </a:rPr>
                        <a:t>述</a:t>
                      </a:r>
                      <a:endParaRPr lang="zh-CN" sz="3200" b="0">
                        <a:solidFill>
                          <a:srgbClr val="000000"/>
                        </a:solidFill>
                        <a:effectLst/>
                        <a:latin typeface="Arial"/>
                        <a:ea typeface="宋体"/>
                      </a:endParaRPr>
                    </a:p>
                  </a:txBody>
                  <a:tcPr marL="0" marR="0" marT="0" marB="0" anchor="ctr"/>
                </a:tc>
                <a:extLst>
                  <a:ext uri="{0D108BD9-81ED-4DB2-BD59-A6C34878D82A}">
                    <a16:rowId xmlns:a16="http://schemas.microsoft.com/office/drawing/2014/main" val="10000"/>
                  </a:ext>
                </a:extLst>
              </a:tr>
              <a:tr h="413528">
                <a:tc>
                  <a:txBody>
                    <a:bodyPr/>
                    <a:lstStyle/>
                    <a:p>
                      <a:pPr marL="448310" eaLnBrk="0">
                        <a:lnSpc>
                          <a:spcPct val="68000"/>
                        </a:lnSpc>
                        <a:spcBef>
                          <a:spcPts val="540"/>
                        </a:spcBef>
                        <a:spcAft>
                          <a:spcPts val="0"/>
                        </a:spcAft>
                      </a:pPr>
                      <a:r>
                        <a:rPr lang="en-US" sz="2000" b="0" spc="-15">
                          <a:effectLst/>
                        </a:rPr>
                        <a:t>autoplay</a:t>
                      </a:r>
                      <a:endParaRPr lang="zh-CN" sz="3200" b="0">
                        <a:solidFill>
                          <a:srgbClr val="000000"/>
                        </a:solidFill>
                        <a:effectLst/>
                        <a:latin typeface="Arial"/>
                        <a:ea typeface="宋体"/>
                      </a:endParaRPr>
                    </a:p>
                  </a:txBody>
                  <a:tcPr marL="0" marR="0" marT="0" marB="0" anchor="ctr"/>
                </a:tc>
                <a:tc>
                  <a:txBody>
                    <a:bodyPr/>
                    <a:lstStyle/>
                    <a:p>
                      <a:pPr marL="447040" eaLnBrk="0">
                        <a:lnSpc>
                          <a:spcPct val="68000"/>
                        </a:lnSpc>
                        <a:spcBef>
                          <a:spcPts val="540"/>
                        </a:spcBef>
                        <a:spcAft>
                          <a:spcPts val="0"/>
                        </a:spcAft>
                      </a:pPr>
                      <a:r>
                        <a:rPr lang="en-US" sz="2000" b="0" spc="-15">
                          <a:effectLst/>
                        </a:rPr>
                        <a:t>autoplay</a:t>
                      </a:r>
                      <a:endParaRPr lang="zh-CN" sz="3200" b="0">
                        <a:solidFill>
                          <a:srgbClr val="000000"/>
                        </a:solidFill>
                        <a:effectLst/>
                        <a:latin typeface="Arial"/>
                        <a:ea typeface="宋体"/>
                      </a:endParaRPr>
                    </a:p>
                  </a:txBody>
                  <a:tcPr marL="0" marR="0" marT="0" marB="0" anchor="ctr"/>
                </a:tc>
                <a:tc>
                  <a:txBody>
                    <a:bodyPr/>
                    <a:lstStyle/>
                    <a:p>
                      <a:pPr marL="90170" eaLnBrk="0">
                        <a:lnSpc>
                          <a:spcPct val="76000"/>
                        </a:lnSpc>
                        <a:spcBef>
                          <a:spcPts val="430"/>
                        </a:spcBef>
                        <a:spcAft>
                          <a:spcPts val="0"/>
                        </a:spcAft>
                      </a:pPr>
                      <a:r>
                        <a:rPr lang="zh-CN" sz="2000" b="0">
                          <a:effectLst/>
                        </a:rPr>
                        <a:t>自动播放</a:t>
                      </a:r>
                      <a:endParaRPr lang="zh-CN" sz="3200" b="0">
                        <a:solidFill>
                          <a:srgbClr val="000000"/>
                        </a:solidFill>
                        <a:effectLst/>
                        <a:latin typeface="Arial"/>
                        <a:ea typeface="宋体"/>
                      </a:endParaRPr>
                    </a:p>
                  </a:txBody>
                  <a:tcPr marL="0" marR="0" marT="0" marB="0" anchor="ctr"/>
                </a:tc>
                <a:extLst>
                  <a:ext uri="{0D108BD9-81ED-4DB2-BD59-A6C34878D82A}">
                    <a16:rowId xmlns:a16="http://schemas.microsoft.com/office/drawing/2014/main" val="10001"/>
                  </a:ext>
                </a:extLst>
              </a:tr>
              <a:tr h="414699">
                <a:tc>
                  <a:txBody>
                    <a:bodyPr/>
                    <a:lstStyle/>
                    <a:p>
                      <a:pPr marL="438150" eaLnBrk="0">
                        <a:lnSpc>
                          <a:spcPct val="69000"/>
                        </a:lnSpc>
                        <a:spcBef>
                          <a:spcPts val="545"/>
                        </a:spcBef>
                        <a:spcAft>
                          <a:spcPts val="0"/>
                        </a:spcAft>
                      </a:pPr>
                      <a:r>
                        <a:rPr lang="en-US" sz="2000" b="0" spc="-85">
                          <a:effectLst/>
                        </a:rPr>
                        <a:t>c</a:t>
                      </a:r>
                      <a:r>
                        <a:rPr lang="en-US" sz="2000" b="0" spc="-65">
                          <a:effectLst/>
                        </a:rPr>
                        <a:t>onstrols</a:t>
                      </a:r>
                      <a:endParaRPr lang="zh-CN" sz="3200" b="0">
                        <a:solidFill>
                          <a:srgbClr val="000000"/>
                        </a:solidFill>
                        <a:effectLst/>
                        <a:latin typeface="Arial"/>
                        <a:ea typeface="宋体"/>
                      </a:endParaRPr>
                    </a:p>
                  </a:txBody>
                  <a:tcPr marL="0" marR="0" marT="0" marB="0" anchor="ctr"/>
                </a:tc>
                <a:tc>
                  <a:txBody>
                    <a:bodyPr/>
                    <a:lstStyle/>
                    <a:p>
                      <a:pPr marL="436880" eaLnBrk="0">
                        <a:lnSpc>
                          <a:spcPct val="69000"/>
                        </a:lnSpc>
                        <a:spcBef>
                          <a:spcPts val="545"/>
                        </a:spcBef>
                        <a:spcAft>
                          <a:spcPts val="0"/>
                        </a:spcAft>
                      </a:pPr>
                      <a:r>
                        <a:rPr lang="en-US" sz="2000" b="0" spc="-85">
                          <a:effectLst/>
                        </a:rPr>
                        <a:t>c</a:t>
                      </a:r>
                      <a:r>
                        <a:rPr lang="en-US" sz="2000" b="0" spc="-65">
                          <a:effectLst/>
                        </a:rPr>
                        <a:t>onstrols</a:t>
                      </a:r>
                      <a:endParaRPr lang="zh-CN" sz="3200" b="0">
                        <a:solidFill>
                          <a:srgbClr val="000000"/>
                        </a:solidFill>
                        <a:effectLst/>
                        <a:latin typeface="Arial"/>
                        <a:ea typeface="宋体"/>
                      </a:endParaRPr>
                    </a:p>
                  </a:txBody>
                  <a:tcPr marL="0" marR="0" marT="0" marB="0" anchor="ctr"/>
                </a:tc>
                <a:tc>
                  <a:txBody>
                    <a:bodyPr/>
                    <a:lstStyle/>
                    <a:p>
                      <a:pPr marL="68580" eaLnBrk="0">
                        <a:lnSpc>
                          <a:spcPct val="80000"/>
                        </a:lnSpc>
                        <a:spcBef>
                          <a:spcPts val="420"/>
                        </a:spcBef>
                        <a:spcAft>
                          <a:spcPts val="0"/>
                        </a:spcAft>
                      </a:pPr>
                      <a:r>
                        <a:rPr lang="zh-CN" sz="2000" b="0" spc="45">
                          <a:effectLst/>
                        </a:rPr>
                        <a:t>显示视频控件</a:t>
                      </a:r>
                      <a:r>
                        <a:rPr lang="en-US" sz="2000" b="0" spc="45">
                          <a:effectLst/>
                        </a:rPr>
                        <a:t>  ( </a:t>
                      </a:r>
                      <a:r>
                        <a:rPr lang="zh-CN" sz="2000" b="0" spc="45">
                          <a:effectLst/>
                        </a:rPr>
                        <a:t>播放</a:t>
                      </a:r>
                      <a:r>
                        <a:rPr lang="en-US" sz="2000" b="0" spc="45">
                          <a:effectLst/>
                        </a:rPr>
                        <a:t>/</a:t>
                      </a:r>
                      <a:r>
                        <a:rPr lang="zh-CN" sz="2000" b="0" spc="45">
                          <a:effectLst/>
                        </a:rPr>
                        <a:t>暂停按钮等</a:t>
                      </a:r>
                      <a:r>
                        <a:rPr lang="en-US" sz="2000" b="0" spc="35">
                          <a:effectLst/>
                        </a:rPr>
                        <a:t>)</a:t>
                      </a:r>
                      <a:endParaRPr lang="zh-CN" sz="3200" b="0">
                        <a:solidFill>
                          <a:srgbClr val="000000"/>
                        </a:solidFill>
                        <a:effectLst/>
                        <a:latin typeface="Arial"/>
                        <a:ea typeface="宋体"/>
                      </a:endParaRPr>
                    </a:p>
                  </a:txBody>
                  <a:tcPr marL="0" marR="0" marT="0" marB="0" anchor="ctr"/>
                </a:tc>
                <a:extLst>
                  <a:ext uri="{0D108BD9-81ED-4DB2-BD59-A6C34878D82A}">
                    <a16:rowId xmlns:a16="http://schemas.microsoft.com/office/drawing/2014/main" val="10002"/>
                  </a:ext>
                </a:extLst>
              </a:tr>
              <a:tr h="413528">
                <a:tc>
                  <a:txBody>
                    <a:bodyPr/>
                    <a:lstStyle/>
                    <a:p>
                      <a:pPr marL="539115" eaLnBrk="0">
                        <a:lnSpc>
                          <a:spcPct val="68000"/>
                        </a:lnSpc>
                        <a:spcBef>
                          <a:spcPts val="545"/>
                        </a:spcBef>
                        <a:spcAft>
                          <a:spcPts val="0"/>
                        </a:spcAft>
                      </a:pPr>
                      <a:r>
                        <a:rPr lang="en-US" sz="2000" b="0" spc="-80">
                          <a:effectLst/>
                        </a:rPr>
                        <a:t>l</a:t>
                      </a:r>
                      <a:r>
                        <a:rPr lang="en-US" sz="2000" b="0" spc="-75">
                          <a:effectLst/>
                        </a:rPr>
                        <a:t>oop</a:t>
                      </a:r>
                      <a:endParaRPr lang="zh-CN" sz="3200" b="0">
                        <a:solidFill>
                          <a:srgbClr val="000000"/>
                        </a:solidFill>
                        <a:effectLst/>
                        <a:latin typeface="Arial"/>
                        <a:ea typeface="宋体"/>
                      </a:endParaRPr>
                    </a:p>
                  </a:txBody>
                  <a:tcPr marL="0" marR="0" marT="0" marB="0" anchor="ctr"/>
                </a:tc>
                <a:tc>
                  <a:txBody>
                    <a:bodyPr/>
                    <a:lstStyle/>
                    <a:p>
                      <a:pPr marL="537845" eaLnBrk="0">
                        <a:lnSpc>
                          <a:spcPct val="68000"/>
                        </a:lnSpc>
                        <a:spcBef>
                          <a:spcPts val="545"/>
                        </a:spcBef>
                        <a:spcAft>
                          <a:spcPts val="0"/>
                        </a:spcAft>
                      </a:pPr>
                      <a:r>
                        <a:rPr lang="en-US" sz="2000" b="0" spc="-80">
                          <a:effectLst/>
                        </a:rPr>
                        <a:t>l</a:t>
                      </a:r>
                      <a:r>
                        <a:rPr lang="en-US" sz="2000" b="0" spc="-75">
                          <a:effectLst/>
                        </a:rPr>
                        <a:t>oop</a:t>
                      </a:r>
                      <a:endParaRPr lang="zh-CN" sz="3200" b="0">
                        <a:solidFill>
                          <a:srgbClr val="000000"/>
                        </a:solidFill>
                        <a:effectLst/>
                        <a:latin typeface="Arial"/>
                        <a:ea typeface="宋体"/>
                      </a:endParaRPr>
                    </a:p>
                  </a:txBody>
                  <a:tcPr marL="0" marR="0" marT="0" marB="0" anchor="ctr"/>
                </a:tc>
                <a:tc>
                  <a:txBody>
                    <a:bodyPr/>
                    <a:lstStyle/>
                    <a:p>
                      <a:pPr marL="67945" eaLnBrk="0">
                        <a:lnSpc>
                          <a:spcPct val="76000"/>
                        </a:lnSpc>
                        <a:spcBef>
                          <a:spcPts val="435"/>
                        </a:spcBef>
                        <a:spcAft>
                          <a:spcPts val="0"/>
                        </a:spcAft>
                      </a:pPr>
                      <a:r>
                        <a:rPr lang="zh-CN" sz="2000" b="0" spc="45">
                          <a:effectLst/>
                        </a:rPr>
                        <a:t>循环播</a:t>
                      </a:r>
                      <a:r>
                        <a:rPr lang="zh-CN" sz="2000" b="0" spc="40">
                          <a:effectLst/>
                        </a:rPr>
                        <a:t>放</a:t>
                      </a:r>
                      <a:endParaRPr lang="zh-CN" sz="3200" b="0">
                        <a:solidFill>
                          <a:srgbClr val="000000"/>
                        </a:solidFill>
                        <a:effectLst/>
                        <a:latin typeface="Arial"/>
                        <a:ea typeface="宋体"/>
                      </a:endParaRPr>
                    </a:p>
                  </a:txBody>
                  <a:tcPr marL="0" marR="0" marT="0" marB="0" anchor="ctr"/>
                </a:tc>
                <a:extLst>
                  <a:ext uri="{0D108BD9-81ED-4DB2-BD59-A6C34878D82A}">
                    <a16:rowId xmlns:a16="http://schemas.microsoft.com/office/drawing/2014/main" val="10003"/>
                  </a:ext>
                </a:extLst>
              </a:tr>
              <a:tr h="413528">
                <a:tc>
                  <a:txBody>
                    <a:bodyPr/>
                    <a:lstStyle/>
                    <a:p>
                      <a:pPr marL="497205" eaLnBrk="0">
                        <a:lnSpc>
                          <a:spcPct val="69000"/>
                        </a:lnSpc>
                        <a:spcBef>
                          <a:spcPts val="550"/>
                        </a:spcBef>
                        <a:spcAft>
                          <a:spcPts val="0"/>
                        </a:spcAft>
                      </a:pPr>
                      <a:r>
                        <a:rPr lang="en-US" sz="2000" b="0" spc="-105">
                          <a:effectLst/>
                        </a:rPr>
                        <a:t>m</a:t>
                      </a:r>
                      <a:r>
                        <a:rPr lang="en-US" sz="2000" b="0" spc="-85">
                          <a:effectLst/>
                        </a:rPr>
                        <a:t>uted</a:t>
                      </a:r>
                      <a:endParaRPr lang="zh-CN" sz="3200" b="0">
                        <a:solidFill>
                          <a:srgbClr val="000000"/>
                        </a:solidFill>
                        <a:effectLst/>
                        <a:latin typeface="Arial"/>
                        <a:ea typeface="宋体"/>
                      </a:endParaRPr>
                    </a:p>
                  </a:txBody>
                  <a:tcPr marL="0" marR="0" marT="0" marB="0" anchor="ctr"/>
                </a:tc>
                <a:tc>
                  <a:txBody>
                    <a:bodyPr/>
                    <a:lstStyle/>
                    <a:p>
                      <a:pPr marL="495935" eaLnBrk="0">
                        <a:lnSpc>
                          <a:spcPct val="69000"/>
                        </a:lnSpc>
                        <a:spcBef>
                          <a:spcPts val="550"/>
                        </a:spcBef>
                        <a:spcAft>
                          <a:spcPts val="0"/>
                        </a:spcAft>
                      </a:pPr>
                      <a:r>
                        <a:rPr lang="en-US" sz="2000" b="0" spc="-105">
                          <a:effectLst/>
                        </a:rPr>
                        <a:t>m</a:t>
                      </a:r>
                      <a:r>
                        <a:rPr lang="en-US" sz="2000" b="0" spc="-85">
                          <a:effectLst/>
                        </a:rPr>
                        <a:t>uted</a:t>
                      </a:r>
                      <a:endParaRPr lang="zh-CN" sz="3200" b="0">
                        <a:solidFill>
                          <a:srgbClr val="000000"/>
                        </a:solidFill>
                        <a:effectLst/>
                        <a:latin typeface="Arial"/>
                        <a:ea typeface="宋体"/>
                      </a:endParaRPr>
                    </a:p>
                  </a:txBody>
                  <a:tcPr marL="0" marR="0" marT="0" marB="0" anchor="ctr"/>
                </a:tc>
                <a:tc>
                  <a:txBody>
                    <a:bodyPr/>
                    <a:lstStyle/>
                    <a:p>
                      <a:pPr marL="68580" eaLnBrk="0">
                        <a:lnSpc>
                          <a:spcPct val="77000"/>
                        </a:lnSpc>
                        <a:spcBef>
                          <a:spcPts val="435"/>
                        </a:spcBef>
                        <a:spcAft>
                          <a:spcPts val="0"/>
                        </a:spcAft>
                      </a:pPr>
                      <a:r>
                        <a:rPr lang="zh-CN" sz="2000" b="0" spc="35">
                          <a:effectLst/>
                        </a:rPr>
                        <a:t>静</a:t>
                      </a:r>
                      <a:r>
                        <a:rPr lang="zh-CN" sz="2000" b="0" spc="30">
                          <a:effectLst/>
                        </a:rPr>
                        <a:t>音</a:t>
                      </a:r>
                      <a:endParaRPr lang="zh-CN" sz="3200" b="0">
                        <a:solidFill>
                          <a:srgbClr val="000000"/>
                        </a:solidFill>
                        <a:effectLst/>
                        <a:latin typeface="Arial"/>
                        <a:ea typeface="宋体"/>
                      </a:endParaRPr>
                    </a:p>
                  </a:txBody>
                  <a:tcPr marL="0" marR="0" marT="0" marB="0" anchor="ctr"/>
                </a:tc>
                <a:extLst>
                  <a:ext uri="{0D108BD9-81ED-4DB2-BD59-A6C34878D82A}">
                    <a16:rowId xmlns:a16="http://schemas.microsoft.com/office/drawing/2014/main" val="10004"/>
                  </a:ext>
                </a:extLst>
              </a:tr>
              <a:tr h="739276">
                <a:tc>
                  <a:txBody>
                    <a:bodyPr/>
                    <a:lstStyle/>
                    <a:p>
                      <a:pPr marL="467995" eaLnBrk="0">
                        <a:lnSpc>
                          <a:spcPct val="68000"/>
                        </a:lnSpc>
                        <a:spcBef>
                          <a:spcPts val="555"/>
                        </a:spcBef>
                        <a:spcAft>
                          <a:spcPts val="0"/>
                        </a:spcAft>
                      </a:pPr>
                      <a:r>
                        <a:rPr lang="en-US" sz="2000" b="0" spc="-80">
                          <a:effectLst/>
                        </a:rPr>
                        <a:t>p</a:t>
                      </a:r>
                      <a:r>
                        <a:rPr lang="en-US" sz="2000" b="0" spc="-65">
                          <a:effectLst/>
                        </a:rPr>
                        <a:t>reload</a:t>
                      </a:r>
                      <a:endParaRPr lang="zh-CN" sz="3200" b="0">
                        <a:solidFill>
                          <a:srgbClr val="000000"/>
                        </a:solidFill>
                        <a:effectLst/>
                        <a:latin typeface="Arial"/>
                        <a:ea typeface="宋体"/>
                      </a:endParaRPr>
                    </a:p>
                  </a:txBody>
                  <a:tcPr marL="0" marR="0" marT="0" marB="0" anchor="ctr"/>
                </a:tc>
                <a:tc>
                  <a:txBody>
                    <a:bodyPr/>
                    <a:lstStyle/>
                    <a:p>
                      <a:pPr marL="161290" eaLnBrk="0">
                        <a:lnSpc>
                          <a:spcPts val="920"/>
                        </a:lnSpc>
                        <a:spcBef>
                          <a:spcPts val="555"/>
                        </a:spcBef>
                        <a:spcAft>
                          <a:spcPts val="0"/>
                        </a:spcAft>
                      </a:pPr>
                      <a:r>
                        <a:rPr lang="en-US" sz="2000" b="0" spc="-65">
                          <a:effectLst/>
                        </a:rPr>
                        <a:t>Auto</a:t>
                      </a:r>
                      <a:r>
                        <a:rPr lang="en-US" sz="2000" b="0" spc="-100">
                          <a:effectLst/>
                        </a:rPr>
                        <a:t>/</a:t>
                      </a:r>
                      <a:r>
                        <a:rPr lang="en-US" sz="2000" b="0" spc="-65">
                          <a:effectLst/>
                        </a:rPr>
                        <a:t>Metadata/none</a:t>
                      </a:r>
                      <a:endParaRPr lang="zh-CN" sz="3200" b="0">
                        <a:solidFill>
                          <a:srgbClr val="000000"/>
                        </a:solidFill>
                        <a:effectLst/>
                        <a:latin typeface="Arial"/>
                        <a:ea typeface="宋体"/>
                      </a:endParaRPr>
                    </a:p>
                  </a:txBody>
                  <a:tcPr marL="0" marR="0" marT="0" marB="0" anchor="ctr"/>
                </a:tc>
                <a:tc>
                  <a:txBody>
                    <a:bodyPr/>
                    <a:lstStyle/>
                    <a:p>
                      <a:pPr marL="70485" eaLnBrk="0">
                        <a:lnSpc>
                          <a:spcPct val="77000"/>
                        </a:lnSpc>
                        <a:spcBef>
                          <a:spcPts val="430"/>
                        </a:spcBef>
                        <a:spcAft>
                          <a:spcPts val="0"/>
                        </a:spcAft>
                      </a:pPr>
                      <a:r>
                        <a:rPr lang="zh-CN" sz="2000" b="0" spc="30" dirty="0">
                          <a:effectLst/>
                        </a:rPr>
                        <a:t>预加载</a:t>
                      </a:r>
                      <a:r>
                        <a:rPr lang="en-US" sz="2000" b="0" spc="30" dirty="0">
                          <a:effectLst/>
                        </a:rPr>
                        <a:t> , </a:t>
                      </a:r>
                      <a:r>
                        <a:rPr lang="zh-CN" sz="2000" b="0" spc="15" dirty="0">
                          <a:effectLst/>
                        </a:rPr>
                        <a:t>与 </a:t>
                      </a:r>
                      <a:r>
                        <a:rPr lang="en-US" sz="2000" b="0" dirty="0" err="1">
                          <a:effectLst/>
                        </a:rPr>
                        <a:t>autoplay</a:t>
                      </a:r>
                      <a:r>
                        <a:rPr lang="en-US" sz="2000" b="0" spc="15" dirty="0">
                          <a:effectLst/>
                        </a:rPr>
                        <a:t> </a:t>
                      </a:r>
                      <a:r>
                        <a:rPr lang="zh-CN" sz="2000" b="0" spc="15" dirty="0">
                          <a:effectLst/>
                        </a:rPr>
                        <a:t>连同使用</a:t>
                      </a:r>
                      <a:r>
                        <a:rPr lang="en-US" sz="2000" b="0" spc="15" dirty="0">
                          <a:effectLst/>
                        </a:rPr>
                        <a:t> , </a:t>
                      </a:r>
                      <a:r>
                        <a:rPr lang="zh-CN" sz="2000" b="0" spc="15" dirty="0">
                          <a:effectLst/>
                        </a:rPr>
                        <a:t>该属性会被忽略</a:t>
                      </a:r>
                      <a:endParaRPr lang="zh-CN" sz="3200" b="0" dirty="0">
                        <a:solidFill>
                          <a:srgbClr val="000000"/>
                        </a:solidFill>
                        <a:effectLst/>
                        <a:latin typeface="Arial"/>
                        <a:ea typeface="宋体"/>
                      </a:endParaRPr>
                    </a:p>
                  </a:txBody>
                  <a:tcPr marL="0" marR="0" marT="0" marB="0" anchor="ctr"/>
                </a:tc>
                <a:extLst>
                  <a:ext uri="{0D108BD9-81ED-4DB2-BD59-A6C34878D82A}">
                    <a16:rowId xmlns:a16="http://schemas.microsoft.com/office/drawing/2014/main" val="10005"/>
                  </a:ext>
                </a:extLst>
              </a:tr>
              <a:tr h="422900">
                <a:tc>
                  <a:txBody>
                    <a:bodyPr/>
                    <a:lstStyle/>
                    <a:p>
                      <a:pPr marL="568960" eaLnBrk="0">
                        <a:lnSpc>
                          <a:spcPts val="755"/>
                        </a:lnSpc>
                        <a:spcBef>
                          <a:spcPts val="820"/>
                        </a:spcBef>
                        <a:spcAft>
                          <a:spcPts val="0"/>
                        </a:spcAft>
                      </a:pPr>
                      <a:r>
                        <a:rPr lang="en-US" sz="2000" b="0" spc="-45">
                          <a:effectLst/>
                        </a:rPr>
                        <a:t>s</a:t>
                      </a:r>
                      <a:r>
                        <a:rPr lang="en-US" sz="2000" b="0" spc="-35">
                          <a:effectLst/>
                        </a:rPr>
                        <a:t>rc</a:t>
                      </a:r>
                      <a:endParaRPr lang="zh-CN" sz="3200" b="0">
                        <a:solidFill>
                          <a:srgbClr val="000000"/>
                        </a:solidFill>
                        <a:effectLst/>
                        <a:latin typeface="Arial"/>
                        <a:ea typeface="宋体"/>
                      </a:endParaRPr>
                    </a:p>
                  </a:txBody>
                  <a:tcPr marL="0" marR="0" marT="0" marB="0" anchor="ctr"/>
                </a:tc>
                <a:tc>
                  <a:txBody>
                    <a:bodyPr/>
                    <a:lstStyle/>
                    <a:p>
                      <a:pPr marL="527685" eaLnBrk="0">
                        <a:lnSpc>
                          <a:spcPct val="67000"/>
                        </a:lnSpc>
                        <a:spcBef>
                          <a:spcPts val="590"/>
                        </a:spcBef>
                        <a:spcAft>
                          <a:spcPts val="0"/>
                        </a:spcAft>
                      </a:pPr>
                      <a:r>
                        <a:rPr lang="en-US" sz="2000" b="0" spc="-5">
                          <a:effectLst/>
                        </a:rPr>
                        <a:t>U</a:t>
                      </a:r>
                      <a:r>
                        <a:rPr lang="en-US" sz="2000" b="0">
                          <a:effectLst/>
                        </a:rPr>
                        <a:t>RL</a:t>
                      </a:r>
                      <a:endParaRPr lang="zh-CN" sz="3200" b="0">
                        <a:solidFill>
                          <a:srgbClr val="000000"/>
                        </a:solidFill>
                        <a:effectLst/>
                        <a:latin typeface="Arial"/>
                        <a:ea typeface="宋体"/>
                      </a:endParaRPr>
                    </a:p>
                  </a:txBody>
                  <a:tcPr marL="0" marR="0" marT="0" marB="0" anchor="ctr"/>
                </a:tc>
                <a:tc>
                  <a:txBody>
                    <a:bodyPr/>
                    <a:lstStyle/>
                    <a:p>
                      <a:pPr marL="69850" eaLnBrk="0">
                        <a:lnSpc>
                          <a:spcPct val="90000"/>
                        </a:lnSpc>
                        <a:spcBef>
                          <a:spcPts val="400"/>
                        </a:spcBef>
                        <a:spcAft>
                          <a:spcPts val="0"/>
                        </a:spcAft>
                      </a:pPr>
                      <a:r>
                        <a:rPr lang="zh-CN" sz="2000" b="0" spc="40" dirty="0">
                          <a:effectLst/>
                        </a:rPr>
                        <a:t>文件地址</a:t>
                      </a:r>
                      <a:endParaRPr lang="zh-CN" sz="3200" b="0" dirty="0">
                        <a:solidFill>
                          <a:srgbClr val="000000"/>
                        </a:solidFill>
                        <a:effectLst/>
                        <a:latin typeface="Arial"/>
                        <a:ea typeface="宋体"/>
                      </a:endParaRPr>
                    </a:p>
                  </a:txBody>
                  <a:tcPr marL="0" marR="0" marT="0" marB="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15395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200" dirty="0">
                <a:solidFill>
                  <a:schemeClr val="tx1"/>
                </a:solidFill>
                <a:latin typeface="微软雅黑" panose="020B0503020204020204" pitchFamily="34" charset="-122"/>
                <a:ea typeface="微软雅黑" panose="020B0503020204020204" pitchFamily="34" charset="-122"/>
                <a:cs typeface="+mn-ea"/>
              </a:rPr>
              <a:t>1.2.9 </a:t>
            </a:r>
            <a:r>
              <a:rPr lang="zh-CN" altLang="en-US" sz="3200" dirty="0">
                <a:solidFill>
                  <a:schemeClr val="tx1"/>
                </a:solidFill>
                <a:latin typeface="微软雅黑" panose="020B0503020204020204" pitchFamily="34" charset="-122"/>
                <a:ea typeface="微软雅黑" panose="020B0503020204020204" pitchFamily="34" charset="-122"/>
                <a:cs typeface="+mn-ea"/>
              </a:rPr>
              <a:t>音 视 频</a:t>
            </a:r>
            <a:r>
              <a:rPr lang="en-US" altLang="zh-CN" sz="3200" dirty="0">
                <a:solidFill>
                  <a:schemeClr val="tx1"/>
                </a:solidFill>
                <a:latin typeface="微软雅黑" panose="020B0503020204020204" pitchFamily="34" charset="-122"/>
                <a:ea typeface="微软雅黑" panose="020B0503020204020204" pitchFamily="34" charset="-122"/>
                <a:cs typeface="+mn-ea"/>
              </a:rPr>
              <a:t> </a:t>
            </a:r>
            <a:r>
              <a:rPr lang="zh-CN" altLang="en-US" sz="3200" dirty="0">
                <a:solidFill>
                  <a:schemeClr val="tx1"/>
                </a:solidFill>
                <a:latin typeface="微软雅黑" panose="020B0503020204020204" pitchFamily="34" charset="-122"/>
                <a:ea typeface="微软雅黑" panose="020B0503020204020204" pitchFamily="34" charset="-122"/>
                <a:cs typeface="+mn-ea"/>
              </a:rPr>
              <a:t>元 素 </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内容占位符 4"/>
          <p:cNvSpPr>
            <a:spLocks noGrp="1"/>
          </p:cNvSpPr>
          <p:nvPr>
            <p:ph idx="1"/>
          </p:nvPr>
        </p:nvSpPr>
        <p:spPr>
          <a:xfrm>
            <a:off x="323528" y="1340768"/>
            <a:ext cx="8820472" cy="1728192"/>
          </a:xfrm>
        </p:spPr>
        <p:txBody>
          <a:bodyPr>
            <a:noAutofit/>
          </a:bodyPr>
          <a:lstStyle/>
          <a:p>
            <a:pPr marL="109728" indent="457200" eaLnBrk="0">
              <a:lnSpc>
                <a:spcPct val="150000"/>
              </a:lnSpc>
              <a:buNone/>
            </a:pPr>
            <a:r>
              <a:rPr lang="en-US" altLang="zh-CN" sz="2400" dirty="0"/>
              <a:t>2. &lt;video&gt;</a:t>
            </a:r>
            <a:r>
              <a:rPr lang="zh-CN" altLang="en-US" sz="2400" dirty="0"/>
              <a:t>标签定义视频</a:t>
            </a:r>
            <a:r>
              <a:rPr lang="en-US" altLang="zh-CN" sz="2400" dirty="0"/>
              <a:t>, </a:t>
            </a:r>
            <a:r>
              <a:rPr lang="zh-CN" altLang="en-US" sz="2400" dirty="0"/>
              <a:t>比如电影片段或其他视频流 。   目前</a:t>
            </a:r>
            <a:r>
              <a:rPr lang="en-US" altLang="zh-CN" sz="2400" dirty="0"/>
              <a:t>, &lt;video&gt;</a:t>
            </a:r>
            <a:r>
              <a:rPr lang="zh-CN" altLang="en-US" sz="2400" dirty="0"/>
              <a:t>元素支持三种视频格式：</a:t>
            </a:r>
            <a:r>
              <a:rPr lang="en-US" altLang="zh-CN" sz="2400" dirty="0"/>
              <a:t>MP4 </a:t>
            </a:r>
            <a:r>
              <a:rPr lang="zh-CN" altLang="en-US" sz="2400" dirty="0"/>
              <a:t>、</a:t>
            </a:r>
            <a:r>
              <a:rPr lang="en-US" altLang="zh-CN" sz="2400" dirty="0" err="1"/>
              <a:t>WebM</a:t>
            </a:r>
            <a:r>
              <a:rPr lang="en-US" altLang="zh-CN" sz="2400" dirty="0"/>
              <a:t> </a:t>
            </a:r>
            <a:r>
              <a:rPr lang="zh-CN" altLang="en-US" sz="2400" dirty="0"/>
              <a:t>、</a:t>
            </a:r>
            <a:r>
              <a:rPr lang="en-US" altLang="zh-CN" sz="2400" dirty="0" err="1"/>
              <a:t>Ogg</a:t>
            </a:r>
            <a:r>
              <a:rPr lang="zh-CN" altLang="en-US" sz="2400" dirty="0"/>
              <a:t>。代码如下：</a:t>
            </a:r>
            <a:endParaRPr lang="zh-CN" altLang="zh-CN" sz="24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Text Box 1"/>
          <p:cNvSpPr txBox="1">
            <a:spLocks noChangeArrowheads="1"/>
          </p:cNvSpPr>
          <p:nvPr/>
        </p:nvSpPr>
        <p:spPr bwMode="auto">
          <a:xfrm>
            <a:off x="611560" y="3212976"/>
            <a:ext cx="8280920" cy="2664296"/>
          </a:xfrm>
          <a:prstGeom prst="rect">
            <a:avLst/>
          </a:prstGeom>
          <a:solidFill>
            <a:srgbClr val="D4EF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zh-CN" sz="2800" i="0" u="none" strike="noStrike" cap="none" normalizeH="0" baseline="0" dirty="0">
                <a:ln>
                  <a:noFill/>
                </a:ln>
                <a:solidFill>
                  <a:srgbClr val="000000"/>
                </a:solidFill>
                <a:effectLst/>
                <a:latin typeface="Arial" pitchFamily="34" charset="0"/>
                <a:ea typeface="Courier New" pitchFamily="49" charset="0"/>
                <a:cs typeface="宋体" pitchFamily="2" charset="-122"/>
              </a:rPr>
              <a:t>&lt;video width="500" height="300" controls preload&gt;</a:t>
            </a:r>
            <a:endParaRPr kumimoji="0" lang="en-US" altLang="zh-CN" sz="280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2800" i="0" u="none" strike="noStrike" cap="none" normalizeH="0" baseline="0" dirty="0">
                <a:ln>
                  <a:noFill/>
                </a:ln>
                <a:solidFill>
                  <a:srgbClr val="000000"/>
                </a:solidFill>
                <a:effectLst/>
                <a:latin typeface="Arial" pitchFamily="34" charset="0"/>
                <a:ea typeface="Courier New" pitchFamily="49" charset="0"/>
                <a:cs typeface="宋体" pitchFamily="2" charset="-122"/>
              </a:rPr>
              <a:t>    &lt;source </a:t>
            </a:r>
            <a:r>
              <a:rPr kumimoji="0" lang="en-US" altLang="zh-CN" sz="2800" i="0" u="none" strike="noStrike" cap="none" normalizeH="0" baseline="0" dirty="0" err="1">
                <a:ln>
                  <a:noFill/>
                </a:ln>
                <a:solidFill>
                  <a:srgbClr val="000000"/>
                </a:solidFill>
                <a:effectLst/>
                <a:latin typeface="Arial" pitchFamily="34" charset="0"/>
                <a:ea typeface="Courier New" pitchFamily="49" charset="0"/>
                <a:cs typeface="宋体" pitchFamily="2" charset="-122"/>
              </a:rPr>
              <a:t>src</a:t>
            </a:r>
            <a:r>
              <a:rPr kumimoji="0" lang="en-US" altLang="zh-CN" sz="2800" i="0" u="none" strike="noStrike" cap="none" normalizeH="0" baseline="0" dirty="0">
                <a:ln>
                  <a:noFill/>
                </a:ln>
                <a:solidFill>
                  <a:srgbClr val="000000"/>
                </a:solidFill>
                <a:effectLst/>
                <a:latin typeface="Arial" pitchFamily="34" charset="0"/>
                <a:ea typeface="Courier New" pitchFamily="49" charset="0"/>
                <a:cs typeface="宋体" pitchFamily="2" charset="-122"/>
              </a:rPr>
              <a:t>="*******</a:t>
            </a:r>
            <a:r>
              <a:rPr kumimoji="0" lang="en-US" altLang="zh-CN" sz="2800" i="0" u="none" strike="noStrike" cap="none" normalizeH="0" baseline="0" dirty="0">
                <a:ln>
                  <a:noFill/>
                </a:ln>
                <a:solidFill>
                  <a:srgbClr val="000000"/>
                </a:solidFill>
                <a:effectLst/>
                <a:latin typeface="Arial" pitchFamily="34" charset="0"/>
                <a:ea typeface="宋体" pitchFamily="2" charset="-122"/>
                <a:cs typeface="微软雅黑" pitchFamily="34" charset="-122"/>
              </a:rPr>
              <a:t>. </a:t>
            </a:r>
            <a:r>
              <a:rPr kumimoji="0" lang="en-US" altLang="zh-CN" sz="2800" i="0" u="none" strike="noStrike" cap="none" normalizeH="0" baseline="0" dirty="0">
                <a:ln>
                  <a:noFill/>
                </a:ln>
                <a:solidFill>
                  <a:srgbClr val="000000"/>
                </a:solidFill>
                <a:effectLst/>
                <a:latin typeface="Arial" pitchFamily="34" charset="0"/>
                <a:ea typeface="Courier New" pitchFamily="49" charset="0"/>
                <a:cs typeface="宋体" pitchFamily="2" charset="-122"/>
              </a:rPr>
              <a:t>mp4" type="video/mp4"&gt;</a:t>
            </a:r>
            <a:endParaRPr kumimoji="0" lang="en-US" altLang="zh-CN" sz="280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2800" i="0" u="none" strike="noStrike" cap="none" normalizeH="0" baseline="0" dirty="0">
                <a:ln>
                  <a:noFill/>
                </a:ln>
                <a:solidFill>
                  <a:srgbClr val="000000"/>
                </a:solidFill>
                <a:effectLst/>
                <a:latin typeface="Arial" pitchFamily="34" charset="0"/>
                <a:ea typeface="Courier New" pitchFamily="49" charset="0"/>
                <a:cs typeface="宋体" pitchFamily="2" charset="-122"/>
              </a:rPr>
              <a:t>    &lt;source </a:t>
            </a:r>
            <a:r>
              <a:rPr kumimoji="0" lang="en-US" altLang="zh-CN" sz="2800" i="0" u="none" strike="noStrike" cap="none" normalizeH="0" baseline="0" dirty="0" err="1">
                <a:ln>
                  <a:noFill/>
                </a:ln>
                <a:solidFill>
                  <a:srgbClr val="000000"/>
                </a:solidFill>
                <a:effectLst/>
                <a:latin typeface="Arial" pitchFamily="34" charset="0"/>
                <a:ea typeface="Courier New" pitchFamily="49" charset="0"/>
                <a:cs typeface="宋体" pitchFamily="2" charset="-122"/>
              </a:rPr>
              <a:t>src</a:t>
            </a:r>
            <a:r>
              <a:rPr kumimoji="0" lang="en-US" altLang="zh-CN" sz="2800" i="0" u="none" strike="noStrike" cap="none" normalizeH="0" baseline="0" dirty="0">
                <a:ln>
                  <a:noFill/>
                </a:ln>
                <a:solidFill>
                  <a:srgbClr val="000000"/>
                </a:solidFill>
                <a:effectLst/>
                <a:latin typeface="Arial" pitchFamily="34" charset="0"/>
                <a:ea typeface="Courier New" pitchFamily="49" charset="0"/>
                <a:cs typeface="宋体" pitchFamily="2" charset="-122"/>
              </a:rPr>
              <a:t>="*******</a:t>
            </a:r>
            <a:r>
              <a:rPr kumimoji="0" lang="en-US" altLang="zh-CN" sz="2800" i="0" u="none" strike="noStrike" cap="none" normalizeH="0" baseline="0" dirty="0">
                <a:ln>
                  <a:noFill/>
                </a:ln>
                <a:solidFill>
                  <a:srgbClr val="000000"/>
                </a:solidFill>
                <a:effectLst/>
                <a:latin typeface="Arial" pitchFamily="34" charset="0"/>
                <a:ea typeface="宋体" pitchFamily="2" charset="-122"/>
                <a:cs typeface="微软雅黑" pitchFamily="34" charset="-122"/>
              </a:rPr>
              <a:t>. </a:t>
            </a:r>
            <a:r>
              <a:rPr kumimoji="0" lang="en-US" altLang="zh-CN" sz="2800" i="0" u="none" strike="noStrike" cap="none" normalizeH="0" baseline="0" dirty="0" err="1">
                <a:ln>
                  <a:noFill/>
                </a:ln>
                <a:solidFill>
                  <a:srgbClr val="000000"/>
                </a:solidFill>
                <a:effectLst/>
                <a:latin typeface="Arial" pitchFamily="34" charset="0"/>
                <a:ea typeface="Courier New" pitchFamily="49" charset="0"/>
                <a:cs typeface="宋体" pitchFamily="2" charset="-122"/>
              </a:rPr>
              <a:t>ogg</a:t>
            </a:r>
            <a:r>
              <a:rPr kumimoji="0" lang="en-US" altLang="zh-CN" sz="2800" i="0" u="none" strike="noStrike" cap="none" normalizeH="0" baseline="0" dirty="0">
                <a:ln>
                  <a:noFill/>
                </a:ln>
                <a:solidFill>
                  <a:srgbClr val="000000"/>
                </a:solidFill>
                <a:effectLst/>
                <a:latin typeface="Arial" pitchFamily="34" charset="0"/>
                <a:ea typeface="Courier New" pitchFamily="49" charset="0"/>
                <a:cs typeface="宋体" pitchFamily="2" charset="-122"/>
              </a:rPr>
              <a:t>" type="video/</a:t>
            </a:r>
            <a:r>
              <a:rPr kumimoji="0" lang="en-US" altLang="zh-CN" sz="2800" i="0" u="none" strike="noStrike" cap="none" normalizeH="0" baseline="0" dirty="0" err="1">
                <a:ln>
                  <a:noFill/>
                </a:ln>
                <a:solidFill>
                  <a:srgbClr val="000000"/>
                </a:solidFill>
                <a:effectLst/>
                <a:latin typeface="Arial" pitchFamily="34" charset="0"/>
                <a:ea typeface="Courier New" pitchFamily="49" charset="0"/>
                <a:cs typeface="宋体" pitchFamily="2" charset="-122"/>
              </a:rPr>
              <a:t>ogg</a:t>
            </a:r>
            <a:r>
              <a:rPr kumimoji="0" lang="en-US" altLang="zh-CN" sz="2800" i="0" u="none" strike="noStrike" cap="none" normalizeH="0" baseline="0" dirty="0">
                <a:ln>
                  <a:noFill/>
                </a:ln>
                <a:solidFill>
                  <a:srgbClr val="000000"/>
                </a:solidFill>
                <a:effectLst/>
                <a:latin typeface="Arial" pitchFamily="34" charset="0"/>
                <a:ea typeface="Courier New" pitchFamily="49" charset="0"/>
                <a:cs typeface="宋体" pitchFamily="2" charset="-122"/>
              </a:rPr>
              <a:t>"&gt;</a:t>
            </a:r>
            <a:endParaRPr kumimoji="0" lang="en-US" altLang="zh-CN" sz="280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2800" i="0" u="none" strike="noStrike" cap="none" normalizeH="0" baseline="0" dirty="0">
                <a:ln>
                  <a:noFill/>
                </a:ln>
                <a:solidFill>
                  <a:srgbClr val="000000"/>
                </a:solidFill>
                <a:effectLst/>
                <a:latin typeface="Arial" pitchFamily="34" charset="0"/>
                <a:ea typeface="Courier New" pitchFamily="49" charset="0"/>
                <a:cs typeface="宋体" pitchFamily="2" charset="-122"/>
              </a:rPr>
              <a:t>&lt;/video&gt;</a:t>
            </a:r>
            <a:endParaRPr kumimoji="0" lang="en-US" altLang="zh-CN" sz="280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610127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51520" y="692696"/>
            <a:ext cx="8640960" cy="5328592"/>
          </a:xfrm>
        </p:spPr>
        <p:txBody>
          <a:bodyPr>
            <a:normAutofit/>
          </a:bodyPr>
          <a:lstStyle/>
          <a:p>
            <a:pPr eaLnBrk="0">
              <a:lnSpc>
                <a:spcPct val="120000"/>
              </a:lnSpc>
              <a:spcBef>
                <a:spcPts val="0"/>
              </a:spcBef>
              <a:spcAft>
                <a:spcPts val="1500"/>
              </a:spcAft>
            </a:pPr>
            <a:r>
              <a:rPr lang="en-US" altLang="zh-CN" sz="2400" dirty="0"/>
              <a:t>&lt;! DOCTYPE html&gt;: </a:t>
            </a:r>
            <a:r>
              <a:rPr lang="zh-CN" altLang="zh-CN" sz="2400" dirty="0"/>
              <a:t>文档类型声明</a:t>
            </a:r>
            <a:r>
              <a:rPr lang="en-US" altLang="zh-CN" sz="2400" dirty="0"/>
              <a:t> , </a:t>
            </a:r>
            <a:r>
              <a:rPr lang="zh-CN" altLang="zh-CN" sz="2400" dirty="0"/>
              <a:t>表示该文件为 </a:t>
            </a:r>
            <a:r>
              <a:rPr lang="en-US" altLang="zh-CN" sz="2400" dirty="0"/>
              <a:t>HTML5 </a:t>
            </a:r>
            <a:r>
              <a:rPr lang="zh-CN" altLang="zh-CN" sz="2400" dirty="0"/>
              <a:t>文件 。</a:t>
            </a:r>
            <a:r>
              <a:rPr lang="en-US" altLang="zh-CN" sz="2400" dirty="0"/>
              <a:t>&lt;! DOCTYPE &gt; </a:t>
            </a:r>
            <a:r>
              <a:rPr lang="zh-CN" altLang="zh-CN" sz="2400" dirty="0"/>
              <a:t>声明必须是 </a:t>
            </a:r>
            <a:r>
              <a:rPr lang="en-US" altLang="zh-CN" sz="2400" dirty="0"/>
              <a:t>HTML </a:t>
            </a:r>
            <a:r>
              <a:rPr lang="zh-CN" altLang="zh-CN" sz="2400" dirty="0"/>
              <a:t>文档的第一行</a:t>
            </a:r>
            <a:r>
              <a:rPr lang="en-US" altLang="zh-CN" sz="2400" dirty="0"/>
              <a:t> , </a:t>
            </a:r>
            <a:r>
              <a:rPr lang="zh-CN" altLang="zh-CN" sz="2400" dirty="0"/>
              <a:t>位于</a:t>
            </a:r>
            <a:r>
              <a:rPr lang="en-US" altLang="zh-CN" sz="2400" dirty="0"/>
              <a:t>&lt;html&gt;</a:t>
            </a:r>
            <a:r>
              <a:rPr lang="zh-CN" altLang="zh-CN" sz="2400" dirty="0"/>
              <a:t>标签之前。</a:t>
            </a:r>
          </a:p>
          <a:p>
            <a:pPr eaLnBrk="0">
              <a:lnSpc>
                <a:spcPct val="120000"/>
              </a:lnSpc>
              <a:spcBef>
                <a:spcPts val="0"/>
              </a:spcBef>
              <a:spcAft>
                <a:spcPts val="1500"/>
              </a:spcAft>
            </a:pPr>
            <a:r>
              <a:rPr lang="en-US" altLang="zh-CN" sz="2400" dirty="0"/>
              <a:t>&lt;html&gt;&lt;/html&gt;</a:t>
            </a:r>
            <a:r>
              <a:rPr lang="zh-CN" altLang="zh-CN" sz="2400" dirty="0"/>
              <a:t>标签对</a:t>
            </a:r>
            <a:r>
              <a:rPr lang="en-US" altLang="zh-CN" sz="2400" dirty="0"/>
              <a:t>:  &lt;html&gt;</a:t>
            </a:r>
            <a:r>
              <a:rPr lang="zh-CN" altLang="zh-CN" sz="2400" dirty="0"/>
              <a:t>标签位于 </a:t>
            </a:r>
            <a:r>
              <a:rPr lang="en-US" altLang="zh-CN" sz="2400" dirty="0"/>
              <a:t>HTML </a:t>
            </a:r>
            <a:r>
              <a:rPr lang="zh-CN" altLang="zh-CN" sz="2400" dirty="0"/>
              <a:t>文档的最前面</a:t>
            </a:r>
            <a:r>
              <a:rPr lang="en-US" altLang="zh-CN" sz="2400" dirty="0"/>
              <a:t> , </a:t>
            </a:r>
            <a:r>
              <a:rPr lang="zh-CN" altLang="zh-CN" sz="2400" dirty="0"/>
              <a:t>用来标识</a:t>
            </a:r>
            <a:r>
              <a:rPr lang="en-US" altLang="zh-CN" sz="2400" dirty="0"/>
              <a:t> HTML </a:t>
            </a:r>
            <a:r>
              <a:rPr lang="zh-CN" altLang="zh-CN" sz="2400" dirty="0"/>
              <a:t>文 档的开始</a:t>
            </a:r>
            <a:r>
              <a:rPr lang="en-US" altLang="zh-CN" sz="2400" dirty="0"/>
              <a:t>&lt;/html&gt;</a:t>
            </a:r>
            <a:r>
              <a:rPr lang="zh-CN" altLang="zh-CN" sz="2400" dirty="0"/>
              <a:t>标签位于 </a:t>
            </a:r>
            <a:r>
              <a:rPr lang="en-US" altLang="zh-CN" sz="2400" dirty="0"/>
              <a:t>HTML </a:t>
            </a:r>
            <a:r>
              <a:rPr lang="zh-CN" altLang="zh-CN" sz="2400" dirty="0"/>
              <a:t>文档的最后面</a:t>
            </a:r>
            <a:r>
              <a:rPr lang="en-US" altLang="zh-CN" sz="2400" dirty="0"/>
              <a:t> , </a:t>
            </a:r>
            <a:r>
              <a:rPr lang="zh-CN" altLang="zh-CN" sz="2400" dirty="0"/>
              <a:t>用来标识 </a:t>
            </a:r>
            <a:r>
              <a:rPr lang="en-US" altLang="zh-CN" sz="2400" dirty="0"/>
              <a:t>HTML </a:t>
            </a:r>
            <a:r>
              <a:rPr lang="zh-CN" altLang="zh-CN" sz="2400" dirty="0"/>
              <a:t>文档的结束</a:t>
            </a:r>
            <a:r>
              <a:rPr lang="en-US" altLang="zh-CN" sz="2400" dirty="0"/>
              <a:t>; </a:t>
            </a:r>
            <a:r>
              <a:rPr lang="zh-CN" altLang="zh-CN" sz="2400" dirty="0"/>
              <a:t>这两个标 签对成对存在</a:t>
            </a:r>
            <a:r>
              <a:rPr lang="en-US" altLang="zh-CN" sz="2400" dirty="0"/>
              <a:t> ,  </a:t>
            </a:r>
            <a:r>
              <a:rPr lang="zh-CN" altLang="zh-CN" sz="2400" dirty="0"/>
              <a:t>中间的部分是文档的头部和主题。</a:t>
            </a:r>
          </a:p>
          <a:p>
            <a:pPr eaLnBrk="0">
              <a:lnSpc>
                <a:spcPct val="120000"/>
              </a:lnSpc>
              <a:spcBef>
                <a:spcPts val="0"/>
              </a:spcBef>
              <a:spcAft>
                <a:spcPts val="1500"/>
              </a:spcAft>
            </a:pPr>
            <a:r>
              <a:rPr lang="en-US" altLang="zh-CN" sz="2400" dirty="0"/>
              <a:t>&lt;head&gt;&lt;/head&gt;</a:t>
            </a:r>
            <a:r>
              <a:rPr lang="zh-CN" altLang="zh-CN" sz="2400" dirty="0"/>
              <a:t>标签对</a:t>
            </a:r>
            <a:r>
              <a:rPr lang="en-US" altLang="zh-CN" sz="2400" dirty="0"/>
              <a:t>:  </a:t>
            </a:r>
            <a:r>
              <a:rPr lang="zh-CN" altLang="zh-CN" sz="2400" dirty="0"/>
              <a:t>标签包含有关 </a:t>
            </a:r>
            <a:r>
              <a:rPr lang="en-US" altLang="zh-CN" sz="2400" dirty="0"/>
              <a:t>HTML </a:t>
            </a:r>
            <a:r>
              <a:rPr lang="zh-CN" altLang="zh-CN" sz="2400" dirty="0"/>
              <a:t>文档的信息</a:t>
            </a:r>
            <a:r>
              <a:rPr lang="en-US" altLang="zh-CN" sz="2400" dirty="0"/>
              <a:t> ,  </a:t>
            </a:r>
            <a:r>
              <a:rPr lang="zh-CN" altLang="zh-CN" sz="2400" dirty="0"/>
              <a:t>可以包含一些辅助性 标签。</a:t>
            </a:r>
          </a:p>
          <a:p>
            <a:pPr eaLnBrk="0">
              <a:lnSpc>
                <a:spcPct val="120000"/>
              </a:lnSpc>
              <a:spcBef>
                <a:spcPts val="0"/>
              </a:spcBef>
              <a:spcAft>
                <a:spcPts val="1500"/>
              </a:spcAft>
            </a:pPr>
            <a:r>
              <a:rPr lang="en-US" altLang="zh-CN" sz="2400" dirty="0"/>
              <a:t>&lt;body&gt;&lt;/body&gt;</a:t>
            </a:r>
            <a:r>
              <a:rPr lang="zh-CN" altLang="zh-CN" sz="2400" dirty="0"/>
              <a:t>标签对</a:t>
            </a:r>
            <a:r>
              <a:rPr lang="en-US" altLang="zh-CN" sz="2400" dirty="0"/>
              <a:t>: </a:t>
            </a:r>
            <a:r>
              <a:rPr lang="zh-CN" altLang="zh-CN" sz="2400" dirty="0"/>
              <a:t>它是</a:t>
            </a:r>
            <a:r>
              <a:rPr lang="en-US" altLang="zh-CN" sz="2400" dirty="0"/>
              <a:t> HTML </a:t>
            </a:r>
            <a:r>
              <a:rPr lang="zh-CN" altLang="zh-CN" sz="2400" dirty="0"/>
              <a:t>文档的主体部分。</a:t>
            </a:r>
          </a:p>
        </p:txBody>
      </p:sp>
    </p:spTree>
    <p:extLst>
      <p:ext uri="{BB962C8B-B14F-4D97-AF65-F5344CB8AC3E}">
        <p14:creationId xmlns:p14="http://schemas.microsoft.com/office/powerpoint/2010/main" val="36040820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200" dirty="0">
                <a:solidFill>
                  <a:schemeClr val="tx1"/>
                </a:solidFill>
                <a:latin typeface="微软雅黑" panose="020B0503020204020204" pitchFamily="34" charset="-122"/>
                <a:ea typeface="微软雅黑" panose="020B0503020204020204" pitchFamily="34" charset="-122"/>
                <a:cs typeface="+mn-ea"/>
              </a:rPr>
              <a:t>1.2.9 </a:t>
            </a:r>
            <a:r>
              <a:rPr lang="zh-CN" altLang="en-US" sz="3200" dirty="0">
                <a:solidFill>
                  <a:schemeClr val="tx1"/>
                </a:solidFill>
                <a:latin typeface="微软雅黑" panose="020B0503020204020204" pitchFamily="34" charset="-122"/>
                <a:ea typeface="微软雅黑" panose="020B0503020204020204" pitchFamily="34" charset="-122"/>
                <a:cs typeface="+mn-ea"/>
              </a:rPr>
              <a:t>音 视 频</a:t>
            </a:r>
            <a:r>
              <a:rPr lang="en-US" altLang="zh-CN" sz="3200" dirty="0">
                <a:solidFill>
                  <a:schemeClr val="tx1"/>
                </a:solidFill>
                <a:latin typeface="微软雅黑" panose="020B0503020204020204" pitchFamily="34" charset="-122"/>
                <a:ea typeface="微软雅黑" panose="020B0503020204020204" pitchFamily="34" charset="-122"/>
                <a:cs typeface="+mn-ea"/>
              </a:rPr>
              <a:t> </a:t>
            </a:r>
            <a:r>
              <a:rPr lang="zh-CN" altLang="en-US" sz="3200" dirty="0">
                <a:solidFill>
                  <a:schemeClr val="tx1"/>
                </a:solidFill>
                <a:latin typeface="微软雅黑" panose="020B0503020204020204" pitchFamily="34" charset="-122"/>
                <a:ea typeface="微软雅黑" panose="020B0503020204020204" pitchFamily="34" charset="-122"/>
                <a:cs typeface="+mn-ea"/>
              </a:rPr>
              <a:t>元 素 </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内容占位符 4"/>
          <p:cNvSpPr>
            <a:spLocks noGrp="1"/>
          </p:cNvSpPr>
          <p:nvPr>
            <p:ph idx="1"/>
          </p:nvPr>
        </p:nvSpPr>
        <p:spPr>
          <a:xfrm>
            <a:off x="323528" y="1196752"/>
            <a:ext cx="8820472" cy="648072"/>
          </a:xfrm>
        </p:spPr>
        <p:txBody>
          <a:bodyPr>
            <a:noAutofit/>
          </a:bodyPr>
          <a:lstStyle/>
          <a:p>
            <a:pPr marL="109728" indent="457200" eaLnBrk="0">
              <a:lnSpc>
                <a:spcPct val="150000"/>
              </a:lnSpc>
              <a:buNone/>
            </a:pPr>
            <a:r>
              <a:rPr lang="en-US" altLang="zh-CN" sz="2400" dirty="0"/>
              <a:t>video </a:t>
            </a:r>
            <a:r>
              <a:rPr lang="zh-CN" altLang="zh-CN" sz="2400" dirty="0"/>
              <a:t>元素的属性</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表格 6"/>
          <p:cNvGraphicFramePr>
            <a:graphicFrameLocks noGrp="1"/>
          </p:cNvGraphicFramePr>
          <p:nvPr>
            <p:extLst>
              <p:ext uri="{D42A27DB-BD31-4B8C-83A1-F6EECF244321}">
                <p14:modId xmlns:p14="http://schemas.microsoft.com/office/powerpoint/2010/main" val="2409342816"/>
              </p:ext>
            </p:extLst>
          </p:nvPr>
        </p:nvGraphicFramePr>
        <p:xfrm>
          <a:off x="323528" y="1772816"/>
          <a:ext cx="8496943" cy="4943362"/>
        </p:xfrm>
        <a:graphic>
          <a:graphicData uri="http://schemas.openxmlformats.org/drawingml/2006/table">
            <a:tbl>
              <a:tblPr firstRow="1" firstCol="1" bandRow="1">
                <a:tableStyleId>{C4B1156A-380E-4F78-BDF5-A606A8083BF9}</a:tableStyleId>
              </a:tblPr>
              <a:tblGrid>
                <a:gridCol w="1584176">
                  <a:extLst>
                    <a:ext uri="{9D8B030D-6E8A-4147-A177-3AD203B41FA5}">
                      <a16:colId xmlns:a16="http://schemas.microsoft.com/office/drawing/2014/main" val="20000"/>
                    </a:ext>
                  </a:extLst>
                </a:gridCol>
                <a:gridCol w="1931230">
                  <a:extLst>
                    <a:ext uri="{9D8B030D-6E8A-4147-A177-3AD203B41FA5}">
                      <a16:colId xmlns:a16="http://schemas.microsoft.com/office/drawing/2014/main" val="20001"/>
                    </a:ext>
                  </a:extLst>
                </a:gridCol>
                <a:gridCol w="4981537">
                  <a:extLst>
                    <a:ext uri="{9D8B030D-6E8A-4147-A177-3AD203B41FA5}">
                      <a16:colId xmlns:a16="http://schemas.microsoft.com/office/drawing/2014/main" val="20002"/>
                    </a:ext>
                  </a:extLst>
                </a:gridCol>
              </a:tblGrid>
              <a:tr h="474802">
                <a:tc>
                  <a:txBody>
                    <a:bodyPr/>
                    <a:lstStyle/>
                    <a:p>
                      <a:pPr marL="429260" eaLnBrk="0">
                        <a:lnSpc>
                          <a:spcPct val="75000"/>
                        </a:lnSpc>
                        <a:spcBef>
                          <a:spcPts val="470"/>
                        </a:spcBef>
                        <a:spcAft>
                          <a:spcPts val="0"/>
                        </a:spcAft>
                      </a:pPr>
                      <a:r>
                        <a:rPr lang="zh-CN" sz="2000" b="0" spc="30" dirty="0">
                          <a:effectLst/>
                        </a:rPr>
                        <a:t>属性</a:t>
                      </a:r>
                      <a:endParaRPr lang="zh-CN" sz="3200" b="0" dirty="0">
                        <a:solidFill>
                          <a:srgbClr val="000000"/>
                        </a:solidFill>
                        <a:effectLst/>
                        <a:latin typeface="Arial"/>
                        <a:ea typeface="宋体"/>
                      </a:endParaRPr>
                    </a:p>
                  </a:txBody>
                  <a:tcPr marL="0" marR="0" marT="0" marB="0" anchor="ctr"/>
                </a:tc>
                <a:tc>
                  <a:txBody>
                    <a:bodyPr/>
                    <a:lstStyle/>
                    <a:p>
                      <a:pPr marL="482600" eaLnBrk="0">
                        <a:lnSpc>
                          <a:spcPct val="77000"/>
                        </a:lnSpc>
                        <a:spcBef>
                          <a:spcPts val="455"/>
                        </a:spcBef>
                        <a:spcAft>
                          <a:spcPts val="0"/>
                        </a:spcAft>
                      </a:pPr>
                      <a:r>
                        <a:rPr lang="zh-CN" sz="2000" b="0" spc="20">
                          <a:effectLst/>
                        </a:rPr>
                        <a:t>值</a:t>
                      </a:r>
                      <a:endParaRPr lang="zh-CN" sz="3200" b="0">
                        <a:solidFill>
                          <a:srgbClr val="000000"/>
                        </a:solidFill>
                        <a:effectLst/>
                        <a:latin typeface="Arial"/>
                        <a:ea typeface="宋体"/>
                      </a:endParaRPr>
                    </a:p>
                  </a:txBody>
                  <a:tcPr marL="0" marR="0" marT="0" marB="0" anchor="ctr"/>
                </a:tc>
                <a:tc>
                  <a:txBody>
                    <a:bodyPr/>
                    <a:lstStyle/>
                    <a:p>
                      <a:pPr marL="1303020" eaLnBrk="0">
                        <a:lnSpc>
                          <a:spcPct val="75000"/>
                        </a:lnSpc>
                        <a:spcBef>
                          <a:spcPts val="470"/>
                        </a:spcBef>
                        <a:spcAft>
                          <a:spcPts val="0"/>
                        </a:spcAft>
                      </a:pPr>
                      <a:r>
                        <a:rPr lang="zh-CN" sz="2000" b="0" spc="20">
                          <a:effectLst/>
                        </a:rPr>
                        <a:t>描</a:t>
                      </a:r>
                      <a:r>
                        <a:rPr lang="en-US" sz="2000" b="0" spc="10">
                          <a:effectLst/>
                        </a:rPr>
                        <a:t>       </a:t>
                      </a:r>
                      <a:r>
                        <a:rPr lang="zh-CN" sz="2000" b="0" spc="10">
                          <a:effectLst/>
                        </a:rPr>
                        <a:t>述</a:t>
                      </a:r>
                      <a:endParaRPr lang="zh-CN" sz="3200" b="0">
                        <a:solidFill>
                          <a:srgbClr val="000000"/>
                        </a:solidFill>
                        <a:effectLst/>
                        <a:latin typeface="Arial"/>
                        <a:ea typeface="宋体"/>
                      </a:endParaRPr>
                    </a:p>
                  </a:txBody>
                  <a:tcPr marL="0" marR="0" marT="0" marB="0" anchor="ctr"/>
                </a:tc>
                <a:extLst>
                  <a:ext uri="{0D108BD9-81ED-4DB2-BD59-A6C34878D82A}">
                    <a16:rowId xmlns:a16="http://schemas.microsoft.com/office/drawing/2014/main" val="10000"/>
                  </a:ext>
                </a:extLst>
              </a:tr>
              <a:tr h="465595">
                <a:tc>
                  <a:txBody>
                    <a:bodyPr/>
                    <a:lstStyle/>
                    <a:p>
                      <a:pPr marL="358140" eaLnBrk="0">
                        <a:lnSpc>
                          <a:spcPct val="68000"/>
                        </a:lnSpc>
                        <a:spcBef>
                          <a:spcPts val="540"/>
                        </a:spcBef>
                        <a:spcAft>
                          <a:spcPts val="0"/>
                        </a:spcAft>
                      </a:pPr>
                      <a:r>
                        <a:rPr lang="en-US" sz="2000" b="0" spc="-15">
                          <a:effectLst/>
                        </a:rPr>
                        <a:t>autoplay</a:t>
                      </a:r>
                      <a:endParaRPr lang="zh-CN" sz="3200" b="0">
                        <a:solidFill>
                          <a:srgbClr val="000000"/>
                        </a:solidFill>
                        <a:effectLst/>
                        <a:latin typeface="Arial"/>
                        <a:ea typeface="宋体"/>
                      </a:endParaRPr>
                    </a:p>
                  </a:txBody>
                  <a:tcPr marL="0" marR="0" marT="0" marB="0" anchor="ctr"/>
                </a:tc>
                <a:tc>
                  <a:txBody>
                    <a:bodyPr/>
                    <a:lstStyle/>
                    <a:p>
                      <a:pPr marL="356870" eaLnBrk="0">
                        <a:lnSpc>
                          <a:spcPct val="68000"/>
                        </a:lnSpc>
                        <a:spcBef>
                          <a:spcPts val="540"/>
                        </a:spcBef>
                        <a:spcAft>
                          <a:spcPts val="0"/>
                        </a:spcAft>
                      </a:pPr>
                      <a:r>
                        <a:rPr lang="en-US" sz="2000" b="0" spc="-15">
                          <a:effectLst/>
                        </a:rPr>
                        <a:t>autoplay</a:t>
                      </a:r>
                      <a:endParaRPr lang="zh-CN" sz="3200" b="0">
                        <a:solidFill>
                          <a:srgbClr val="000000"/>
                        </a:solidFill>
                        <a:effectLst/>
                        <a:latin typeface="Arial"/>
                        <a:ea typeface="宋体"/>
                      </a:endParaRPr>
                    </a:p>
                  </a:txBody>
                  <a:tcPr marL="0" marR="0" marT="0" marB="0" anchor="ctr"/>
                </a:tc>
                <a:tc>
                  <a:txBody>
                    <a:bodyPr/>
                    <a:lstStyle/>
                    <a:p>
                      <a:pPr marL="89535" eaLnBrk="0">
                        <a:lnSpc>
                          <a:spcPct val="76000"/>
                        </a:lnSpc>
                        <a:spcBef>
                          <a:spcPts val="430"/>
                        </a:spcBef>
                        <a:spcAft>
                          <a:spcPts val="0"/>
                        </a:spcAft>
                      </a:pPr>
                      <a:r>
                        <a:rPr lang="zh-CN" sz="2000" b="0">
                          <a:effectLst/>
                        </a:rPr>
                        <a:t>自动播放</a:t>
                      </a:r>
                      <a:endParaRPr lang="zh-CN" sz="3200" b="0">
                        <a:solidFill>
                          <a:srgbClr val="000000"/>
                        </a:solidFill>
                        <a:effectLst/>
                        <a:latin typeface="Arial"/>
                        <a:ea typeface="宋体"/>
                      </a:endParaRPr>
                    </a:p>
                  </a:txBody>
                  <a:tcPr marL="0" marR="0" marT="0" marB="0" anchor="ctr"/>
                </a:tc>
                <a:extLst>
                  <a:ext uri="{0D108BD9-81ED-4DB2-BD59-A6C34878D82A}">
                    <a16:rowId xmlns:a16="http://schemas.microsoft.com/office/drawing/2014/main" val="10001"/>
                  </a:ext>
                </a:extLst>
              </a:tr>
              <a:tr h="464280">
                <a:tc>
                  <a:txBody>
                    <a:bodyPr/>
                    <a:lstStyle/>
                    <a:p>
                      <a:pPr marL="348615" eaLnBrk="0">
                        <a:lnSpc>
                          <a:spcPct val="69000"/>
                        </a:lnSpc>
                        <a:spcBef>
                          <a:spcPts val="540"/>
                        </a:spcBef>
                        <a:spcAft>
                          <a:spcPts val="0"/>
                        </a:spcAft>
                      </a:pPr>
                      <a:r>
                        <a:rPr lang="en-US" sz="2000" b="0" spc="-85">
                          <a:effectLst/>
                        </a:rPr>
                        <a:t>c</a:t>
                      </a:r>
                      <a:r>
                        <a:rPr lang="en-US" sz="2000" b="0" spc="-65">
                          <a:effectLst/>
                        </a:rPr>
                        <a:t>onstrols</a:t>
                      </a:r>
                      <a:endParaRPr lang="zh-CN" sz="3200" b="0">
                        <a:solidFill>
                          <a:srgbClr val="000000"/>
                        </a:solidFill>
                        <a:effectLst/>
                        <a:latin typeface="Arial"/>
                        <a:ea typeface="宋体"/>
                      </a:endParaRPr>
                    </a:p>
                  </a:txBody>
                  <a:tcPr marL="0" marR="0" marT="0" marB="0" anchor="ctr"/>
                </a:tc>
                <a:tc>
                  <a:txBody>
                    <a:bodyPr/>
                    <a:lstStyle/>
                    <a:p>
                      <a:pPr marL="346710" eaLnBrk="0">
                        <a:lnSpc>
                          <a:spcPct val="69000"/>
                        </a:lnSpc>
                        <a:spcBef>
                          <a:spcPts val="540"/>
                        </a:spcBef>
                        <a:spcAft>
                          <a:spcPts val="0"/>
                        </a:spcAft>
                      </a:pPr>
                      <a:r>
                        <a:rPr lang="en-US" sz="2000" b="0" spc="-85">
                          <a:effectLst/>
                        </a:rPr>
                        <a:t>c</a:t>
                      </a:r>
                      <a:r>
                        <a:rPr lang="en-US" sz="2000" b="0" spc="-65">
                          <a:effectLst/>
                        </a:rPr>
                        <a:t>onstrols</a:t>
                      </a:r>
                      <a:endParaRPr lang="zh-CN" sz="3200" b="0">
                        <a:solidFill>
                          <a:srgbClr val="000000"/>
                        </a:solidFill>
                        <a:effectLst/>
                        <a:latin typeface="Arial"/>
                        <a:ea typeface="宋体"/>
                      </a:endParaRPr>
                    </a:p>
                  </a:txBody>
                  <a:tcPr marL="0" marR="0" marT="0" marB="0" anchor="ctr"/>
                </a:tc>
                <a:tc>
                  <a:txBody>
                    <a:bodyPr/>
                    <a:lstStyle/>
                    <a:p>
                      <a:pPr marL="67945" eaLnBrk="0">
                        <a:lnSpc>
                          <a:spcPct val="80000"/>
                        </a:lnSpc>
                        <a:spcBef>
                          <a:spcPts val="415"/>
                        </a:spcBef>
                        <a:spcAft>
                          <a:spcPts val="0"/>
                        </a:spcAft>
                      </a:pPr>
                      <a:r>
                        <a:rPr lang="zh-CN" sz="2000" b="0" spc="45">
                          <a:effectLst/>
                        </a:rPr>
                        <a:t>显示视频控件</a:t>
                      </a:r>
                      <a:r>
                        <a:rPr lang="en-US" sz="2000" b="0" spc="45">
                          <a:effectLst/>
                        </a:rPr>
                        <a:t>  ( </a:t>
                      </a:r>
                      <a:r>
                        <a:rPr lang="zh-CN" sz="2000" b="0" spc="45">
                          <a:effectLst/>
                        </a:rPr>
                        <a:t>播放</a:t>
                      </a:r>
                      <a:r>
                        <a:rPr lang="en-US" sz="2000" b="0" spc="45">
                          <a:effectLst/>
                        </a:rPr>
                        <a:t>/</a:t>
                      </a:r>
                      <a:r>
                        <a:rPr lang="zh-CN" sz="2000" b="0" spc="45">
                          <a:effectLst/>
                        </a:rPr>
                        <a:t>暂停按钮等</a:t>
                      </a:r>
                      <a:r>
                        <a:rPr lang="en-US" sz="2000" b="0" spc="35">
                          <a:effectLst/>
                        </a:rPr>
                        <a:t>)</a:t>
                      </a:r>
                      <a:endParaRPr lang="zh-CN" sz="3200" b="0">
                        <a:solidFill>
                          <a:srgbClr val="000000"/>
                        </a:solidFill>
                        <a:effectLst/>
                        <a:latin typeface="Arial"/>
                        <a:ea typeface="宋体"/>
                      </a:endParaRPr>
                    </a:p>
                  </a:txBody>
                  <a:tcPr marL="0" marR="0" marT="0" marB="0" anchor="ctr"/>
                </a:tc>
                <a:extLst>
                  <a:ext uri="{0D108BD9-81ED-4DB2-BD59-A6C34878D82A}">
                    <a16:rowId xmlns:a16="http://schemas.microsoft.com/office/drawing/2014/main" val="10002"/>
                  </a:ext>
                </a:extLst>
              </a:tr>
              <a:tr h="465595">
                <a:tc>
                  <a:txBody>
                    <a:bodyPr/>
                    <a:lstStyle/>
                    <a:p>
                      <a:pPr marL="449580" eaLnBrk="0">
                        <a:lnSpc>
                          <a:spcPct val="68000"/>
                        </a:lnSpc>
                        <a:spcBef>
                          <a:spcPts val="545"/>
                        </a:spcBef>
                        <a:spcAft>
                          <a:spcPts val="0"/>
                        </a:spcAft>
                      </a:pPr>
                      <a:r>
                        <a:rPr lang="en-US" sz="2000" b="0" spc="-80">
                          <a:effectLst/>
                        </a:rPr>
                        <a:t>l</a:t>
                      </a:r>
                      <a:r>
                        <a:rPr lang="en-US" sz="2000" b="0" spc="-75">
                          <a:effectLst/>
                        </a:rPr>
                        <a:t>oop</a:t>
                      </a:r>
                      <a:endParaRPr lang="zh-CN" sz="3200" b="0">
                        <a:solidFill>
                          <a:srgbClr val="000000"/>
                        </a:solidFill>
                        <a:effectLst/>
                        <a:latin typeface="Arial"/>
                        <a:ea typeface="宋体"/>
                      </a:endParaRPr>
                    </a:p>
                  </a:txBody>
                  <a:tcPr marL="0" marR="0" marT="0" marB="0" anchor="ctr"/>
                </a:tc>
                <a:tc>
                  <a:txBody>
                    <a:bodyPr/>
                    <a:lstStyle/>
                    <a:p>
                      <a:pPr marL="447675" eaLnBrk="0">
                        <a:lnSpc>
                          <a:spcPct val="68000"/>
                        </a:lnSpc>
                        <a:spcBef>
                          <a:spcPts val="545"/>
                        </a:spcBef>
                        <a:spcAft>
                          <a:spcPts val="0"/>
                        </a:spcAft>
                      </a:pPr>
                      <a:r>
                        <a:rPr lang="en-US" sz="2000" b="0" spc="-80">
                          <a:effectLst/>
                        </a:rPr>
                        <a:t>l</a:t>
                      </a:r>
                      <a:r>
                        <a:rPr lang="en-US" sz="2000" b="0" spc="-75">
                          <a:effectLst/>
                        </a:rPr>
                        <a:t>oop</a:t>
                      </a:r>
                      <a:endParaRPr lang="zh-CN" sz="3200" b="0">
                        <a:solidFill>
                          <a:srgbClr val="000000"/>
                        </a:solidFill>
                        <a:effectLst/>
                        <a:latin typeface="Arial"/>
                        <a:ea typeface="宋体"/>
                      </a:endParaRPr>
                    </a:p>
                  </a:txBody>
                  <a:tcPr marL="0" marR="0" marT="0" marB="0" anchor="ctr"/>
                </a:tc>
                <a:tc>
                  <a:txBody>
                    <a:bodyPr/>
                    <a:lstStyle/>
                    <a:p>
                      <a:pPr marL="67310" eaLnBrk="0">
                        <a:lnSpc>
                          <a:spcPct val="76000"/>
                        </a:lnSpc>
                        <a:spcBef>
                          <a:spcPts val="435"/>
                        </a:spcBef>
                        <a:spcAft>
                          <a:spcPts val="0"/>
                        </a:spcAft>
                      </a:pPr>
                      <a:r>
                        <a:rPr lang="zh-CN" sz="2000" b="0" spc="45">
                          <a:effectLst/>
                        </a:rPr>
                        <a:t>循环播</a:t>
                      </a:r>
                      <a:r>
                        <a:rPr lang="zh-CN" sz="2000" b="0" spc="40">
                          <a:effectLst/>
                        </a:rPr>
                        <a:t>放</a:t>
                      </a:r>
                      <a:endParaRPr lang="zh-CN" sz="3200" b="0">
                        <a:solidFill>
                          <a:srgbClr val="000000"/>
                        </a:solidFill>
                        <a:effectLst/>
                        <a:latin typeface="Arial"/>
                        <a:ea typeface="宋体"/>
                      </a:endParaRPr>
                    </a:p>
                  </a:txBody>
                  <a:tcPr marL="0" marR="0" marT="0" marB="0" anchor="ctr"/>
                </a:tc>
                <a:extLst>
                  <a:ext uri="{0D108BD9-81ED-4DB2-BD59-A6C34878D82A}">
                    <a16:rowId xmlns:a16="http://schemas.microsoft.com/office/drawing/2014/main" val="10003"/>
                  </a:ext>
                </a:extLst>
              </a:tr>
              <a:tr h="464280">
                <a:tc>
                  <a:txBody>
                    <a:bodyPr/>
                    <a:lstStyle/>
                    <a:p>
                      <a:pPr marL="407035" eaLnBrk="0">
                        <a:lnSpc>
                          <a:spcPct val="69000"/>
                        </a:lnSpc>
                        <a:spcBef>
                          <a:spcPts val="545"/>
                        </a:spcBef>
                        <a:spcAft>
                          <a:spcPts val="0"/>
                        </a:spcAft>
                      </a:pPr>
                      <a:r>
                        <a:rPr lang="en-US" sz="2000" b="0" spc="-105">
                          <a:effectLst/>
                        </a:rPr>
                        <a:t>m</a:t>
                      </a:r>
                      <a:r>
                        <a:rPr lang="en-US" sz="2000" b="0" spc="-85">
                          <a:effectLst/>
                        </a:rPr>
                        <a:t>uted</a:t>
                      </a:r>
                      <a:endParaRPr lang="zh-CN" sz="3200" b="0">
                        <a:solidFill>
                          <a:srgbClr val="000000"/>
                        </a:solidFill>
                        <a:effectLst/>
                        <a:latin typeface="Arial"/>
                        <a:ea typeface="宋体"/>
                      </a:endParaRPr>
                    </a:p>
                  </a:txBody>
                  <a:tcPr marL="0" marR="0" marT="0" marB="0" anchor="ctr"/>
                </a:tc>
                <a:tc>
                  <a:txBody>
                    <a:bodyPr/>
                    <a:lstStyle/>
                    <a:p>
                      <a:pPr marL="405765" eaLnBrk="0">
                        <a:lnSpc>
                          <a:spcPct val="69000"/>
                        </a:lnSpc>
                        <a:spcBef>
                          <a:spcPts val="545"/>
                        </a:spcBef>
                        <a:spcAft>
                          <a:spcPts val="0"/>
                        </a:spcAft>
                      </a:pPr>
                      <a:r>
                        <a:rPr lang="en-US" sz="2000" b="0" spc="-105">
                          <a:effectLst/>
                        </a:rPr>
                        <a:t>m</a:t>
                      </a:r>
                      <a:r>
                        <a:rPr lang="en-US" sz="2000" b="0" spc="-85">
                          <a:effectLst/>
                        </a:rPr>
                        <a:t>uted</a:t>
                      </a:r>
                      <a:endParaRPr lang="zh-CN" sz="3200" b="0">
                        <a:solidFill>
                          <a:srgbClr val="000000"/>
                        </a:solidFill>
                        <a:effectLst/>
                        <a:latin typeface="Arial"/>
                        <a:ea typeface="宋体"/>
                      </a:endParaRPr>
                    </a:p>
                  </a:txBody>
                  <a:tcPr marL="0" marR="0" marT="0" marB="0" anchor="ctr"/>
                </a:tc>
                <a:tc>
                  <a:txBody>
                    <a:bodyPr/>
                    <a:lstStyle/>
                    <a:p>
                      <a:pPr marL="67945" eaLnBrk="0">
                        <a:lnSpc>
                          <a:spcPct val="77000"/>
                        </a:lnSpc>
                        <a:spcBef>
                          <a:spcPts val="430"/>
                        </a:spcBef>
                        <a:spcAft>
                          <a:spcPts val="0"/>
                        </a:spcAft>
                      </a:pPr>
                      <a:r>
                        <a:rPr lang="zh-CN" sz="2000" b="0" spc="35">
                          <a:effectLst/>
                        </a:rPr>
                        <a:t>静</a:t>
                      </a:r>
                      <a:r>
                        <a:rPr lang="zh-CN" sz="2000" b="0" spc="30">
                          <a:effectLst/>
                        </a:rPr>
                        <a:t>音</a:t>
                      </a:r>
                      <a:endParaRPr lang="zh-CN" sz="3200" b="0">
                        <a:solidFill>
                          <a:srgbClr val="000000"/>
                        </a:solidFill>
                        <a:effectLst/>
                        <a:latin typeface="Arial"/>
                        <a:ea typeface="宋体"/>
                      </a:endParaRPr>
                    </a:p>
                  </a:txBody>
                  <a:tcPr marL="0" marR="0" marT="0" marB="0" anchor="ctr"/>
                </a:tc>
                <a:extLst>
                  <a:ext uri="{0D108BD9-81ED-4DB2-BD59-A6C34878D82A}">
                    <a16:rowId xmlns:a16="http://schemas.microsoft.com/office/drawing/2014/main" val="10004"/>
                  </a:ext>
                </a:extLst>
              </a:tr>
              <a:tr h="689784">
                <a:tc>
                  <a:txBody>
                    <a:bodyPr/>
                    <a:lstStyle/>
                    <a:p>
                      <a:pPr marL="377825" eaLnBrk="0">
                        <a:lnSpc>
                          <a:spcPct val="68000"/>
                        </a:lnSpc>
                        <a:spcBef>
                          <a:spcPts val="550"/>
                        </a:spcBef>
                        <a:spcAft>
                          <a:spcPts val="0"/>
                        </a:spcAft>
                      </a:pPr>
                      <a:r>
                        <a:rPr lang="en-US" sz="2000" b="0" spc="-80">
                          <a:effectLst/>
                        </a:rPr>
                        <a:t>p</a:t>
                      </a:r>
                      <a:r>
                        <a:rPr lang="en-US" sz="2000" b="0" spc="-65">
                          <a:effectLst/>
                        </a:rPr>
                        <a:t>reload</a:t>
                      </a:r>
                      <a:endParaRPr lang="zh-CN" sz="3200" b="0">
                        <a:solidFill>
                          <a:srgbClr val="000000"/>
                        </a:solidFill>
                        <a:effectLst/>
                        <a:latin typeface="Arial"/>
                        <a:ea typeface="宋体"/>
                      </a:endParaRPr>
                    </a:p>
                  </a:txBody>
                  <a:tcPr marL="0" marR="0" marT="0" marB="0" anchor="ctr"/>
                </a:tc>
                <a:tc>
                  <a:txBody>
                    <a:bodyPr/>
                    <a:lstStyle/>
                    <a:p>
                      <a:pPr marL="71120" eaLnBrk="0">
                        <a:lnSpc>
                          <a:spcPct val="100000"/>
                        </a:lnSpc>
                        <a:spcBef>
                          <a:spcPts val="0"/>
                        </a:spcBef>
                        <a:spcAft>
                          <a:spcPts val="0"/>
                        </a:spcAft>
                      </a:pPr>
                      <a:r>
                        <a:rPr lang="en-US" sz="2000" b="0" spc="-65" dirty="0">
                          <a:effectLst/>
                        </a:rPr>
                        <a:t>Auto</a:t>
                      </a:r>
                      <a:r>
                        <a:rPr lang="en-US" sz="2000" b="0" spc="-100" dirty="0">
                          <a:effectLst/>
                        </a:rPr>
                        <a:t>/</a:t>
                      </a:r>
                      <a:r>
                        <a:rPr lang="en-US" sz="2000" b="0" spc="-65" dirty="0">
                          <a:effectLst/>
                        </a:rPr>
                        <a:t>Metadata/none</a:t>
                      </a:r>
                      <a:endParaRPr lang="zh-CN" sz="3200" b="0" dirty="0">
                        <a:solidFill>
                          <a:srgbClr val="000000"/>
                        </a:solidFill>
                        <a:effectLst/>
                        <a:latin typeface="Arial"/>
                        <a:ea typeface="宋体"/>
                      </a:endParaRPr>
                    </a:p>
                  </a:txBody>
                  <a:tcPr marL="0" marR="0" marT="0" marB="0" anchor="ctr"/>
                </a:tc>
                <a:tc>
                  <a:txBody>
                    <a:bodyPr/>
                    <a:lstStyle/>
                    <a:p>
                      <a:pPr marL="70485" eaLnBrk="0">
                        <a:lnSpc>
                          <a:spcPct val="77000"/>
                        </a:lnSpc>
                        <a:spcBef>
                          <a:spcPts val="425"/>
                        </a:spcBef>
                        <a:spcAft>
                          <a:spcPts val="0"/>
                        </a:spcAft>
                      </a:pPr>
                      <a:r>
                        <a:rPr lang="zh-CN" sz="2000" b="0" spc="20">
                          <a:effectLst/>
                        </a:rPr>
                        <a:t>预加载</a:t>
                      </a:r>
                      <a:r>
                        <a:rPr lang="en-US" sz="2000" b="0" spc="20">
                          <a:effectLst/>
                        </a:rPr>
                        <a:t> , </a:t>
                      </a:r>
                      <a:r>
                        <a:rPr lang="zh-CN" sz="2000" b="0" spc="20">
                          <a:effectLst/>
                        </a:rPr>
                        <a:t>与 </a:t>
                      </a:r>
                      <a:r>
                        <a:rPr lang="en-US" sz="2000" b="0">
                          <a:effectLst/>
                        </a:rPr>
                        <a:t>autoplay</a:t>
                      </a:r>
                      <a:r>
                        <a:rPr lang="en-US" sz="2000" b="0" spc="20">
                          <a:effectLst/>
                        </a:rPr>
                        <a:t> </a:t>
                      </a:r>
                      <a:r>
                        <a:rPr lang="zh-CN" sz="2000" b="0" spc="20">
                          <a:effectLst/>
                        </a:rPr>
                        <a:t>连同使用</a:t>
                      </a:r>
                      <a:r>
                        <a:rPr lang="en-US" sz="2000" b="0" spc="20">
                          <a:effectLst/>
                        </a:rPr>
                        <a:t> , </a:t>
                      </a:r>
                      <a:r>
                        <a:rPr lang="zh-CN" sz="2000" b="0" spc="20">
                          <a:effectLst/>
                        </a:rPr>
                        <a:t>该属性会被</a:t>
                      </a:r>
                      <a:r>
                        <a:rPr lang="zh-CN" sz="2000" b="0" spc="15">
                          <a:effectLst/>
                        </a:rPr>
                        <a:t>忽</a:t>
                      </a:r>
                      <a:r>
                        <a:rPr lang="zh-CN" sz="2000" b="0">
                          <a:effectLst/>
                        </a:rPr>
                        <a:t>略</a:t>
                      </a:r>
                      <a:endParaRPr lang="zh-CN" sz="3200" b="0">
                        <a:solidFill>
                          <a:srgbClr val="000000"/>
                        </a:solidFill>
                        <a:effectLst/>
                        <a:latin typeface="Arial"/>
                        <a:ea typeface="宋体"/>
                      </a:endParaRPr>
                    </a:p>
                  </a:txBody>
                  <a:tcPr marL="0" marR="0" marT="0" marB="0" anchor="ctr"/>
                </a:tc>
                <a:extLst>
                  <a:ext uri="{0D108BD9-81ED-4DB2-BD59-A6C34878D82A}">
                    <a16:rowId xmlns:a16="http://schemas.microsoft.com/office/drawing/2014/main" val="10005"/>
                  </a:ext>
                </a:extLst>
              </a:tr>
              <a:tr h="464280">
                <a:tc>
                  <a:txBody>
                    <a:bodyPr/>
                    <a:lstStyle/>
                    <a:p>
                      <a:pPr marL="478790" eaLnBrk="0">
                        <a:lnSpc>
                          <a:spcPts val="755"/>
                        </a:lnSpc>
                        <a:spcBef>
                          <a:spcPts val="810"/>
                        </a:spcBef>
                        <a:spcAft>
                          <a:spcPts val="0"/>
                        </a:spcAft>
                      </a:pPr>
                      <a:r>
                        <a:rPr lang="en-US" sz="2000" b="0" spc="-45">
                          <a:effectLst/>
                        </a:rPr>
                        <a:t>s</a:t>
                      </a:r>
                      <a:r>
                        <a:rPr lang="en-US" sz="2000" b="0" spc="-35">
                          <a:effectLst/>
                        </a:rPr>
                        <a:t>rc</a:t>
                      </a:r>
                      <a:endParaRPr lang="zh-CN" sz="3200" b="0">
                        <a:solidFill>
                          <a:srgbClr val="000000"/>
                        </a:solidFill>
                        <a:effectLst/>
                        <a:latin typeface="Arial"/>
                        <a:ea typeface="宋体"/>
                      </a:endParaRPr>
                    </a:p>
                  </a:txBody>
                  <a:tcPr marL="0" marR="0" marT="0" marB="0" anchor="ctr"/>
                </a:tc>
                <a:tc>
                  <a:txBody>
                    <a:bodyPr/>
                    <a:lstStyle/>
                    <a:p>
                      <a:pPr marL="437515" eaLnBrk="0">
                        <a:lnSpc>
                          <a:spcPct val="67000"/>
                        </a:lnSpc>
                        <a:spcBef>
                          <a:spcPts val="580"/>
                        </a:spcBef>
                        <a:spcAft>
                          <a:spcPts val="0"/>
                        </a:spcAft>
                      </a:pPr>
                      <a:r>
                        <a:rPr lang="en-US" sz="2000" b="0" spc="-5" dirty="0">
                          <a:effectLst/>
                        </a:rPr>
                        <a:t>U</a:t>
                      </a:r>
                      <a:r>
                        <a:rPr lang="en-US" sz="2000" b="0" dirty="0">
                          <a:effectLst/>
                        </a:rPr>
                        <a:t>RL</a:t>
                      </a:r>
                      <a:endParaRPr lang="zh-CN" sz="3200" b="0" dirty="0">
                        <a:solidFill>
                          <a:srgbClr val="000000"/>
                        </a:solidFill>
                        <a:effectLst/>
                        <a:latin typeface="Arial"/>
                        <a:ea typeface="宋体"/>
                      </a:endParaRPr>
                    </a:p>
                  </a:txBody>
                  <a:tcPr marL="0" marR="0" marT="0" marB="0" anchor="ctr"/>
                </a:tc>
                <a:tc>
                  <a:txBody>
                    <a:bodyPr/>
                    <a:lstStyle/>
                    <a:p>
                      <a:pPr marL="69215" eaLnBrk="0">
                        <a:lnSpc>
                          <a:spcPct val="90000"/>
                        </a:lnSpc>
                        <a:spcBef>
                          <a:spcPts val="390"/>
                        </a:spcBef>
                        <a:spcAft>
                          <a:spcPts val="0"/>
                        </a:spcAft>
                      </a:pPr>
                      <a:r>
                        <a:rPr lang="zh-CN" sz="2000" b="0" spc="40">
                          <a:effectLst/>
                        </a:rPr>
                        <a:t>文件地址</a:t>
                      </a:r>
                      <a:endParaRPr lang="zh-CN" sz="3200" b="0">
                        <a:solidFill>
                          <a:srgbClr val="000000"/>
                        </a:solidFill>
                        <a:effectLst/>
                        <a:latin typeface="Arial"/>
                        <a:ea typeface="宋体"/>
                      </a:endParaRPr>
                    </a:p>
                  </a:txBody>
                  <a:tcPr marL="0" marR="0" marT="0" marB="0" anchor="ctr"/>
                </a:tc>
                <a:extLst>
                  <a:ext uri="{0D108BD9-81ED-4DB2-BD59-A6C34878D82A}">
                    <a16:rowId xmlns:a16="http://schemas.microsoft.com/office/drawing/2014/main" val="10006"/>
                  </a:ext>
                </a:extLst>
              </a:tr>
              <a:tr h="465595">
                <a:tc>
                  <a:txBody>
                    <a:bodyPr/>
                    <a:lstStyle/>
                    <a:p>
                      <a:pPr marL="406400" eaLnBrk="0">
                        <a:lnSpc>
                          <a:spcPct val="68000"/>
                        </a:lnSpc>
                        <a:spcBef>
                          <a:spcPts val="560"/>
                        </a:spcBef>
                        <a:spcAft>
                          <a:spcPts val="0"/>
                        </a:spcAft>
                      </a:pPr>
                      <a:r>
                        <a:rPr lang="en-US" sz="2000" b="0" spc="-75">
                          <a:effectLst/>
                        </a:rPr>
                        <a:t>h</a:t>
                      </a:r>
                      <a:r>
                        <a:rPr lang="en-US" sz="2000" b="0" spc="-70">
                          <a:effectLst/>
                        </a:rPr>
                        <a:t>eight</a:t>
                      </a:r>
                      <a:endParaRPr lang="zh-CN" sz="3200" b="0">
                        <a:solidFill>
                          <a:srgbClr val="000000"/>
                        </a:solidFill>
                        <a:effectLst/>
                        <a:latin typeface="Arial"/>
                        <a:ea typeface="宋体"/>
                      </a:endParaRPr>
                    </a:p>
                  </a:txBody>
                  <a:tcPr marL="0" marR="0" marT="0" marB="0" anchor="ctr"/>
                </a:tc>
                <a:tc>
                  <a:txBody>
                    <a:bodyPr/>
                    <a:lstStyle/>
                    <a:p>
                      <a:pPr marL="410845" eaLnBrk="0">
                        <a:lnSpc>
                          <a:spcPct val="68000"/>
                        </a:lnSpc>
                        <a:spcBef>
                          <a:spcPts val="555"/>
                        </a:spcBef>
                        <a:spcAft>
                          <a:spcPts val="0"/>
                        </a:spcAft>
                      </a:pPr>
                      <a:r>
                        <a:rPr lang="en-US" sz="2000" b="0" spc="-55">
                          <a:effectLst/>
                        </a:rPr>
                        <a:t>p</a:t>
                      </a:r>
                      <a:r>
                        <a:rPr lang="en-US" sz="2000" b="0" spc="-35">
                          <a:effectLst/>
                        </a:rPr>
                        <a:t>ixels</a:t>
                      </a:r>
                      <a:endParaRPr lang="zh-CN" sz="3200" b="0">
                        <a:solidFill>
                          <a:srgbClr val="000000"/>
                        </a:solidFill>
                        <a:effectLst/>
                        <a:latin typeface="Arial"/>
                        <a:ea typeface="宋体"/>
                      </a:endParaRPr>
                    </a:p>
                  </a:txBody>
                  <a:tcPr marL="0" marR="0" marT="0" marB="0" anchor="ctr"/>
                </a:tc>
                <a:tc>
                  <a:txBody>
                    <a:bodyPr/>
                    <a:lstStyle/>
                    <a:p>
                      <a:pPr marL="66675" eaLnBrk="0">
                        <a:lnSpc>
                          <a:spcPct val="77000"/>
                        </a:lnSpc>
                        <a:spcBef>
                          <a:spcPts val="435"/>
                        </a:spcBef>
                        <a:spcAft>
                          <a:spcPts val="0"/>
                        </a:spcAft>
                      </a:pPr>
                      <a:r>
                        <a:rPr lang="zh-CN" sz="2000" b="0" spc="50">
                          <a:effectLst/>
                        </a:rPr>
                        <a:t>设</a:t>
                      </a:r>
                      <a:r>
                        <a:rPr lang="zh-CN" sz="2000" b="0" spc="45">
                          <a:effectLst/>
                        </a:rPr>
                        <a:t>置视频播放器的高度。</a:t>
                      </a:r>
                      <a:endParaRPr lang="zh-CN" sz="3200" b="0">
                        <a:solidFill>
                          <a:srgbClr val="000000"/>
                        </a:solidFill>
                        <a:effectLst/>
                        <a:latin typeface="Arial"/>
                        <a:ea typeface="宋体"/>
                      </a:endParaRPr>
                    </a:p>
                  </a:txBody>
                  <a:tcPr marL="0" marR="0" marT="0" marB="0" anchor="ctr"/>
                </a:tc>
                <a:extLst>
                  <a:ext uri="{0D108BD9-81ED-4DB2-BD59-A6C34878D82A}">
                    <a16:rowId xmlns:a16="http://schemas.microsoft.com/office/drawing/2014/main" val="10007"/>
                  </a:ext>
                </a:extLst>
              </a:tr>
              <a:tr h="464280">
                <a:tc>
                  <a:txBody>
                    <a:bodyPr/>
                    <a:lstStyle/>
                    <a:p>
                      <a:pPr marL="406400" eaLnBrk="0">
                        <a:lnSpc>
                          <a:spcPct val="69000"/>
                        </a:lnSpc>
                        <a:spcBef>
                          <a:spcPts val="560"/>
                        </a:spcBef>
                        <a:spcAft>
                          <a:spcPts val="0"/>
                        </a:spcAft>
                      </a:pPr>
                      <a:r>
                        <a:rPr lang="en-US" sz="2000" b="0" spc="-70">
                          <a:effectLst/>
                        </a:rPr>
                        <a:t>W</a:t>
                      </a:r>
                      <a:r>
                        <a:rPr lang="en-US" sz="2000" b="0" spc="-50">
                          <a:effectLst/>
                        </a:rPr>
                        <a:t>idth</a:t>
                      </a:r>
                      <a:endParaRPr lang="zh-CN" sz="3200" b="0">
                        <a:solidFill>
                          <a:srgbClr val="000000"/>
                        </a:solidFill>
                        <a:effectLst/>
                        <a:latin typeface="Arial"/>
                        <a:ea typeface="宋体"/>
                      </a:endParaRPr>
                    </a:p>
                  </a:txBody>
                  <a:tcPr marL="0" marR="0" marT="0" marB="0" anchor="ctr"/>
                </a:tc>
                <a:tc>
                  <a:txBody>
                    <a:bodyPr/>
                    <a:lstStyle/>
                    <a:p>
                      <a:pPr marL="410845" eaLnBrk="0">
                        <a:lnSpc>
                          <a:spcPct val="68000"/>
                        </a:lnSpc>
                        <a:spcBef>
                          <a:spcPts val="555"/>
                        </a:spcBef>
                        <a:spcAft>
                          <a:spcPts val="0"/>
                        </a:spcAft>
                      </a:pPr>
                      <a:r>
                        <a:rPr lang="en-US" sz="2000" b="0" spc="-55">
                          <a:effectLst/>
                        </a:rPr>
                        <a:t>p</a:t>
                      </a:r>
                      <a:r>
                        <a:rPr lang="en-US" sz="2000" b="0" spc="-35">
                          <a:effectLst/>
                        </a:rPr>
                        <a:t>ixels</a:t>
                      </a:r>
                      <a:endParaRPr lang="zh-CN" sz="3200" b="0">
                        <a:solidFill>
                          <a:srgbClr val="000000"/>
                        </a:solidFill>
                        <a:effectLst/>
                        <a:latin typeface="Arial"/>
                        <a:ea typeface="宋体"/>
                      </a:endParaRPr>
                    </a:p>
                  </a:txBody>
                  <a:tcPr marL="0" marR="0" marT="0" marB="0" anchor="ctr"/>
                </a:tc>
                <a:tc>
                  <a:txBody>
                    <a:bodyPr/>
                    <a:lstStyle/>
                    <a:p>
                      <a:pPr marL="66675" eaLnBrk="0">
                        <a:lnSpc>
                          <a:spcPct val="77000"/>
                        </a:lnSpc>
                        <a:spcBef>
                          <a:spcPts val="440"/>
                        </a:spcBef>
                        <a:spcAft>
                          <a:spcPts val="0"/>
                        </a:spcAft>
                      </a:pPr>
                      <a:r>
                        <a:rPr lang="zh-CN" sz="2000" b="0" spc="50">
                          <a:effectLst/>
                        </a:rPr>
                        <a:t>设</a:t>
                      </a:r>
                      <a:r>
                        <a:rPr lang="zh-CN" sz="2000" b="0" spc="45">
                          <a:effectLst/>
                        </a:rPr>
                        <a:t>置视频播放器的宽度。</a:t>
                      </a:r>
                      <a:endParaRPr lang="zh-CN" sz="3200" b="0">
                        <a:solidFill>
                          <a:srgbClr val="000000"/>
                        </a:solidFill>
                        <a:effectLst/>
                        <a:latin typeface="Arial"/>
                        <a:ea typeface="宋体"/>
                      </a:endParaRPr>
                    </a:p>
                  </a:txBody>
                  <a:tcPr marL="0" marR="0" marT="0" marB="0" anchor="ctr"/>
                </a:tc>
                <a:extLst>
                  <a:ext uri="{0D108BD9-81ED-4DB2-BD59-A6C34878D82A}">
                    <a16:rowId xmlns:a16="http://schemas.microsoft.com/office/drawing/2014/main" val="10008"/>
                  </a:ext>
                </a:extLst>
              </a:tr>
              <a:tr h="524871">
                <a:tc>
                  <a:txBody>
                    <a:bodyPr/>
                    <a:lstStyle/>
                    <a:p>
                      <a:pPr marL="408940" eaLnBrk="0">
                        <a:lnSpc>
                          <a:spcPts val="845"/>
                        </a:lnSpc>
                        <a:spcBef>
                          <a:spcPts val="720"/>
                        </a:spcBef>
                        <a:spcAft>
                          <a:spcPts val="0"/>
                        </a:spcAft>
                      </a:pPr>
                      <a:r>
                        <a:rPr lang="en-US" sz="2000" b="0" spc="-25">
                          <a:effectLst/>
                        </a:rPr>
                        <a:t>poster</a:t>
                      </a:r>
                      <a:endParaRPr lang="zh-CN" sz="3200" b="0">
                        <a:solidFill>
                          <a:srgbClr val="000000"/>
                        </a:solidFill>
                        <a:effectLst/>
                        <a:latin typeface="Arial"/>
                        <a:ea typeface="宋体"/>
                      </a:endParaRPr>
                    </a:p>
                  </a:txBody>
                  <a:tcPr marL="0" marR="0" marT="0" marB="0" anchor="ctr"/>
                </a:tc>
                <a:tc>
                  <a:txBody>
                    <a:bodyPr/>
                    <a:lstStyle/>
                    <a:p>
                      <a:pPr marL="437515" eaLnBrk="0">
                        <a:lnSpc>
                          <a:spcPct val="67000"/>
                        </a:lnSpc>
                        <a:spcBef>
                          <a:spcPts val="590"/>
                        </a:spcBef>
                        <a:spcAft>
                          <a:spcPts val="0"/>
                        </a:spcAft>
                      </a:pPr>
                      <a:r>
                        <a:rPr lang="en-US" sz="2000" b="0" spc="-5">
                          <a:effectLst/>
                        </a:rPr>
                        <a:t>U</a:t>
                      </a:r>
                      <a:r>
                        <a:rPr lang="en-US" sz="2000" b="0">
                          <a:effectLst/>
                        </a:rPr>
                        <a:t>RL</a:t>
                      </a:r>
                      <a:endParaRPr lang="zh-CN" sz="3200" b="0">
                        <a:solidFill>
                          <a:srgbClr val="000000"/>
                        </a:solidFill>
                        <a:effectLst/>
                        <a:latin typeface="Arial"/>
                        <a:ea typeface="宋体"/>
                      </a:endParaRPr>
                    </a:p>
                  </a:txBody>
                  <a:tcPr marL="0" marR="0" marT="0" marB="0" anchor="ctr"/>
                </a:tc>
                <a:tc>
                  <a:txBody>
                    <a:bodyPr/>
                    <a:lstStyle/>
                    <a:p>
                      <a:pPr marL="68580" eaLnBrk="0">
                        <a:lnSpc>
                          <a:spcPct val="81000"/>
                        </a:lnSpc>
                        <a:spcBef>
                          <a:spcPts val="435"/>
                        </a:spcBef>
                        <a:spcAft>
                          <a:spcPts val="0"/>
                        </a:spcAft>
                      </a:pPr>
                      <a:r>
                        <a:rPr lang="zh-CN" sz="2000" b="0" spc="50" dirty="0">
                          <a:effectLst/>
                        </a:rPr>
                        <a:t>规定视频正在下载时显示的图像</a:t>
                      </a:r>
                      <a:r>
                        <a:rPr lang="en-US" sz="2000" b="0" spc="50" dirty="0">
                          <a:effectLst/>
                        </a:rPr>
                        <a:t> , </a:t>
                      </a:r>
                      <a:r>
                        <a:rPr lang="zh-CN" sz="2000" b="0" spc="50" dirty="0">
                          <a:effectLst/>
                        </a:rPr>
                        <a:t>直到用户单击播放按钮。</a:t>
                      </a:r>
                      <a:endParaRPr lang="zh-CN" sz="3200" b="0" dirty="0">
                        <a:solidFill>
                          <a:srgbClr val="000000"/>
                        </a:solidFill>
                        <a:effectLst/>
                        <a:latin typeface="Arial"/>
                        <a:ea typeface="宋体"/>
                      </a:endParaRPr>
                    </a:p>
                  </a:txBody>
                  <a:tcPr marL="0" marR="0" marT="0" marB="0" anchor="ct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098654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2441" y="980728"/>
            <a:ext cx="8358030" cy="2323713"/>
          </a:xfrm>
          <a:prstGeom prst="rect">
            <a:avLst/>
          </a:prstGeom>
        </p:spPr>
        <p:txBody>
          <a:bodyPr wrap="square">
            <a:spAutoFit/>
          </a:bodyPr>
          <a:lstStyle/>
          <a:p>
            <a:pPr eaLnBrk="0">
              <a:spcAft>
                <a:spcPts val="1500"/>
              </a:spcAft>
            </a:pPr>
            <a:r>
              <a:rPr lang="en-US" altLang="zh-CN" sz="2400" dirty="0"/>
              <a:t>HTML </a:t>
            </a:r>
            <a:r>
              <a:rPr lang="zh-CN" altLang="zh-CN" sz="2400" dirty="0"/>
              <a:t>标签是由尖括号包围的关键词</a:t>
            </a:r>
            <a:r>
              <a:rPr lang="en-US" altLang="zh-CN" sz="2400" dirty="0"/>
              <a:t> , </a:t>
            </a:r>
            <a:r>
              <a:rPr lang="zh-CN" altLang="zh-CN" sz="2400" dirty="0"/>
              <a:t>如</a:t>
            </a:r>
            <a:r>
              <a:rPr lang="en-US" altLang="zh-CN" sz="2400" dirty="0"/>
              <a:t>&lt;a&gt;</a:t>
            </a:r>
            <a:r>
              <a:rPr lang="zh-CN" altLang="en-US" sz="2400" dirty="0"/>
              <a:t>。</a:t>
            </a:r>
            <a:endParaRPr lang="zh-CN" altLang="zh-CN" sz="2400" dirty="0"/>
          </a:p>
          <a:p>
            <a:pPr eaLnBrk="0">
              <a:spcAft>
                <a:spcPts val="1500"/>
              </a:spcAft>
            </a:pPr>
            <a:r>
              <a:rPr lang="en-US" altLang="zh-CN" sz="2400" dirty="0"/>
              <a:t>HTML </a:t>
            </a:r>
            <a:r>
              <a:rPr lang="zh-CN" altLang="zh-CN" sz="2400" dirty="0"/>
              <a:t>标签通常是成对出现的</a:t>
            </a:r>
            <a:r>
              <a:rPr lang="en-US" altLang="zh-CN" sz="2400" dirty="0"/>
              <a:t> , </a:t>
            </a:r>
            <a:r>
              <a:rPr lang="zh-CN" altLang="zh-CN" sz="2400" dirty="0"/>
              <a:t>如</a:t>
            </a:r>
            <a:r>
              <a:rPr lang="en-US" altLang="zh-CN" sz="2400" dirty="0"/>
              <a:t>&lt;a&gt; &lt;/a&gt;</a:t>
            </a:r>
            <a:r>
              <a:rPr lang="zh-CN" altLang="en-US" sz="2400" dirty="0"/>
              <a:t>。</a:t>
            </a:r>
            <a:endParaRPr lang="zh-CN" altLang="zh-CN" sz="2400" dirty="0"/>
          </a:p>
          <a:p>
            <a:pPr eaLnBrk="0">
              <a:spcAft>
                <a:spcPts val="1500"/>
              </a:spcAft>
            </a:pPr>
            <a:r>
              <a:rPr lang="zh-CN" altLang="zh-CN" sz="2400" dirty="0"/>
              <a:t>标签对中的第一个标签</a:t>
            </a:r>
            <a:r>
              <a:rPr lang="en-US" altLang="zh-CN" sz="2400" dirty="0"/>
              <a:t>  ( &lt;a&gt;)  </a:t>
            </a:r>
            <a:r>
              <a:rPr lang="zh-CN" altLang="zh-CN" sz="2400" dirty="0"/>
              <a:t>被称为开始标签</a:t>
            </a:r>
            <a:r>
              <a:rPr lang="en-US" altLang="zh-CN" sz="2400" dirty="0"/>
              <a:t> , </a:t>
            </a:r>
            <a:r>
              <a:rPr lang="zh-CN" altLang="zh-CN" sz="2400" dirty="0"/>
              <a:t>第二个标签</a:t>
            </a:r>
            <a:r>
              <a:rPr lang="en-US" altLang="zh-CN" sz="2400" dirty="0"/>
              <a:t>  ( &lt;/a&gt;)  </a:t>
            </a:r>
            <a:r>
              <a:rPr lang="zh-CN" altLang="zh-CN" sz="2400" dirty="0"/>
              <a:t>被称为结束标 签开始和结束标签也被称为开放标签和闭合标签</a:t>
            </a:r>
            <a:r>
              <a:rPr lang="zh-CN" altLang="en-US" sz="2400" dirty="0"/>
              <a:t>。</a:t>
            </a:r>
            <a:endParaRPr lang="zh-CN" altLang="zh-CN" sz="2400"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Text Box 1"/>
          <p:cNvSpPr txBox="1">
            <a:spLocks noChangeArrowheads="1"/>
          </p:cNvSpPr>
          <p:nvPr/>
        </p:nvSpPr>
        <p:spPr bwMode="auto">
          <a:xfrm>
            <a:off x="647564" y="3861048"/>
            <a:ext cx="7848872" cy="1224136"/>
          </a:xfrm>
          <a:prstGeom prst="rect">
            <a:avLst/>
          </a:prstGeom>
          <a:solidFill>
            <a:srgbClr val="D4EF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indent="266700"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Arial" pitchFamily="34" charset="0"/>
                <a:ea typeface="Courier New" pitchFamily="49" charset="0"/>
                <a:cs typeface="宋体" pitchFamily="2" charset="-122"/>
              </a:rPr>
              <a:t>&lt;body&gt;</a:t>
            </a:r>
            <a:endParaRPr kumimoji="0" lang="en-US" altLang="zh-CN" sz="1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Arial" pitchFamily="34" charset="0"/>
                <a:ea typeface="Courier New" pitchFamily="49" charset="0"/>
              </a:rPr>
              <a:t>&lt;a </a:t>
            </a:r>
            <a:r>
              <a:rPr kumimoji="0" lang="en-US" altLang="zh-CN" sz="2400" b="0" i="0" u="none" strike="noStrike" cap="none" normalizeH="0" baseline="0" dirty="0" err="1">
                <a:ln>
                  <a:noFill/>
                </a:ln>
                <a:solidFill>
                  <a:srgbClr val="000000"/>
                </a:solidFill>
                <a:effectLst/>
                <a:latin typeface="Arial" pitchFamily="34" charset="0"/>
                <a:ea typeface="Courier New" pitchFamily="49" charset="0"/>
              </a:rPr>
              <a:t>href</a:t>
            </a:r>
            <a:r>
              <a:rPr kumimoji="0" lang="en-US" altLang="zh-CN" sz="2400" b="0" i="0" u="none" strike="noStrike" cap="none" normalizeH="0" baseline="0" dirty="0">
                <a:ln>
                  <a:noFill/>
                </a:ln>
                <a:solidFill>
                  <a:srgbClr val="000000"/>
                </a:solidFill>
                <a:effectLst/>
                <a:latin typeface="Arial" pitchFamily="34" charset="0"/>
                <a:ea typeface="Courier New" pitchFamily="49" charset="0"/>
              </a:rPr>
              <a:t>="</a:t>
            </a:r>
            <a:r>
              <a:rPr kumimoji="0" lang="en-US" altLang="zh-CN" sz="2400" b="0" i="0" u="none" strike="noStrike" cap="none" normalizeH="0" baseline="0" dirty="0">
                <a:ln>
                  <a:noFill/>
                </a:ln>
                <a:solidFill>
                  <a:schemeClr val="tx1"/>
                </a:solidFill>
                <a:effectLst/>
                <a:latin typeface="Arial" pitchFamily="34" charset="0"/>
                <a:ea typeface="Courier New" pitchFamily="49" charset="0"/>
                <a:hlinkClick r:id="rId2"/>
              </a:rPr>
              <a:t>https://www.baidu.com</a:t>
            </a:r>
            <a:r>
              <a:rPr kumimoji="0" lang="en-US" altLang="zh-CN" sz="2400" b="0" i="0" u="none" strike="noStrike" cap="none" normalizeH="0" baseline="0" dirty="0">
                <a:ln>
                  <a:noFill/>
                </a:ln>
                <a:solidFill>
                  <a:srgbClr val="000000"/>
                </a:solidFill>
                <a:effectLst/>
                <a:latin typeface="Arial" pitchFamily="34" charset="0"/>
                <a:ea typeface="Courier New" pitchFamily="49" charset="0"/>
              </a:rPr>
              <a:t>"&gt;</a:t>
            </a:r>
            <a:r>
              <a:rPr kumimoji="0" lang="zh-CN" altLang="en-US" sz="2400" b="0" i="0" u="none" strike="noStrike" cap="none" normalizeH="0" baseline="0" dirty="0">
                <a:ln>
                  <a:noFill/>
                </a:ln>
                <a:solidFill>
                  <a:srgbClr val="000000"/>
                </a:solidFill>
                <a:effectLst/>
                <a:latin typeface="Arial" pitchFamily="34" charset="0"/>
                <a:cs typeface="微软雅黑" pitchFamily="34" charset="-122"/>
              </a:rPr>
              <a:t>跳转到百度网页</a:t>
            </a:r>
            <a:r>
              <a:rPr kumimoji="0" lang="en-US" altLang="zh-CN" sz="2400" b="0" i="0" u="none" strike="noStrike" cap="none" normalizeH="0" baseline="0" dirty="0">
                <a:ln>
                  <a:noFill/>
                </a:ln>
                <a:solidFill>
                  <a:srgbClr val="000000"/>
                </a:solidFill>
                <a:effectLst/>
                <a:latin typeface="Arial" pitchFamily="34" charset="0"/>
                <a:ea typeface="Courier New" pitchFamily="49" charset="0"/>
              </a:rPr>
              <a:t>&lt;/a&gt; &lt;/body&gt;</a:t>
            </a:r>
            <a:endParaRPr kumimoji="0" lang="en-US" altLang="zh-CN" sz="4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4152306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51520" y="1340768"/>
            <a:ext cx="8712968" cy="2883776"/>
          </a:xfrm>
        </p:spPr>
        <p:txBody>
          <a:bodyPr>
            <a:normAutofit/>
          </a:bodyPr>
          <a:lstStyle/>
          <a:p>
            <a:pPr marL="109728" indent="457200">
              <a:buNone/>
            </a:pPr>
            <a:r>
              <a:rPr lang="zh-CN" altLang="zh-CN" sz="2400" dirty="0"/>
              <a:t>下面蓝框中定义了一个 </a:t>
            </a:r>
            <a:r>
              <a:rPr lang="en-US" altLang="zh-CN" sz="2400" dirty="0"/>
              <a:t>a </a:t>
            </a:r>
            <a:r>
              <a:rPr lang="zh-CN" altLang="zh-CN" sz="2400" dirty="0"/>
              <a:t>标签</a:t>
            </a:r>
            <a:r>
              <a:rPr lang="en-US" altLang="zh-CN" sz="2400" dirty="0"/>
              <a:t>  ( </a:t>
            </a:r>
            <a:r>
              <a:rPr lang="zh-CN" altLang="zh-CN" sz="2400" dirty="0"/>
              <a:t>超链接</a:t>
            </a:r>
            <a:r>
              <a:rPr lang="en-US" altLang="zh-CN" sz="2400" dirty="0"/>
              <a:t>) , </a:t>
            </a:r>
            <a:r>
              <a:rPr lang="zh-CN" altLang="zh-CN" sz="2400" dirty="0"/>
              <a:t>该标签拥有 </a:t>
            </a:r>
            <a:r>
              <a:rPr lang="en-US" altLang="zh-CN" sz="2400" dirty="0" err="1"/>
              <a:t>href</a:t>
            </a:r>
            <a:r>
              <a:rPr lang="en-US" altLang="zh-CN" sz="2400" dirty="0"/>
              <a:t> </a:t>
            </a:r>
            <a:r>
              <a:rPr lang="zh-CN" altLang="zh-CN" sz="2400" dirty="0"/>
              <a:t>及 </a:t>
            </a:r>
            <a:r>
              <a:rPr lang="en-US" altLang="zh-CN" sz="2400" dirty="0"/>
              <a:t>target </a:t>
            </a:r>
            <a:r>
              <a:rPr lang="zh-CN" altLang="zh-CN" sz="2400" dirty="0"/>
              <a:t>属性</a:t>
            </a:r>
            <a:r>
              <a:rPr lang="en-US" altLang="zh-CN" sz="2400" dirty="0"/>
              <a:t> ,  </a:t>
            </a:r>
            <a:r>
              <a:rPr lang="zh-CN" altLang="zh-CN" sz="2400" dirty="0"/>
              <a:t>提供了链 接地址以及在什么窗口下打开新的页面</a:t>
            </a:r>
            <a:r>
              <a:rPr lang="en-US" altLang="zh-CN" sz="2400" dirty="0"/>
              <a:t> , </a:t>
            </a:r>
            <a:r>
              <a:rPr lang="zh-CN" altLang="zh-CN" sz="2400" dirty="0"/>
              <a:t>标签中的文本为呈现在页面上的内容 。</a:t>
            </a:r>
            <a:r>
              <a:rPr lang="en-US" altLang="zh-CN" sz="2400" dirty="0"/>
              <a:t>HTML </a:t>
            </a:r>
            <a:r>
              <a:rPr lang="zh-CN" altLang="zh-CN" sz="2400" dirty="0"/>
              <a:t>标 签可以拥有属性</a:t>
            </a:r>
            <a:r>
              <a:rPr lang="en-US" altLang="zh-CN" sz="2400" dirty="0"/>
              <a:t> , </a:t>
            </a:r>
            <a:r>
              <a:rPr lang="zh-CN" altLang="zh-CN" sz="2400" dirty="0"/>
              <a:t>属性提供了有关 </a:t>
            </a:r>
            <a:r>
              <a:rPr lang="en-US" altLang="zh-CN" sz="2400" dirty="0"/>
              <a:t>HTML </a:t>
            </a:r>
            <a:r>
              <a:rPr lang="zh-CN" altLang="zh-CN" sz="2400" dirty="0"/>
              <a:t>标签的更多属性</a:t>
            </a:r>
            <a:r>
              <a:rPr lang="en-US" altLang="zh-CN" sz="2400" dirty="0"/>
              <a:t> , </a:t>
            </a:r>
            <a:r>
              <a:rPr lang="zh-CN" altLang="zh-CN" sz="2400" dirty="0"/>
              <a:t>属性总是以属性名</a:t>
            </a:r>
            <a:r>
              <a:rPr lang="en-US" altLang="zh-CN" sz="2400" dirty="0"/>
              <a:t>= </a:t>
            </a:r>
            <a:r>
              <a:rPr lang="zh-CN" altLang="zh-CN" sz="2400" dirty="0"/>
              <a:t>属性值的 形式出现</a:t>
            </a:r>
            <a:r>
              <a:rPr lang="en-US" altLang="zh-CN" sz="2400" dirty="0"/>
              <a:t> , </a:t>
            </a:r>
            <a:r>
              <a:rPr lang="zh-CN" altLang="zh-CN" sz="2400" dirty="0"/>
              <a:t>或者称作为键</a:t>
            </a:r>
            <a:r>
              <a:rPr lang="en-US" altLang="zh-CN" sz="2400" dirty="0"/>
              <a:t>  ( key)  </a:t>
            </a:r>
            <a:r>
              <a:rPr lang="zh-CN" altLang="zh-CN" sz="2400" dirty="0"/>
              <a:t>值</a:t>
            </a:r>
            <a:r>
              <a:rPr lang="en-US" altLang="zh-CN" sz="2400" dirty="0"/>
              <a:t>  ( value)  </a:t>
            </a:r>
            <a:r>
              <a:rPr lang="zh-CN" altLang="zh-CN" sz="2400" dirty="0"/>
              <a:t>对的形式</a:t>
            </a:r>
            <a:r>
              <a:rPr lang="en-US" altLang="zh-CN" sz="2400" dirty="0"/>
              <a:t> ,  </a:t>
            </a:r>
            <a:r>
              <a:rPr lang="zh-CN" altLang="zh-CN" sz="2400" dirty="0"/>
              <a:t>即</a:t>
            </a:r>
            <a:r>
              <a:rPr lang="en-US" altLang="zh-CN" sz="2400" dirty="0"/>
              <a:t> key=  “ value”, </a:t>
            </a:r>
            <a:r>
              <a:rPr lang="zh-CN" altLang="zh-CN" sz="2400" dirty="0"/>
              <a:t>如</a:t>
            </a:r>
            <a:r>
              <a:rPr lang="en-US" altLang="zh-CN" sz="2400" dirty="0"/>
              <a:t> title =  ‘ </a:t>
            </a:r>
            <a:r>
              <a:rPr lang="zh-CN" altLang="zh-CN" sz="2400" dirty="0"/>
              <a:t>标 题</a:t>
            </a:r>
            <a:r>
              <a:rPr lang="en-US" altLang="zh-CN" sz="2400" dirty="0"/>
              <a:t>’, </a:t>
            </a:r>
            <a:r>
              <a:rPr lang="zh-CN" altLang="zh-CN" sz="2400" dirty="0"/>
              <a:t>属性一般定义在开始标签中。</a:t>
            </a:r>
            <a:endParaRPr lang="zh-CN" altLang="en-US" sz="2400" dirty="0"/>
          </a:p>
        </p:txBody>
      </p:sp>
      <p:sp>
        <p:nvSpPr>
          <p:cNvPr id="3" name="标题 2"/>
          <p:cNvSpPr>
            <a:spLocks noGrp="1"/>
          </p:cNvSpPr>
          <p:nvPr>
            <p:ph type="title"/>
          </p:nvPr>
        </p:nvSpPr>
        <p:spPr>
          <a:xfrm>
            <a:off x="457200" y="274638"/>
            <a:ext cx="8229600" cy="936000"/>
          </a:xfrm>
        </p:spPr>
        <p:style>
          <a:lnRef idx="3">
            <a:schemeClr val="lt1"/>
          </a:lnRef>
          <a:fillRef idx="1">
            <a:schemeClr val="accent1"/>
          </a:fillRef>
          <a:effectRef idx="1">
            <a:schemeClr val="accent1"/>
          </a:effectRef>
          <a:fontRef idx="minor">
            <a:schemeClr val="lt1"/>
          </a:fontRef>
        </p:style>
        <p:txBody>
          <a:bodyPr>
            <a:normAutofit/>
          </a:bodyPr>
          <a:lstStyle/>
          <a:p>
            <a:r>
              <a:rPr lang="en-US" altLang="zh-CN" sz="3200" dirty="0">
                <a:solidFill>
                  <a:schemeClr val="tx1"/>
                </a:solidFill>
                <a:latin typeface="微软雅黑" panose="020B0503020204020204" pitchFamily="34" charset="-122"/>
                <a:ea typeface="微软雅黑" panose="020B0503020204020204" pitchFamily="34" charset="-122"/>
                <a:cs typeface="+mn-ea"/>
              </a:rPr>
              <a:t>1.1.1 </a:t>
            </a:r>
            <a:r>
              <a:rPr lang="zh-CN" altLang="zh-CN" sz="3200" dirty="0">
                <a:solidFill>
                  <a:schemeClr val="tx1"/>
                </a:solidFill>
                <a:latin typeface="微软雅黑" panose="020B0503020204020204" pitchFamily="34" charset="-122"/>
                <a:ea typeface="微软雅黑" panose="020B0503020204020204" pitchFamily="34" charset="-122"/>
                <a:cs typeface="+mn-ea"/>
              </a:rPr>
              <a:t>属</a:t>
            </a:r>
            <a:r>
              <a:rPr lang="en-US" altLang="zh-CN" sz="3200" dirty="0">
                <a:solidFill>
                  <a:schemeClr val="tx1"/>
                </a:solidFill>
                <a:latin typeface="微软雅黑" panose="020B0503020204020204" pitchFamily="34" charset="-122"/>
                <a:ea typeface="微软雅黑" panose="020B0503020204020204" pitchFamily="34" charset="-122"/>
                <a:cs typeface="+mn-ea"/>
              </a:rPr>
              <a:t> </a:t>
            </a:r>
            <a:r>
              <a:rPr lang="zh-CN" altLang="zh-CN" sz="3200" dirty="0">
                <a:solidFill>
                  <a:schemeClr val="tx1"/>
                </a:solidFill>
                <a:latin typeface="微软雅黑" panose="020B0503020204020204" pitchFamily="34" charset="-122"/>
                <a:ea typeface="微软雅黑" panose="020B0503020204020204" pitchFamily="34" charset="-122"/>
                <a:cs typeface="+mn-ea"/>
              </a:rPr>
              <a:t>性</a:t>
            </a:r>
            <a:endParaRPr lang="zh-CN" altLang="en-US" sz="3200" dirty="0">
              <a:solidFill>
                <a:schemeClr val="tx1"/>
              </a:solidFill>
              <a:latin typeface="微软雅黑" panose="020B0503020204020204" pitchFamily="34" charset="-122"/>
              <a:ea typeface="微软雅黑" panose="020B0503020204020204" pitchFamily="34" charset="-122"/>
              <a:cs typeface="+mn-ea"/>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Text Box 1"/>
          <p:cNvSpPr txBox="1">
            <a:spLocks noChangeArrowheads="1"/>
          </p:cNvSpPr>
          <p:nvPr/>
        </p:nvSpPr>
        <p:spPr bwMode="auto">
          <a:xfrm>
            <a:off x="179512" y="4221088"/>
            <a:ext cx="8856984" cy="1656184"/>
          </a:xfrm>
          <a:prstGeom prst="rect">
            <a:avLst/>
          </a:prstGeom>
          <a:solidFill>
            <a:srgbClr val="D4EF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indent="266700"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266700" algn="l" defTabSz="914400" rtl="0" eaLnBrk="1" fontAlgn="base" latinLnBrk="0" hangingPunct="1">
              <a:lnSpc>
                <a:spcPct val="150000"/>
              </a:lnSpc>
              <a:spcBef>
                <a:spcPct val="0"/>
              </a:spcBef>
              <a:spcAft>
                <a:spcPct val="0"/>
              </a:spcAft>
              <a:buClrTx/>
              <a:buSzTx/>
              <a:buFontTx/>
              <a:buNone/>
              <a:tabLst/>
            </a:pPr>
            <a:r>
              <a:rPr kumimoji="0" lang="en-US" altLang="zh-CN" sz="2200" b="0" i="0" u="none" strike="noStrike" cap="none" normalizeH="0" baseline="0" dirty="0">
                <a:ln>
                  <a:noFill/>
                </a:ln>
                <a:solidFill>
                  <a:srgbClr val="000000"/>
                </a:solidFill>
                <a:effectLst/>
                <a:latin typeface="Arial" pitchFamily="34" charset="0"/>
                <a:ea typeface="Courier New" pitchFamily="49" charset="0"/>
              </a:rPr>
              <a:t>&lt;body&gt;</a:t>
            </a:r>
            <a:endParaRPr kumimoji="0" lang="en-US" altLang="zh-CN" sz="2200" b="0" i="0" u="none" strike="noStrike" cap="none" normalizeH="0" baseline="0" dirty="0">
              <a:ln>
                <a:noFill/>
              </a:ln>
              <a:solidFill>
                <a:schemeClr val="tx1"/>
              </a:solidFill>
              <a:effectLst/>
              <a:latin typeface="Arial" pitchFamily="34" charset="0"/>
            </a:endParaRPr>
          </a:p>
          <a:p>
            <a:pPr marL="0" marR="0" lvl="0" indent="266700" algn="l" defTabSz="914400" rtl="0" eaLnBrk="0" fontAlgn="base" latinLnBrk="0" hangingPunct="0">
              <a:lnSpc>
                <a:spcPct val="150000"/>
              </a:lnSpc>
              <a:spcBef>
                <a:spcPct val="0"/>
              </a:spcBef>
              <a:spcAft>
                <a:spcPct val="0"/>
              </a:spcAft>
              <a:buClrTx/>
              <a:buSzTx/>
              <a:buFontTx/>
              <a:buNone/>
              <a:tabLst/>
            </a:pPr>
            <a:r>
              <a:rPr kumimoji="0" lang="en-US" altLang="zh-CN" sz="2200" b="0" i="0" u="none" strike="noStrike" cap="none" normalizeH="0" baseline="0" dirty="0">
                <a:ln>
                  <a:noFill/>
                </a:ln>
                <a:solidFill>
                  <a:srgbClr val="000000"/>
                </a:solidFill>
                <a:effectLst/>
                <a:latin typeface="Arial" pitchFamily="34" charset="0"/>
                <a:ea typeface="Courier New" pitchFamily="49" charset="0"/>
              </a:rPr>
              <a:t>    &lt;a </a:t>
            </a:r>
            <a:r>
              <a:rPr kumimoji="0" lang="en-US" altLang="zh-CN" sz="2200" b="0" i="0" u="none" strike="noStrike" cap="none" normalizeH="0" baseline="0" dirty="0" err="1">
                <a:ln>
                  <a:noFill/>
                </a:ln>
                <a:solidFill>
                  <a:srgbClr val="000000"/>
                </a:solidFill>
                <a:effectLst/>
                <a:latin typeface="Arial" pitchFamily="34" charset="0"/>
                <a:ea typeface="Courier New" pitchFamily="49" charset="0"/>
              </a:rPr>
              <a:t>href</a:t>
            </a:r>
            <a:r>
              <a:rPr kumimoji="0" lang="en-US" altLang="zh-CN" sz="2200" b="0" i="0" u="none" strike="noStrike" cap="none" normalizeH="0" baseline="0" dirty="0">
                <a:ln>
                  <a:noFill/>
                </a:ln>
                <a:solidFill>
                  <a:srgbClr val="000000"/>
                </a:solidFill>
                <a:effectLst/>
                <a:latin typeface="Arial" pitchFamily="34" charset="0"/>
                <a:ea typeface="Courier New" pitchFamily="49" charset="0"/>
              </a:rPr>
              <a:t>="</a:t>
            </a:r>
            <a:r>
              <a:rPr kumimoji="0" lang="en-US" altLang="zh-CN" sz="2200" b="0" i="0" u="sng" strike="noStrike" cap="none" normalizeH="0" baseline="0" dirty="0">
                <a:ln>
                  <a:noFill/>
                </a:ln>
                <a:solidFill>
                  <a:srgbClr val="000000"/>
                </a:solidFill>
                <a:effectLst/>
                <a:latin typeface="Arial" pitchFamily="34" charset="0"/>
                <a:ea typeface="Courier New" pitchFamily="49" charset="0"/>
              </a:rPr>
              <a:t>https://www .</a:t>
            </a:r>
            <a:r>
              <a:rPr kumimoji="0" lang="en-US" altLang="zh-CN" sz="2200" b="0" i="0" u="sng" strike="noStrike" cap="none" normalizeH="0" baseline="0" dirty="0" err="1">
                <a:ln>
                  <a:noFill/>
                </a:ln>
                <a:solidFill>
                  <a:srgbClr val="000000"/>
                </a:solidFill>
                <a:effectLst/>
                <a:latin typeface="Arial" pitchFamily="34" charset="0"/>
                <a:ea typeface="Courier New" pitchFamily="49" charset="0"/>
              </a:rPr>
              <a:t>baidu</a:t>
            </a:r>
            <a:r>
              <a:rPr kumimoji="0" lang="en-US" altLang="zh-CN" sz="2200" b="0" i="0" u="sng" strike="noStrike" cap="none" normalizeH="0" baseline="0" dirty="0">
                <a:ln>
                  <a:noFill/>
                </a:ln>
                <a:solidFill>
                  <a:srgbClr val="000000"/>
                </a:solidFill>
                <a:effectLst/>
                <a:latin typeface="Arial" pitchFamily="34" charset="0"/>
                <a:ea typeface="Courier New" pitchFamily="49" charset="0"/>
              </a:rPr>
              <a:t> .com</a:t>
            </a:r>
            <a:r>
              <a:rPr kumimoji="0" lang="en-US" altLang="zh-CN" sz="2200" b="0" i="0" u="none" strike="noStrike" cap="none" normalizeH="0" baseline="0" dirty="0">
                <a:ln>
                  <a:noFill/>
                </a:ln>
                <a:solidFill>
                  <a:srgbClr val="000000"/>
                </a:solidFill>
                <a:effectLst/>
                <a:latin typeface="Arial" pitchFamily="34" charset="0"/>
                <a:ea typeface="Courier New" pitchFamily="49" charset="0"/>
              </a:rPr>
              <a:t>“ target="_blank"&gt;</a:t>
            </a:r>
            <a:r>
              <a:rPr kumimoji="0" lang="zh-CN" altLang="en-US" sz="2200" b="0" i="0" u="none" strike="noStrike" cap="none" normalizeH="0" baseline="0" dirty="0">
                <a:ln>
                  <a:noFill/>
                </a:ln>
                <a:solidFill>
                  <a:srgbClr val="000000"/>
                </a:solidFill>
                <a:effectLst/>
                <a:latin typeface="Arial" pitchFamily="34" charset="0"/>
                <a:cs typeface="微软雅黑" pitchFamily="34" charset="-122"/>
              </a:rPr>
              <a:t>点击前往</a:t>
            </a:r>
            <a:r>
              <a:rPr kumimoji="0" lang="en-US" altLang="zh-CN" sz="2200" b="0" i="0" u="none" strike="noStrike" cap="none" normalizeH="0" baseline="0" dirty="0">
                <a:ln>
                  <a:noFill/>
                </a:ln>
                <a:solidFill>
                  <a:srgbClr val="000000"/>
                </a:solidFill>
                <a:effectLst/>
                <a:latin typeface="Arial" pitchFamily="34" charset="0"/>
                <a:ea typeface="Courier New" pitchFamily="49" charset="0"/>
              </a:rPr>
              <a:t>&lt;/a&gt; </a:t>
            </a:r>
          </a:p>
          <a:p>
            <a:pPr marL="0" marR="0" lvl="0" indent="266700" algn="l" defTabSz="914400" rtl="0" eaLnBrk="0" fontAlgn="base" latinLnBrk="0" hangingPunct="0">
              <a:lnSpc>
                <a:spcPct val="150000"/>
              </a:lnSpc>
              <a:spcBef>
                <a:spcPct val="0"/>
              </a:spcBef>
              <a:spcAft>
                <a:spcPct val="0"/>
              </a:spcAft>
              <a:buClrTx/>
              <a:buSzTx/>
              <a:buFontTx/>
              <a:buNone/>
              <a:tabLst/>
            </a:pPr>
            <a:r>
              <a:rPr kumimoji="0" lang="en-US" altLang="zh-CN" sz="2200" b="0" i="0" u="none" strike="noStrike" cap="none" normalizeH="0" baseline="0" dirty="0">
                <a:ln>
                  <a:noFill/>
                </a:ln>
                <a:solidFill>
                  <a:srgbClr val="000000"/>
                </a:solidFill>
                <a:effectLst/>
                <a:latin typeface="Arial" pitchFamily="34" charset="0"/>
                <a:ea typeface="Courier New" pitchFamily="49" charset="0"/>
              </a:rPr>
              <a:t>&lt;/body</a:t>
            </a:r>
            <a:endParaRPr kumimoji="0" lang="en-US" altLang="zh-CN" sz="2200" b="0" i="0" u="none" strike="noStrike" cap="none" normalizeH="0" baseline="0" dirty="0">
              <a:ln>
                <a:noFill/>
              </a:ln>
              <a:solidFill>
                <a:schemeClr val="tx1"/>
              </a:solidFill>
              <a:effectLst/>
              <a:latin typeface="Arial" pitchFamily="34" charset="0"/>
            </a:endParaRPr>
          </a:p>
        </p:txBody>
      </p:sp>
    </p:spTree>
    <p:extLst>
      <p:ext uri="{BB962C8B-B14F-4D97-AF65-F5344CB8AC3E}">
        <p14:creationId xmlns:p14="http://schemas.microsoft.com/office/powerpoint/2010/main" val="2954762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556792"/>
            <a:ext cx="8712968" cy="1584176"/>
          </a:xfrm>
        </p:spPr>
        <p:txBody>
          <a:bodyPr>
            <a:normAutofit/>
          </a:bodyPr>
          <a:lstStyle/>
          <a:p>
            <a:pPr marL="109728" indent="457200">
              <a:buNone/>
            </a:pPr>
            <a:r>
              <a:rPr lang="en-US" altLang="zh-CN" sz="2400" dirty="0"/>
              <a:t>HTML </a:t>
            </a:r>
            <a:r>
              <a:rPr lang="zh-CN" altLang="en-US" sz="2400" dirty="0"/>
              <a:t>元素指的是从开始标签  </a:t>
            </a:r>
            <a:r>
              <a:rPr lang="en-US" altLang="zh-CN" sz="2400" dirty="0"/>
              <a:t>( start tag)  </a:t>
            </a:r>
            <a:r>
              <a:rPr lang="zh-CN" altLang="en-US" sz="2400" dirty="0"/>
              <a:t>到结束标签  </a:t>
            </a:r>
            <a:r>
              <a:rPr lang="en-US" altLang="zh-CN" sz="2400" dirty="0"/>
              <a:t>( end tag)  </a:t>
            </a:r>
            <a:r>
              <a:rPr lang="zh-CN" altLang="en-US" sz="2400" dirty="0"/>
              <a:t>的所有代码 </a:t>
            </a:r>
            <a:r>
              <a:rPr lang="en-US" altLang="zh-CN" sz="2400" dirty="0"/>
              <a:t>,  </a:t>
            </a:r>
            <a:r>
              <a:rPr lang="zh-CN" altLang="en-US" sz="2400" dirty="0"/>
              <a:t>即元素 由开始标签 、结束标签 、属性以及显示内容组成 </a:t>
            </a:r>
            <a:r>
              <a:rPr lang="en-US" altLang="zh-CN" sz="2400" dirty="0"/>
              <a:t>, </a:t>
            </a:r>
            <a:r>
              <a:rPr lang="zh-CN" altLang="en-US" sz="2400" dirty="0"/>
              <a:t>如下图 所示：</a:t>
            </a:r>
          </a:p>
        </p:txBody>
      </p:sp>
      <p:sp>
        <p:nvSpPr>
          <p:cNvPr id="3" name="标题 2"/>
          <p:cNvSpPr>
            <a:spLocks noGrp="1"/>
          </p:cNvSpPr>
          <p:nvPr>
            <p:ph type="title"/>
          </p:nvPr>
        </p:nvSpPr>
        <p:spPr>
          <a:xfrm>
            <a:off x="457200" y="274638"/>
            <a:ext cx="8229600" cy="936000"/>
          </a:xfrm>
        </p:spPr>
        <p:style>
          <a:lnRef idx="3">
            <a:schemeClr val="lt1"/>
          </a:lnRef>
          <a:fillRef idx="1">
            <a:schemeClr val="accent1"/>
          </a:fillRef>
          <a:effectRef idx="1">
            <a:schemeClr val="accent1"/>
          </a:effectRef>
          <a:fontRef idx="minor">
            <a:schemeClr val="lt1"/>
          </a:fontRef>
        </p:style>
        <p:txBody>
          <a:bodyPr>
            <a:normAutofit/>
          </a:bodyPr>
          <a:lstStyle/>
          <a:p>
            <a:r>
              <a:rPr lang="en-US" altLang="zh-CN" sz="3200" dirty="0">
                <a:solidFill>
                  <a:schemeClr val="tx1"/>
                </a:solidFill>
                <a:latin typeface="微软雅黑" panose="020B0503020204020204" pitchFamily="34" charset="-122"/>
                <a:ea typeface="微软雅黑" panose="020B0503020204020204" pitchFamily="34" charset="-122"/>
                <a:cs typeface="+mn-ea"/>
              </a:rPr>
              <a:t>1.1.2 </a:t>
            </a:r>
            <a:r>
              <a:rPr lang="zh-CN" altLang="en-US" sz="3200" dirty="0">
                <a:solidFill>
                  <a:schemeClr val="tx1"/>
                </a:solidFill>
                <a:latin typeface="微软雅黑" panose="020B0503020204020204" pitchFamily="34" charset="-122"/>
                <a:ea typeface="微软雅黑" panose="020B0503020204020204" pitchFamily="34" charset="-122"/>
                <a:cs typeface="+mn-ea"/>
              </a:rPr>
              <a:t>元 素</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 name="IM 8"/>
          <p:cNvPicPr/>
          <p:nvPr/>
        </p:nvPicPr>
        <p:blipFill>
          <a:blip r:embed="rId2"/>
          <a:stretch>
            <a:fillRect/>
          </a:stretch>
        </p:blipFill>
        <p:spPr>
          <a:xfrm>
            <a:off x="1619672" y="3789040"/>
            <a:ext cx="5472608" cy="1377739"/>
          </a:xfrm>
          <a:prstGeom prst="rect">
            <a:avLst/>
          </a:prstGeom>
        </p:spPr>
      </p:pic>
    </p:spTree>
    <p:extLst>
      <p:ext uri="{BB962C8B-B14F-4D97-AF65-F5344CB8AC3E}">
        <p14:creationId xmlns:p14="http://schemas.microsoft.com/office/powerpoint/2010/main" val="25015626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348</TotalTime>
  <Words>5939</Words>
  <Application>Microsoft Office PowerPoint</Application>
  <PresentationFormat>全屏显示(4:3)</PresentationFormat>
  <Paragraphs>613</Paragraphs>
  <Slides>60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60</vt:i4>
      </vt:variant>
    </vt:vector>
  </HeadingPairs>
  <TitlesOfParts>
    <vt:vector size="68" baseType="lpstr">
      <vt:lpstr>华文新魏</vt:lpstr>
      <vt:lpstr>微软雅黑</vt:lpstr>
      <vt:lpstr>Arial</vt:lpstr>
      <vt:lpstr>Lucida Sans Unicode</vt:lpstr>
      <vt:lpstr>Verdana</vt:lpstr>
      <vt:lpstr>Wingdings 2</vt:lpstr>
      <vt:lpstr>Wingdings 3</vt:lpstr>
      <vt:lpstr>聚合</vt:lpstr>
      <vt:lpstr>第 1 章  HTML5 页面构建</vt:lpstr>
      <vt:lpstr>PowerPoint 演示文稿</vt:lpstr>
      <vt:lpstr>PowerPoint 演示文稿</vt:lpstr>
      <vt:lpstr>1.1 简 介</vt:lpstr>
      <vt:lpstr>PowerPoint 演示文稿</vt:lpstr>
      <vt:lpstr>PowerPoint 演示文稿</vt:lpstr>
      <vt:lpstr>PowerPoint 演示文稿</vt:lpstr>
      <vt:lpstr>1.1.1 属 性</vt:lpstr>
      <vt:lpstr>1.1.2 元 素</vt:lpstr>
      <vt:lpstr>1.1.2 元 素</vt:lpstr>
      <vt:lpstr>1.1.3 标 签 嵌 套</vt:lpstr>
      <vt:lpstr>1.2 基 础 标 签</vt:lpstr>
      <vt:lpstr>1.2.1 文 本 元 素</vt:lpstr>
      <vt:lpstr>1.2.1 文 本 元 素</vt:lpstr>
      <vt:lpstr>1.2.1 文 本 元 素</vt:lpstr>
      <vt:lpstr>1.2.2 文本格式化 &amp; 布局&amp; 语义化元素</vt:lpstr>
      <vt:lpstr>1.2.2 文本格式化 &amp; 布局&amp; 语义化元素</vt:lpstr>
      <vt:lpstr>1.2.2 文本格式化 &amp; 布局&amp; 语义化元素</vt:lpstr>
      <vt:lpstr>练习任务    诗词一首</vt:lpstr>
      <vt:lpstr>练习任务    诗词一首</vt:lpstr>
      <vt:lpstr>练习任务    诗词一首</vt:lpstr>
      <vt:lpstr>练习任务    诗词一首</vt:lpstr>
      <vt:lpstr>练习任务    诗词一首</vt:lpstr>
      <vt:lpstr>1.2.3 超 链 接 元 素 </vt:lpstr>
      <vt:lpstr>练习任务    文字跳转</vt:lpstr>
      <vt:lpstr>练习任务    文字跳转</vt:lpstr>
      <vt:lpstr>练习任务    文字跳转</vt:lpstr>
      <vt:lpstr>1.2.4 图 像 元 素 </vt:lpstr>
      <vt:lpstr>练习任务    img 和 a 元素应用</vt:lpstr>
      <vt:lpstr>练习任务    img 和 a 元素应用</vt:lpstr>
      <vt:lpstr>1.2.5 表 格 元 素 </vt:lpstr>
      <vt:lpstr>1.2.5 表 格 元 素 </vt:lpstr>
      <vt:lpstr>练习任务    开发团队人员信息表</vt:lpstr>
      <vt:lpstr>练习任务    开发团队人员信息表</vt:lpstr>
      <vt:lpstr>练习任务    开发团队人员信息表</vt:lpstr>
      <vt:lpstr>练习任务    开发团队人员信息表</vt:lpstr>
      <vt:lpstr>练习任务    开发团队人员信息表</vt:lpstr>
      <vt:lpstr>练习任务    开发团队人员信息表</vt:lpstr>
      <vt:lpstr>练习任务    开发团队人员信息表</vt:lpstr>
      <vt:lpstr>练习任务    开发团队人员信息表</vt:lpstr>
      <vt:lpstr>1.2.6 表 单 元 素 </vt:lpstr>
      <vt:lpstr>1.2.6 表 单 元 素 </vt:lpstr>
      <vt:lpstr>1.2.6 表 单 元 素 </vt:lpstr>
      <vt:lpstr>1.2.6 表 单 元 素 </vt:lpstr>
      <vt:lpstr>1.2.6 表 单 元 素 </vt:lpstr>
      <vt:lpstr>练习任务    用户注册表</vt:lpstr>
      <vt:lpstr>练习任务    用户注册表</vt:lpstr>
      <vt:lpstr>练习任务    用户注册表</vt:lpstr>
      <vt:lpstr>练习任务    用户注册表</vt:lpstr>
      <vt:lpstr>练习任务    用户注册表</vt:lpstr>
      <vt:lpstr>1.2.7 区 域 元 素 </vt:lpstr>
      <vt:lpstr>1.2.8 列 表 元 素 </vt:lpstr>
      <vt:lpstr>1.2.8 列 表 元 素 </vt:lpstr>
      <vt:lpstr>1.2.8 列 表 元 素 </vt:lpstr>
      <vt:lpstr>1.2.8 列 表 元 素 </vt:lpstr>
      <vt:lpstr>1.2.8 列 表 元 素 </vt:lpstr>
      <vt:lpstr>1.2.9 音 视 频 元 素 </vt:lpstr>
      <vt:lpstr>1.2.9 音 视 频 元 素 </vt:lpstr>
      <vt:lpstr>1.2.9 音 视 频 元 素 </vt:lpstr>
      <vt:lpstr>1.2.9 音 视 频 元 素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1 章  HTML5 页面构建</dc:title>
  <dc:creator>jun</dc:creator>
  <cp:lastModifiedBy>yun zhou</cp:lastModifiedBy>
  <cp:revision>34</cp:revision>
  <dcterms:created xsi:type="dcterms:W3CDTF">2023-06-10T05:27:45Z</dcterms:created>
  <dcterms:modified xsi:type="dcterms:W3CDTF">2023-09-11T15:12:55Z</dcterms:modified>
</cp:coreProperties>
</file>