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24"/>
  </p:notesMasterIdLst>
  <p:sldIdLst>
    <p:sldId id="263" r:id="rId3"/>
    <p:sldId id="276" r:id="rId4"/>
    <p:sldId id="322" r:id="rId5"/>
    <p:sldId id="329" r:id="rId6"/>
    <p:sldId id="319" r:id="rId7"/>
    <p:sldId id="328" r:id="rId8"/>
    <p:sldId id="320" r:id="rId9"/>
    <p:sldId id="321" r:id="rId10"/>
    <p:sldId id="331" r:id="rId11"/>
    <p:sldId id="332" r:id="rId12"/>
    <p:sldId id="333" r:id="rId13"/>
    <p:sldId id="334" r:id="rId14"/>
    <p:sldId id="336" r:id="rId15"/>
    <p:sldId id="337" r:id="rId16"/>
    <p:sldId id="345" r:id="rId17"/>
    <p:sldId id="338" r:id="rId18"/>
    <p:sldId id="339" r:id="rId19"/>
    <p:sldId id="340" r:id="rId20"/>
    <p:sldId id="344" r:id="rId21"/>
    <p:sldId id="341" r:id="rId22"/>
    <p:sldId id="261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EE3EB"/>
    <a:srgbClr val="B3BED1"/>
    <a:srgbClr val="5D739A"/>
    <a:srgbClr val="BDC7D7"/>
    <a:srgbClr val="42516E"/>
    <a:srgbClr val="E6EEF0"/>
    <a:srgbClr val="516485"/>
    <a:srgbClr val="F0F1F4"/>
    <a:srgbClr val="C0C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54" autoAdjust="0"/>
    <p:restoredTop sz="99799" autoAdjust="0"/>
  </p:normalViewPr>
  <p:slideViewPr>
    <p:cSldViewPr snapToGrid="0">
      <p:cViewPr>
        <p:scale>
          <a:sx n="85" d="100"/>
          <a:sy n="85" d="100"/>
        </p:scale>
        <p:origin x="-797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946"/>
    </p:cViewPr>
  </p:sorterViewPr>
  <p:notesViewPr>
    <p:cSldViewPr snapToGrid="0">
      <p:cViewPr varScale="1">
        <p:scale>
          <a:sx n="80" d="100"/>
          <a:sy n="80" d="100"/>
        </p:scale>
        <p:origin x="-20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BE618-C6C4-4F47-835F-C7AA88BF4AD2}" type="datetimeFigureOut">
              <a:rPr lang="zh-CN" altLang="en-US" smtClean="0"/>
              <a:pPr/>
              <a:t>2023/9/24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60AAF-3A1B-4FB9-850C-2F2456404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39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890589" y="3100856"/>
            <a:ext cx="558641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890589" y="2162175"/>
            <a:ext cx="5586411" cy="850123"/>
          </a:xfrm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0099" name="Rectangle 9934"/>
          <p:cNvSpPr>
            <a:spLocks noChangeArrowheads="1"/>
          </p:cNvSpPr>
          <p:nvPr userDrawn="1"/>
        </p:nvSpPr>
        <p:spPr bwMode="auto">
          <a:xfrm>
            <a:off x="890588" y="3936768"/>
            <a:ext cx="138113" cy="1381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100" name="Rectangle 9935"/>
          <p:cNvSpPr>
            <a:spLocks noChangeArrowheads="1"/>
          </p:cNvSpPr>
          <p:nvPr userDrawn="1"/>
        </p:nvSpPr>
        <p:spPr bwMode="auto">
          <a:xfrm>
            <a:off x="890588" y="4316815"/>
            <a:ext cx="138113" cy="1397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57289" y="3829815"/>
            <a:ext cx="4691186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10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157289" y="4201290"/>
            <a:ext cx="4691186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10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475" name="组合 474"/>
          <p:cNvGrpSpPr/>
          <p:nvPr userDrawn="1"/>
        </p:nvGrpSpPr>
        <p:grpSpPr>
          <a:xfrm>
            <a:off x="0" y="0"/>
            <a:ext cx="13089906" cy="5835978"/>
            <a:chOff x="0" y="0"/>
            <a:chExt cx="13089906" cy="5835978"/>
          </a:xfrm>
        </p:grpSpPr>
        <p:grpSp>
          <p:nvGrpSpPr>
            <p:cNvPr id="476" name="组合 108"/>
            <p:cNvGrpSpPr/>
            <p:nvPr/>
          </p:nvGrpSpPr>
          <p:grpSpPr>
            <a:xfrm>
              <a:off x="0" y="0"/>
              <a:ext cx="4385293" cy="2914650"/>
              <a:chOff x="0" y="0"/>
              <a:chExt cx="4385293" cy="2914650"/>
            </a:xfrm>
          </p:grpSpPr>
          <p:grpSp>
            <p:nvGrpSpPr>
              <p:cNvPr id="832" name="组合 7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68" name="组合 7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86" name="直接连接符 8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7" name="直接连接符 88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8" name="直接连接符 88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9" name="直接连接符 88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0" name="直接连接符 88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1" name="直接连接符 89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2" name="直接连接符 89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3" name="直接连接符 89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4" name="直接连接符 89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5" name="直接连接符 89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6" name="直接连接符 89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7" name="直接连接符 89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8" name="直接连接符 89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9" name="直接连接符 89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0" name="直接连接符 89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1" name="直接连接符 90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9" name="组合 7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70" name="直接连接符 86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1" name="直接连接符 87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2" name="直接连接符 78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3" name="直接连接符 79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4" name="直接连接符 80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5" name="直接连接符 81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6" name="直接连接符 87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7" name="直接连接符 87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8" name="直接连接符 87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9" name="直接连接符 87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0" name="直接连接符 87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1" name="直接连接符 88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2" name="直接连接符 88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3" name="直接连接符 88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4" name="直接连接符 88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5" name="直接连接符 88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33" name="组合 7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34" name="组合 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52" name="直接连接符 85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3" name="直接连接符 85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4" name="直接连接符 85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5" name="直接连接符 85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6" name="直接连接符 85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7" name="直接连接符 85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8" name="直接连接符 44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9" name="直接连接符 45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0" name="直接连接符 85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1" name="直接连接符 86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2" name="直接连接符 86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3" name="直接连接符 86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4" name="直接连接符 86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5" name="直接连接符 86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6" name="直接连接符 86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7" name="直接连接符 86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5" name="组合 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36" name="直接连接符 83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7" name="直接连接符 83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8" name="直接连接符 83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9" name="直接连接符 83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0" name="直接连接符 83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1" name="直接连接符 84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2" name="直接连接符 84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3" name="直接连接符 84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4" name="直接连接符 84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5" name="直接连接符 84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6" name="直接连接符 84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7" name="直接连接符 84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8" name="直接连接符 84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9" name="直接连接符 84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0" name="直接连接符 84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1" name="直接连接符 85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77" name="组合 109"/>
            <p:cNvGrpSpPr/>
            <p:nvPr/>
          </p:nvGrpSpPr>
          <p:grpSpPr>
            <a:xfrm>
              <a:off x="4346370" y="0"/>
              <a:ext cx="4385293" cy="2914650"/>
              <a:chOff x="0" y="0"/>
              <a:chExt cx="4385293" cy="2914650"/>
            </a:xfrm>
          </p:grpSpPr>
          <p:grpSp>
            <p:nvGrpSpPr>
              <p:cNvPr id="762" name="组合 110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798" name="组合 14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16" name="直接连接符 81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7" name="直接连接符 81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8" name="直接连接符 81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9" name="直接连接符 81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0" name="直接连接符 81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1" name="直接连接符 82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2" name="直接连接符 82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3" name="直接连接符 82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4" name="直接连接符 82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5" name="直接连接符 82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6" name="直接连接符 82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7" name="直接连接符 82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8" name="直接连接符 82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9" name="直接连接符 82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0" name="直接连接符 82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1" name="直接连接符 83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9" name="组合 14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00" name="直接连接符 148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1" name="直接连接符 149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2" name="直接连接符 150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3" name="直接连接符 151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4" name="直接连接符 80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5" name="直接连接符 80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6" name="直接连接符 80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7" name="直接连接符 80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8" name="直接连接符 80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9" name="直接连接符 80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0" name="直接连接符 80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1" name="直接连接符 81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2" name="直接连接符 81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3" name="直接连接符 81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4" name="直接连接符 81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5" name="直接连接符 81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3" name="组合 111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764" name="组合 112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82" name="直接连接符 78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3" name="直接连接符 78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4" name="直接连接符 78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5" name="直接连接符 78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6" name="直接连接符 78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7" name="直接连接符 78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8" name="直接连接符 78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9" name="直接连接符 78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0" name="直接连接符 78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1" name="直接连接符 79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2" name="直接连接符 79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3" name="直接连接符 79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4" name="直接连接符 79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5" name="直接连接符 79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6" name="直接连接符 79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7" name="直接连接符 79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5" name="组合 113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766" name="直接连接符 114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7" name="直接连接符 115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直接连接符 76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9" name="直接连接符 76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0" name="直接连接符 76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1" name="直接连接符 77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2" name="直接连接符 77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3" name="直接连接符 77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4" name="直接连接符 77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5" name="直接连接符 77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6" name="直接连接符 77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7" name="直接连接符 77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8" name="直接连接符 77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9" name="直接连接符 77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0" name="直接连接符 77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1" name="直接连接符 78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78" name="组合 180"/>
            <p:cNvGrpSpPr/>
            <p:nvPr/>
          </p:nvGrpSpPr>
          <p:grpSpPr>
            <a:xfrm>
              <a:off x="8704613" y="0"/>
              <a:ext cx="4385293" cy="2914650"/>
              <a:chOff x="0" y="0"/>
              <a:chExt cx="4385293" cy="2914650"/>
            </a:xfrm>
          </p:grpSpPr>
          <p:grpSp>
            <p:nvGrpSpPr>
              <p:cNvPr id="692" name="组合 181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728" name="组合 217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46" name="直接连接符 74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7" name="直接连接符 74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8" name="直接连接符 74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9" name="直接连接符 74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0" name="直接连接符 74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1" name="直接连接符 75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直接连接符 75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3" name="直接连接符 75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4" name="直接连接符 75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5" name="直接连接符 75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6" name="直接连接符 75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7" name="直接连接符 75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8" name="直接连接符 75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9" name="直接连接符 75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0" name="直接连接符 75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1" name="直接连接符 76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9" name="组合 218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730" name="直接连接符 2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1" name="直接连接符 2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2" name="直接连接符 2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3" name="直接连接符 73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4" name="直接连接符 73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5" name="直接连接符 73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6" name="直接连接符 73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7" name="直接连接符 73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8" name="直接连接符 73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9" name="直接连接符 73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0" name="直接连接符 73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1" name="直接连接符 74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2" name="直接连接符 74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3" name="直接连接符 74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4" name="直接连接符 74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5" name="直接连接符 74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93" name="组合 18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694" name="组合 183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12" name="直接连接符 71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直接连接符 71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4" name="直接连接符 71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5" name="直接连接符 71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6" name="直接连接符 71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7" name="直接连接符 71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8" name="直接连接符 71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9" name="直接连接符 71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0" name="直接连接符 71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1" name="直接连接符 72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2" name="直接连接符 72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3" name="直接连接符 72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4" name="直接连接符 72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5" name="直接连接符 72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6" name="直接连接符 72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7" name="直接连接符 72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5" name="组合 184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96" name="直接连接符 1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7" name="直接连接符 69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8" name="直接连接符 69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9" name="直接连接符 69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0" name="直接连接符 69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直接连接符 70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2" name="直接连接符 70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直接连接符 70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4" name="直接连接符 70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5" name="直接连接符 70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直接连接符 70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直接连接符 70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8" name="直接连接符 70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直接连接符 70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直接连接符 70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直接连接符 71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79" name="组合 251"/>
            <p:cNvGrpSpPr/>
            <p:nvPr/>
          </p:nvGrpSpPr>
          <p:grpSpPr>
            <a:xfrm>
              <a:off x="0" y="2921328"/>
              <a:ext cx="4385293" cy="2914650"/>
              <a:chOff x="0" y="0"/>
              <a:chExt cx="4385293" cy="2914650"/>
            </a:xfrm>
          </p:grpSpPr>
          <p:grpSp>
            <p:nvGrpSpPr>
              <p:cNvPr id="622" name="组合 252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658" name="组合 288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76" name="直接连接符 67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7" name="直接连接符 67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8" name="直接连接符 67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9" name="直接连接符 67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0" name="直接连接符 67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1" name="直接连接符 68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2" name="直接连接符 68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3" name="直接连接符 68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4" name="直接连接符 68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5" name="直接连接符 68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6" name="直接连接符 68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7" name="直接连接符 68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8" name="直接连接符 68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9" name="直接连接符 68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直接连接符 68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直接连接符 69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9" name="组合 289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60" name="直接连接符 65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直接连接符 66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直接连接符 66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3" name="直接连接符 66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4" name="直接连接符 66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5" name="直接连接符 66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6" name="直接连接符 66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7" name="直接连接符 66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直接连接符 66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直接连接符 66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直接连接符 66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1" name="直接连接符 67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2" name="直接连接符 67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3" name="直接连接符 67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4" name="直接连接符 67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5" name="直接连接符 67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3" name="组合 253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624" name="组合 2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42" name="直接连接符 64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直接连接符 64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直接连接符 64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直接连接符 64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直接连接符 64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7" name="直接连接符 64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8" name="直接连接符 64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直接连接符 64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直接连接符 64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直接连接符 65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直接连接符 65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直接连接符 65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直接连接符 65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5" name="直接连接符 65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6" name="直接连接符 65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直接连接符 65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5" name="组合 2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26" name="直接连接符 62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直接连接符 62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直接连接符 62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直接连接符 62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直接连接符 62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1" name="直接连接符 63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2" name="直接连接符 63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直接连接符 63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直接连接符 63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直接连接符 63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直接连接符 63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直接连接符 63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直接连接符 63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9" name="直接连接符 63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0" name="直接连接符 63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直接连接符 64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80" name="组合 322"/>
            <p:cNvGrpSpPr/>
            <p:nvPr/>
          </p:nvGrpSpPr>
          <p:grpSpPr>
            <a:xfrm>
              <a:off x="4346370" y="2921328"/>
              <a:ext cx="4385293" cy="2914650"/>
              <a:chOff x="0" y="0"/>
              <a:chExt cx="4385293" cy="2914650"/>
            </a:xfrm>
          </p:grpSpPr>
          <p:grpSp>
            <p:nvGrpSpPr>
              <p:cNvPr id="552" name="组合 32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588" name="组合 359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06" name="直接连接符 60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7" name="直接连接符 60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8" name="直接连接符 60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直接连接符 60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0" name="直接连接符 60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直接连接符 61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直接连接符 61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直接连接符 61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4" name="直接连接符 61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5" name="直接连接符 61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6" name="直接连接符 61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7" name="直接连接符 61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直接连接符 61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9" name="直接连接符 61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0" name="直接连接符 61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1" name="直接连接符 62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9" name="组合 360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90" name="直接连接符 58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1" name="直接连接符 59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2" name="直接连接符 59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直接连接符 59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直接连接符 59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5" name="直接连接符 59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直接连接符 59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7" name="直接连接符 59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8" name="直接连接符 59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9" name="直接连接符 59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0" name="直接连接符 59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直接连接符 60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直接连接符 60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直接连接符 60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直接连接符 60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直接连接符 60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53" name="组合 324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554" name="组合 325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72" name="直接连接符 57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3" name="直接连接符 57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4" name="直接连接符 57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5" name="直接连接符 57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直接连接符 57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直接连接符 57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直接连接符 57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9" name="直接连接符 57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直接连接符 57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直接连接符 58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2" name="直接连接符 58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3" name="直接连接符 58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4" name="直接连接符 58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5" name="直接连接符 58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6" name="直接连接符 58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7" name="直接连接符 58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5" name="组合 326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56" name="直接连接符 55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直接连接符 55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直接连接符 55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9" name="直接连接符 55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0" name="直接连接符 55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直接连接符 56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直接连接符 56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3" name="直接连接符 56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直接连接符 56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直接连接符 56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直接连接符 56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7" name="直接连接符 56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直接连接符 56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直接连接符 56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直接连接符 56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直接连接符 57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81" name="组合 393"/>
            <p:cNvGrpSpPr/>
            <p:nvPr/>
          </p:nvGrpSpPr>
          <p:grpSpPr>
            <a:xfrm>
              <a:off x="8704613" y="2921328"/>
              <a:ext cx="4385293" cy="2914650"/>
              <a:chOff x="0" y="0"/>
              <a:chExt cx="4385293" cy="2914650"/>
            </a:xfrm>
          </p:grpSpPr>
          <p:grpSp>
            <p:nvGrpSpPr>
              <p:cNvPr id="482" name="组合 394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518" name="组合 430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36" name="直接连接符 53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直接连接符 53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直接连接符 53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直接连接符 53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直接连接符 53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直接连接符 54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直接连接符 54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3" name="直接连接符 54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4" name="直接连接符 54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直接连接符 54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直接连接符 54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直接连接符 54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直接连接符 54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直接连接符 54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直接连接符 54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1" name="直接连接符 55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9" name="组合 431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20" name="直接连接符 5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直接连接符 5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直接连接符 5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直接连接符 52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直接连接符 52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直接连接符 52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直接连接符 52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7" name="直接连接符 52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8" name="直接连接符 52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直接连接符 52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直接连接符 52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直接连接符 53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直接连接符 53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直接连接符 53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直接连接符 53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5" name="直接连接符 53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3" name="组合 395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484" name="组合 39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02" name="直接连接符 50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3" name="直接连接符 50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4" name="直接连接符 50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5" name="直接连接符 50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6" name="直接连接符 50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7" name="直接连接符 50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8" name="直接连接符 50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9" name="直接连接符 50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0" name="直接连接符 50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直接连接符 51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2" name="直接连接符 51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直接连接符 51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直接连接符 51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直接连接符 51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直接连接符 51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直接连接符 51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5" name="组合 39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486" name="直接连接符 4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直接连接符 48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直接连接符 48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直接连接符 48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直接连接符 48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1" name="直接连接符 49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直接连接符 49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直接连接符 49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直接连接符 49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直接连接符 49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直接连接符 49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直接连接符 49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直接连接符 49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9" name="直接连接符 49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0" name="直接连接符 49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1" name="直接连接符 50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02" name="斜纹 7"/>
          <p:cNvSpPr/>
          <p:nvPr userDrawn="1"/>
        </p:nvSpPr>
        <p:spPr>
          <a:xfrm>
            <a:off x="-106875" y="-47504"/>
            <a:ext cx="1246908" cy="852317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03" name="斜纹 8"/>
          <p:cNvSpPr/>
          <p:nvPr userDrawn="1"/>
        </p:nvSpPr>
        <p:spPr>
          <a:xfrm>
            <a:off x="-95004" y="-35626"/>
            <a:ext cx="3123210" cy="2207571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04" name="组合 24"/>
          <p:cNvGrpSpPr/>
          <p:nvPr userDrawn="1"/>
        </p:nvGrpSpPr>
        <p:grpSpPr>
          <a:xfrm>
            <a:off x="950026" y="5438898"/>
            <a:ext cx="1460666" cy="736270"/>
            <a:chOff x="8989620" y="5415148"/>
            <a:chExt cx="1460666" cy="73627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905" name="燕尾形 14"/>
            <p:cNvSpPr/>
            <p:nvPr/>
          </p:nvSpPr>
          <p:spPr>
            <a:xfrm>
              <a:off x="9951522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6" name="燕尾形 15"/>
            <p:cNvSpPr/>
            <p:nvPr/>
          </p:nvSpPr>
          <p:spPr>
            <a:xfrm>
              <a:off x="9559636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7" name="燕尾形 16"/>
            <p:cNvSpPr/>
            <p:nvPr/>
          </p:nvSpPr>
          <p:spPr>
            <a:xfrm>
              <a:off x="9143999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8" name="燕尾形 17"/>
            <p:cNvSpPr/>
            <p:nvPr/>
          </p:nvSpPr>
          <p:spPr>
            <a:xfrm>
              <a:off x="9856519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9" name="燕尾形 18"/>
            <p:cNvSpPr/>
            <p:nvPr/>
          </p:nvSpPr>
          <p:spPr>
            <a:xfrm>
              <a:off x="9464633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0" name="燕尾形 19"/>
            <p:cNvSpPr/>
            <p:nvPr/>
          </p:nvSpPr>
          <p:spPr>
            <a:xfrm>
              <a:off x="9048996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911" name="组合 23"/>
            <p:cNvGrpSpPr/>
            <p:nvPr/>
          </p:nvGrpSpPr>
          <p:grpSpPr>
            <a:xfrm>
              <a:off x="8989620" y="5415148"/>
              <a:ext cx="1306287" cy="736270"/>
              <a:chOff x="9345879" y="5023263"/>
              <a:chExt cx="1306287" cy="736270"/>
            </a:xfrm>
          </p:grpSpPr>
          <p:sp>
            <p:nvSpPr>
              <p:cNvPr id="912" name="燕尾形 20"/>
              <p:cNvSpPr/>
              <p:nvPr/>
            </p:nvSpPr>
            <p:spPr>
              <a:xfrm>
                <a:off x="10153402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3" name="燕尾形 21"/>
              <p:cNvSpPr/>
              <p:nvPr/>
            </p:nvSpPr>
            <p:spPr>
              <a:xfrm>
                <a:off x="9761516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4" name="燕尾形 22"/>
              <p:cNvSpPr/>
              <p:nvPr/>
            </p:nvSpPr>
            <p:spPr>
              <a:xfrm>
                <a:off x="9345879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15" name="直角三角形 26"/>
          <p:cNvSpPr/>
          <p:nvPr userDrawn="1"/>
        </p:nvSpPr>
        <p:spPr>
          <a:xfrm rot="10800000">
            <a:off x="10161320" y="0"/>
            <a:ext cx="2030680" cy="156754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16" name="组合 915"/>
          <p:cNvGrpSpPr/>
          <p:nvPr userDrawn="1"/>
        </p:nvGrpSpPr>
        <p:grpSpPr>
          <a:xfrm>
            <a:off x="6632089" y="546265"/>
            <a:ext cx="3327446" cy="3146961"/>
            <a:chOff x="6697680" y="581891"/>
            <a:chExt cx="2774965" cy="2624447"/>
          </a:xfrm>
        </p:grpSpPr>
        <p:sp>
          <p:nvSpPr>
            <p:cNvPr id="917" name="椭圆 464"/>
            <p:cNvSpPr/>
            <p:nvPr/>
          </p:nvSpPr>
          <p:spPr>
            <a:xfrm>
              <a:off x="6697680" y="878774"/>
              <a:ext cx="2327564" cy="2327564"/>
            </a:xfrm>
            <a:prstGeom prst="ellipse">
              <a:avLst/>
            </a:prstGeom>
            <a:solidFill>
              <a:srgbClr val="516485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8" name="椭圆 917"/>
            <p:cNvSpPr/>
            <p:nvPr/>
          </p:nvSpPr>
          <p:spPr>
            <a:xfrm>
              <a:off x="7196443" y="581891"/>
              <a:ext cx="2276202" cy="2220685"/>
            </a:xfrm>
            <a:prstGeom prst="ellipse">
              <a:avLst/>
            </a:prstGeom>
            <a:noFill/>
            <a:ln w="9525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19" name="组合 918"/>
          <p:cNvGrpSpPr/>
          <p:nvPr userDrawn="1"/>
        </p:nvGrpSpPr>
        <p:grpSpPr>
          <a:xfrm>
            <a:off x="10010971" y="3368280"/>
            <a:ext cx="1536155" cy="1338811"/>
            <a:chOff x="8977817" y="3522659"/>
            <a:chExt cx="1536155" cy="1338811"/>
          </a:xfrm>
        </p:grpSpPr>
        <p:sp>
          <p:nvSpPr>
            <p:cNvPr id="920" name="椭圆 919"/>
            <p:cNvSpPr/>
            <p:nvPr/>
          </p:nvSpPr>
          <p:spPr>
            <a:xfrm>
              <a:off x="9238999" y="3522659"/>
              <a:ext cx="1274973" cy="1274973"/>
            </a:xfrm>
            <a:prstGeom prst="ellipse">
              <a:avLst/>
            </a:prstGeom>
            <a:solidFill>
              <a:srgbClr val="BDC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1" name="椭圆 920"/>
            <p:cNvSpPr/>
            <p:nvPr/>
          </p:nvSpPr>
          <p:spPr>
            <a:xfrm>
              <a:off x="8977817" y="3645042"/>
              <a:ext cx="1246838" cy="1216428"/>
            </a:xfrm>
            <a:prstGeom prst="ellipse">
              <a:avLst/>
            </a:prstGeom>
            <a:noFill/>
            <a:ln>
              <a:solidFill>
                <a:srgbClr val="5164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2" name="组合 921"/>
          <p:cNvGrpSpPr/>
          <p:nvPr userDrawn="1"/>
        </p:nvGrpSpPr>
        <p:grpSpPr>
          <a:xfrm>
            <a:off x="6923043" y="4857008"/>
            <a:ext cx="860326" cy="677773"/>
            <a:chOff x="8606279" y="3631745"/>
            <a:chExt cx="1618376" cy="1274972"/>
          </a:xfrm>
        </p:grpSpPr>
        <p:sp>
          <p:nvSpPr>
            <p:cNvPr id="923" name="椭圆 922"/>
            <p:cNvSpPr/>
            <p:nvPr/>
          </p:nvSpPr>
          <p:spPr>
            <a:xfrm>
              <a:off x="8606279" y="3631745"/>
              <a:ext cx="1274972" cy="12749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4" name="椭圆 923"/>
            <p:cNvSpPr/>
            <p:nvPr/>
          </p:nvSpPr>
          <p:spPr>
            <a:xfrm>
              <a:off x="8977817" y="3645042"/>
              <a:ext cx="1246838" cy="1216428"/>
            </a:xfrm>
            <a:prstGeom prst="ellipse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5" name="组合 924"/>
          <p:cNvGrpSpPr/>
          <p:nvPr userDrawn="1"/>
        </p:nvGrpSpPr>
        <p:grpSpPr>
          <a:xfrm rot="2921396">
            <a:off x="9327351" y="5725804"/>
            <a:ext cx="420062" cy="500236"/>
            <a:chOff x="8606279" y="3631745"/>
            <a:chExt cx="1318842" cy="1570562"/>
          </a:xfrm>
        </p:grpSpPr>
        <p:sp>
          <p:nvSpPr>
            <p:cNvPr id="926" name="椭圆 925"/>
            <p:cNvSpPr/>
            <p:nvPr/>
          </p:nvSpPr>
          <p:spPr>
            <a:xfrm>
              <a:off x="8606279" y="3631745"/>
              <a:ext cx="1274972" cy="12749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7" name="椭圆 926"/>
            <p:cNvSpPr/>
            <p:nvPr/>
          </p:nvSpPr>
          <p:spPr>
            <a:xfrm>
              <a:off x="8678283" y="3985879"/>
              <a:ext cx="1246838" cy="1216428"/>
            </a:xfrm>
            <a:prstGeom prst="ellipse">
              <a:avLst/>
            </a:prstGeom>
            <a:noFill/>
            <a:ln w="63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=""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=""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=""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=""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=""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=""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 dirty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 dirty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 dirty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=""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=""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=""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=""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4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885644" y="3100856"/>
            <a:ext cx="5586411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885644" y="2162175"/>
            <a:ext cx="5586411" cy="850123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1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33256" y="3829815"/>
            <a:ext cx="4691186" cy="371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33256" y="4201290"/>
            <a:ext cx="4691186" cy="371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2" name="组合 474"/>
          <p:cNvGrpSpPr/>
          <p:nvPr userDrawn="1"/>
        </p:nvGrpSpPr>
        <p:grpSpPr>
          <a:xfrm>
            <a:off x="0" y="0"/>
            <a:ext cx="13089906" cy="5835978"/>
            <a:chOff x="0" y="0"/>
            <a:chExt cx="13089906" cy="5835978"/>
          </a:xfrm>
        </p:grpSpPr>
        <p:grpSp>
          <p:nvGrpSpPr>
            <p:cNvPr id="3" name="组合 108"/>
            <p:cNvGrpSpPr/>
            <p:nvPr/>
          </p:nvGrpSpPr>
          <p:grpSpPr>
            <a:xfrm>
              <a:off x="0" y="0"/>
              <a:ext cx="4385293" cy="2914650"/>
              <a:chOff x="0" y="0"/>
              <a:chExt cx="4385293" cy="2914650"/>
            </a:xfrm>
          </p:grpSpPr>
          <p:grpSp>
            <p:nvGrpSpPr>
              <p:cNvPr id="4" name="组合 7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5" name="组合 7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86" name="直接连接符 8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7" name="直接连接符 88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8" name="直接连接符 88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9" name="直接连接符 88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0" name="直接连接符 88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1" name="直接连接符 89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2" name="直接连接符 89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3" name="直接连接符 89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4" name="直接连接符 89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5" name="直接连接符 89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6" name="直接连接符 89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7" name="直接连接符 89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8" name="直接连接符 89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9" name="直接连接符 89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0" name="直接连接符 89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1" name="直接连接符 90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组合 7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70" name="直接连接符 86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1" name="直接连接符 87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2" name="直接连接符 78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3" name="直接连接符 79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4" name="直接连接符 80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5" name="直接连接符 81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6" name="直接连接符 87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7" name="直接连接符 87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8" name="直接连接符 87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9" name="直接连接符 87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0" name="直接连接符 87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1" name="直接连接符 88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2" name="直接连接符 88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3" name="直接连接符 88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4" name="直接连接符 88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5" name="直接连接符 88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" name="组合 7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" name="组合 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52" name="直接连接符 85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3" name="直接连接符 85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4" name="直接连接符 85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5" name="直接连接符 85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6" name="直接连接符 85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7" name="直接连接符 85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8" name="直接连接符 44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9" name="直接连接符 45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0" name="直接连接符 85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1" name="直接连接符 86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2" name="直接连接符 86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3" name="直接连接符 86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4" name="直接连接符 86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5" name="直接连接符 86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6" name="直接连接符 86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7" name="直接连接符 86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组合 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36" name="直接连接符 83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7" name="直接连接符 83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8" name="直接连接符 83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9" name="直接连接符 83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0" name="直接连接符 83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1" name="直接连接符 84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2" name="直接连接符 84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3" name="直接连接符 84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4" name="直接连接符 84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5" name="直接连接符 84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6" name="直接连接符 84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7" name="直接连接符 84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8" name="直接连接符 84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9" name="直接连接符 84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0" name="直接连接符 84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1" name="直接连接符 85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0" name="组合 109"/>
            <p:cNvGrpSpPr/>
            <p:nvPr/>
          </p:nvGrpSpPr>
          <p:grpSpPr>
            <a:xfrm>
              <a:off x="4346370" y="0"/>
              <a:ext cx="4385293" cy="2914650"/>
              <a:chOff x="0" y="0"/>
              <a:chExt cx="4385293" cy="2914650"/>
            </a:xfrm>
          </p:grpSpPr>
          <p:grpSp>
            <p:nvGrpSpPr>
              <p:cNvPr id="13" name="组合 110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14" name="组合 14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16" name="直接连接符 81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7" name="直接连接符 81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8" name="直接连接符 81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9" name="直接连接符 81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0" name="直接连接符 81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1" name="直接连接符 82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2" name="直接连接符 82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3" name="直接连接符 82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4" name="直接连接符 82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5" name="直接连接符 82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6" name="直接连接符 82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7" name="直接连接符 82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8" name="直接连接符 82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9" name="直接连接符 82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0" name="直接连接符 82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1" name="直接连接符 83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组合 14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00" name="直接连接符 148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1" name="直接连接符 149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2" name="直接连接符 150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3" name="直接连接符 151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4" name="直接连接符 80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5" name="直接连接符 80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6" name="直接连接符 80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7" name="直接连接符 80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8" name="直接连接符 80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9" name="直接连接符 80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0" name="直接连接符 80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1" name="直接连接符 81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2" name="直接连接符 81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3" name="直接连接符 81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4" name="直接连接符 81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5" name="直接连接符 81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" name="组合 111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17" name="组合 112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82" name="直接连接符 78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3" name="直接连接符 78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4" name="直接连接符 78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5" name="直接连接符 78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6" name="直接连接符 78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7" name="直接连接符 78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8" name="直接连接符 78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9" name="直接连接符 78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0" name="直接连接符 78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1" name="直接连接符 79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2" name="直接连接符 79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3" name="直接连接符 79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4" name="直接连接符 79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5" name="直接连接符 79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6" name="直接连接符 79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7" name="直接连接符 79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组合 113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766" name="直接连接符 114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7" name="直接连接符 115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直接连接符 76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9" name="直接连接符 76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0" name="直接连接符 76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1" name="直接连接符 77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2" name="直接连接符 77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3" name="直接连接符 77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4" name="直接连接符 77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5" name="直接连接符 77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6" name="直接连接符 77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7" name="直接连接符 77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8" name="直接连接符 77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9" name="直接连接符 77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0" name="直接连接符 77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1" name="直接连接符 78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9" name="组合 180"/>
            <p:cNvGrpSpPr/>
            <p:nvPr/>
          </p:nvGrpSpPr>
          <p:grpSpPr>
            <a:xfrm>
              <a:off x="8704613" y="0"/>
              <a:ext cx="4385293" cy="2914650"/>
              <a:chOff x="0" y="0"/>
              <a:chExt cx="4385293" cy="2914650"/>
            </a:xfrm>
          </p:grpSpPr>
          <p:grpSp>
            <p:nvGrpSpPr>
              <p:cNvPr id="20" name="组合 181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1" name="组合 217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46" name="直接连接符 74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7" name="直接连接符 74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8" name="直接连接符 74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9" name="直接连接符 74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0" name="直接连接符 74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1" name="直接连接符 75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直接连接符 75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3" name="直接连接符 75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4" name="直接连接符 75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5" name="直接连接符 75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6" name="直接连接符 75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7" name="直接连接符 75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8" name="直接连接符 75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9" name="直接连接符 75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0" name="直接连接符 75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1" name="直接连接符 76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组合 218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730" name="直接连接符 2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1" name="直接连接符 2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2" name="直接连接符 2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3" name="直接连接符 73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4" name="直接连接符 73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5" name="直接连接符 73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6" name="直接连接符 73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7" name="直接连接符 73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8" name="直接连接符 73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9" name="直接连接符 73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0" name="直接连接符 73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1" name="直接连接符 74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2" name="直接连接符 74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3" name="直接连接符 74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4" name="直接连接符 74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5" name="直接连接符 74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" name="组合 18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4" name="组合 183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12" name="直接连接符 71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直接连接符 71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4" name="直接连接符 71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5" name="直接连接符 71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6" name="直接连接符 71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7" name="直接连接符 71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8" name="直接连接符 71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9" name="直接连接符 71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0" name="直接连接符 71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1" name="直接连接符 72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2" name="直接连接符 72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3" name="直接连接符 72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4" name="直接连接符 72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5" name="直接连接符 72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6" name="直接连接符 72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7" name="直接连接符 72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组合 184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96" name="直接连接符 1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7" name="直接连接符 69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8" name="直接连接符 69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9" name="直接连接符 69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0" name="直接连接符 69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直接连接符 70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2" name="直接连接符 70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直接连接符 70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4" name="直接连接符 70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5" name="直接连接符 70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直接连接符 70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直接连接符 70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8" name="直接连接符 70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直接连接符 70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直接连接符 70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直接连接符 71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6" name="组合 251"/>
            <p:cNvGrpSpPr/>
            <p:nvPr/>
          </p:nvGrpSpPr>
          <p:grpSpPr>
            <a:xfrm>
              <a:off x="0" y="2921328"/>
              <a:ext cx="4385293" cy="2914650"/>
              <a:chOff x="0" y="0"/>
              <a:chExt cx="4385293" cy="2914650"/>
            </a:xfrm>
          </p:grpSpPr>
          <p:grpSp>
            <p:nvGrpSpPr>
              <p:cNvPr id="27" name="组合 252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8" name="组合 288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76" name="直接连接符 67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7" name="直接连接符 67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8" name="直接连接符 67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9" name="直接连接符 67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0" name="直接连接符 67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1" name="直接连接符 68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2" name="直接连接符 68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3" name="直接连接符 68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4" name="直接连接符 68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5" name="直接连接符 68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6" name="直接连接符 68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7" name="直接连接符 68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8" name="直接连接符 68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9" name="直接连接符 68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直接连接符 68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直接连接符 69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组合 289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60" name="直接连接符 65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直接连接符 66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直接连接符 66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3" name="直接连接符 66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4" name="直接连接符 66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5" name="直接连接符 66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6" name="直接连接符 66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7" name="直接连接符 66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直接连接符 66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直接连接符 66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直接连接符 66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1" name="直接连接符 67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2" name="直接连接符 67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3" name="直接连接符 67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4" name="直接连接符 67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5" name="直接连接符 67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" name="组合 253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31" name="组合 2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42" name="直接连接符 64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直接连接符 64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直接连接符 64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直接连接符 64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直接连接符 64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7" name="直接连接符 64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8" name="直接连接符 64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直接连接符 64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直接连接符 64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直接连接符 65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直接连接符 65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直接连接符 65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直接连接符 65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5" name="直接连接符 65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6" name="直接连接符 65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直接连接符 65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2" name="组合 2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26" name="直接连接符 62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直接连接符 62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直接连接符 62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直接连接符 62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直接连接符 62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1" name="直接连接符 63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2" name="直接连接符 63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直接连接符 63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直接连接符 63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直接连接符 63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直接连接符 63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直接连接符 63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直接连接符 63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9" name="直接连接符 63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0" name="直接连接符 63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直接连接符 64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63" name="组合 322"/>
            <p:cNvGrpSpPr/>
            <p:nvPr/>
          </p:nvGrpSpPr>
          <p:grpSpPr>
            <a:xfrm>
              <a:off x="4346370" y="2921328"/>
              <a:ext cx="4385293" cy="2914650"/>
              <a:chOff x="0" y="0"/>
              <a:chExt cx="4385293" cy="2914650"/>
            </a:xfrm>
          </p:grpSpPr>
          <p:grpSp>
            <p:nvGrpSpPr>
              <p:cNvPr id="764" name="组合 32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765" name="组合 359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06" name="直接连接符 60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7" name="直接连接符 60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8" name="直接连接符 60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直接连接符 60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0" name="直接连接符 60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直接连接符 61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直接连接符 61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直接连接符 61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4" name="直接连接符 61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5" name="直接连接符 61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6" name="直接连接符 61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7" name="直接连接符 61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直接连接符 61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9" name="直接连接符 61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0" name="直接连接符 61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1" name="直接连接符 62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8" name="组合 360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90" name="直接连接符 58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1" name="直接连接符 59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2" name="直接连接符 59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直接连接符 59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直接连接符 59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5" name="直接连接符 59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直接连接符 59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7" name="直接连接符 59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8" name="直接连接符 59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9" name="直接连接符 59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0" name="直接连接符 59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直接连接符 60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直接连接符 60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直接连接符 60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直接连接符 60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直接连接符 60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99" name="组合 324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32" name="组合 325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72" name="直接连接符 57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3" name="直接连接符 57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4" name="直接连接符 57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5" name="直接连接符 57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直接连接符 57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直接连接符 57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直接连接符 57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9" name="直接连接符 57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直接连接符 57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直接连接符 58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2" name="直接连接符 58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3" name="直接连接符 58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4" name="直接连接符 58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5" name="直接连接符 58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6" name="直接连接符 58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7" name="直接连接符 58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3" name="组合 326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56" name="直接连接符 55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直接连接符 55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直接连接符 55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9" name="直接连接符 55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0" name="直接连接符 55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直接连接符 56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直接连接符 56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3" name="直接连接符 56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直接连接符 56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直接连接符 56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直接连接符 56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7" name="直接连接符 56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直接连接符 56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直接连接符 56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直接连接符 56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直接连接符 57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834" name="组合 393"/>
            <p:cNvGrpSpPr/>
            <p:nvPr/>
          </p:nvGrpSpPr>
          <p:grpSpPr>
            <a:xfrm>
              <a:off x="8704613" y="2921328"/>
              <a:ext cx="4385293" cy="2914650"/>
              <a:chOff x="0" y="0"/>
              <a:chExt cx="4385293" cy="2914650"/>
            </a:xfrm>
          </p:grpSpPr>
          <p:grpSp>
            <p:nvGrpSpPr>
              <p:cNvPr id="835" name="组合 394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68" name="组合 430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36" name="直接连接符 53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直接连接符 53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直接连接符 53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直接连接符 53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直接连接符 53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直接连接符 54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直接连接符 54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3" name="直接连接符 54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4" name="直接连接符 54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直接连接符 54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直接连接符 54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直接连接符 54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直接连接符 54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直接连接符 54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直接连接符 54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1" name="直接连接符 55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9" name="组合 431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20" name="直接连接符 5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直接连接符 5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直接连接符 5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直接连接符 52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直接连接符 52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直接连接符 52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直接连接符 52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7" name="直接连接符 52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8" name="直接连接符 52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直接连接符 52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直接连接符 52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直接连接符 53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直接连接符 53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直接连接符 53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直接连接符 53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5" name="直接连接符 53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04" name="组合 395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911" name="组合 39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02" name="直接连接符 50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3" name="直接连接符 50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4" name="直接连接符 50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5" name="直接连接符 50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6" name="直接连接符 50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7" name="直接连接符 50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8" name="直接连接符 50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9" name="直接连接符 50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0" name="直接连接符 50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直接连接符 51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2" name="直接连接符 51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直接连接符 51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直接连接符 51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直接连接符 51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直接连接符 51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直接连接符 51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16" name="组合 39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486" name="直接连接符 4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直接连接符 48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直接连接符 48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直接连接符 48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直接连接符 48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1" name="直接连接符 49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直接连接符 49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直接连接符 49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直接连接符 49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直接连接符 49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直接连接符 49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直接连接符 49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直接连接符 49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9" name="直接连接符 49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0" name="直接连接符 49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1" name="直接连接符 50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02" name="斜纹 7"/>
          <p:cNvSpPr/>
          <p:nvPr userDrawn="1"/>
        </p:nvSpPr>
        <p:spPr>
          <a:xfrm>
            <a:off x="-106875" y="-47504"/>
            <a:ext cx="1246908" cy="852317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03" name="斜纹 8"/>
          <p:cNvSpPr/>
          <p:nvPr userDrawn="1"/>
        </p:nvSpPr>
        <p:spPr>
          <a:xfrm>
            <a:off x="-95004" y="-35626"/>
            <a:ext cx="3123210" cy="2207571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19" name="组合 24"/>
          <p:cNvGrpSpPr/>
          <p:nvPr userDrawn="1"/>
        </p:nvGrpSpPr>
        <p:grpSpPr>
          <a:xfrm>
            <a:off x="9619013" y="5438898"/>
            <a:ext cx="1460666" cy="736270"/>
            <a:chOff x="8989620" y="5415148"/>
            <a:chExt cx="1460666" cy="73627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905" name="燕尾形 14"/>
            <p:cNvSpPr/>
            <p:nvPr/>
          </p:nvSpPr>
          <p:spPr>
            <a:xfrm>
              <a:off x="9951522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6" name="燕尾形 15"/>
            <p:cNvSpPr/>
            <p:nvPr/>
          </p:nvSpPr>
          <p:spPr>
            <a:xfrm>
              <a:off x="9559636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7" name="燕尾形 16"/>
            <p:cNvSpPr/>
            <p:nvPr/>
          </p:nvSpPr>
          <p:spPr>
            <a:xfrm>
              <a:off x="9143999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8" name="燕尾形 17"/>
            <p:cNvSpPr/>
            <p:nvPr/>
          </p:nvSpPr>
          <p:spPr>
            <a:xfrm>
              <a:off x="9856519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9" name="燕尾形 18"/>
            <p:cNvSpPr/>
            <p:nvPr/>
          </p:nvSpPr>
          <p:spPr>
            <a:xfrm>
              <a:off x="9464633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0" name="燕尾形 19"/>
            <p:cNvSpPr/>
            <p:nvPr/>
          </p:nvSpPr>
          <p:spPr>
            <a:xfrm>
              <a:off x="9048996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922" name="组合 23"/>
            <p:cNvGrpSpPr/>
            <p:nvPr/>
          </p:nvGrpSpPr>
          <p:grpSpPr>
            <a:xfrm>
              <a:off x="8989620" y="5415148"/>
              <a:ext cx="1306287" cy="736270"/>
              <a:chOff x="9345879" y="5023263"/>
              <a:chExt cx="1306287" cy="736270"/>
            </a:xfrm>
          </p:grpSpPr>
          <p:sp>
            <p:nvSpPr>
              <p:cNvPr id="912" name="燕尾形 20"/>
              <p:cNvSpPr/>
              <p:nvPr/>
            </p:nvSpPr>
            <p:spPr>
              <a:xfrm>
                <a:off x="10153402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3" name="燕尾形 21"/>
              <p:cNvSpPr/>
              <p:nvPr/>
            </p:nvSpPr>
            <p:spPr>
              <a:xfrm>
                <a:off x="9761516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4" name="燕尾形 22"/>
              <p:cNvSpPr/>
              <p:nvPr/>
            </p:nvSpPr>
            <p:spPr>
              <a:xfrm>
                <a:off x="9345879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15" name="直角三角形 26"/>
          <p:cNvSpPr/>
          <p:nvPr userDrawn="1"/>
        </p:nvSpPr>
        <p:spPr>
          <a:xfrm rot="10800000">
            <a:off x="10161320" y="0"/>
            <a:ext cx="2030680" cy="156754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21894" y="3197544"/>
            <a:ext cx="6968045" cy="428625"/>
          </a:xfrm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221894" y="3802381"/>
            <a:ext cx="6968045" cy="1095375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2221894" y="3021331"/>
            <a:ext cx="69680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 userDrawn="1"/>
        </p:nvGrpSpPr>
        <p:grpSpPr>
          <a:xfrm>
            <a:off x="-1589" y="-1588"/>
            <a:ext cx="4826265" cy="4034145"/>
            <a:chOff x="-1588" y="-1588"/>
            <a:chExt cx="2708276" cy="2263775"/>
          </a:xfrm>
        </p:grpSpPr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-1588" y="-1588"/>
              <a:ext cx="1801813" cy="2263775"/>
            </a:xfrm>
            <a:custGeom>
              <a:avLst/>
              <a:gdLst>
                <a:gd name="T0" fmla="*/ 0 w 1135"/>
                <a:gd name="T1" fmla="*/ 0 h 1426"/>
                <a:gd name="T2" fmla="*/ 1135 w 1135"/>
                <a:gd name="T3" fmla="*/ 0 h 1426"/>
                <a:gd name="T4" fmla="*/ 0 w 1135"/>
                <a:gd name="T5" fmla="*/ 1426 h 1426"/>
                <a:gd name="T6" fmla="*/ 0 w 1135"/>
                <a:gd name="T7" fmla="*/ 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5" h="1426">
                  <a:moveTo>
                    <a:pt x="0" y="0"/>
                  </a:moveTo>
                  <a:lnTo>
                    <a:pt x="1135" y="0"/>
                  </a:lnTo>
                  <a:lnTo>
                    <a:pt x="0" y="14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890588" y="-1588"/>
              <a:ext cx="909638" cy="1141413"/>
            </a:xfrm>
            <a:custGeom>
              <a:avLst/>
              <a:gdLst>
                <a:gd name="T0" fmla="*/ 573 w 573"/>
                <a:gd name="T1" fmla="*/ 719 h 719"/>
                <a:gd name="T2" fmla="*/ 0 w 573"/>
                <a:gd name="T3" fmla="*/ 719 h 719"/>
                <a:gd name="T4" fmla="*/ 573 w 573"/>
                <a:gd name="T5" fmla="*/ 0 h 719"/>
                <a:gd name="T6" fmla="*/ 573 w 573"/>
                <a:gd name="T7" fmla="*/ 719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3" h="719">
                  <a:moveTo>
                    <a:pt x="573" y="719"/>
                  </a:moveTo>
                  <a:lnTo>
                    <a:pt x="0" y="719"/>
                  </a:lnTo>
                  <a:lnTo>
                    <a:pt x="573" y="0"/>
                  </a:lnTo>
                  <a:lnTo>
                    <a:pt x="573" y="71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1800225" y="-1588"/>
              <a:ext cx="906463" cy="1141413"/>
            </a:xfrm>
            <a:custGeom>
              <a:avLst/>
              <a:gdLst>
                <a:gd name="T0" fmla="*/ 0 w 571"/>
                <a:gd name="T1" fmla="*/ 0 h 719"/>
                <a:gd name="T2" fmla="*/ 571 w 571"/>
                <a:gd name="T3" fmla="*/ 0 h 719"/>
                <a:gd name="T4" fmla="*/ 0 w 571"/>
                <a:gd name="T5" fmla="*/ 719 h 719"/>
                <a:gd name="T6" fmla="*/ 0 w 571"/>
                <a:gd name="T7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1" h="719">
                  <a:moveTo>
                    <a:pt x="0" y="0"/>
                  </a:moveTo>
                  <a:lnTo>
                    <a:pt x="571" y="0"/>
                  </a:lnTo>
                  <a:lnTo>
                    <a:pt x="0" y="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95325" y="76200"/>
            <a:ext cx="10801350" cy="937991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2023/9/24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4"/>
          </p:nvPr>
        </p:nvSpPr>
        <p:spPr>
          <a:xfrm>
            <a:off x="5401732" y="6959600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2023/9/24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>
          <a:xfrm>
            <a:off x="695325" y="6959600"/>
            <a:ext cx="4114800" cy="206381"/>
          </a:xfrm>
        </p:spPr>
        <p:txBody>
          <a:bodyPr/>
          <a:lstStyle/>
          <a:p>
            <a:r>
              <a:rPr lang="en-US" altLang="zh-CN" dirty="0"/>
              <a:t>www.islide.cc </a:t>
            </a:r>
            <a:r>
              <a:rPr lang="zh-CN" altLang="en-US"/>
              <a:t>「 让</a:t>
            </a:r>
            <a:r>
              <a:rPr lang="en-US" altLang="zh-CN" dirty="0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>
          <a:xfrm>
            <a:off x="8610599" y="6959600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6" name="标题 1"/>
          <p:cNvSpPr>
            <a:spLocks noGrp="1"/>
          </p:cNvSpPr>
          <p:nvPr>
            <p:ph type="ctrTitle" hasCustomPrompt="1"/>
          </p:nvPr>
        </p:nvSpPr>
        <p:spPr>
          <a:xfrm>
            <a:off x="695325" y="2247639"/>
            <a:ext cx="10801350" cy="65578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27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3185880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28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95325" y="3501514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0" y="0"/>
            <a:ext cx="13089906" cy="7042068"/>
            <a:chOff x="0" y="0"/>
            <a:chExt cx="13089906" cy="5835978"/>
          </a:xfrm>
        </p:grpSpPr>
        <p:grpSp>
          <p:nvGrpSpPr>
            <p:cNvPr id="15" name="组合 108"/>
            <p:cNvGrpSpPr/>
            <p:nvPr/>
          </p:nvGrpSpPr>
          <p:grpSpPr>
            <a:xfrm>
              <a:off x="0" y="0"/>
              <a:ext cx="4385293" cy="2914650"/>
              <a:chOff x="0" y="0"/>
              <a:chExt cx="4385293" cy="2914650"/>
            </a:xfrm>
          </p:grpSpPr>
          <p:grpSp>
            <p:nvGrpSpPr>
              <p:cNvPr id="374" name="组合 7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410" name="组合 7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428" name="直接连接符 42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9" name="直接连接符 42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0" name="直接连接符 42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直接连接符 43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直接连接符 43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直接连接符 43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4" name="直接连接符 43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5" name="直接连接符 43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6" name="直接连接符 43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7" name="直接连接符 43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直接连接符 43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直接连接符 43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直接连接符 43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直接连接符 44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直接连接符 44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3" name="直接连接符 44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1" name="组合 7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412" name="直接连接符 41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直接连接符 41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4" name="直接连接符 78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直接连接符 79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直接连接符 80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直接连接符 81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8" name="直接连接符 41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直接连接符 41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0" name="直接连接符 41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1" name="直接连接符 42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2" name="直接连接符 42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3" name="直接连接符 42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直接连接符 42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直接连接符 42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6" name="直接连接符 42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7" name="直接连接符 42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75" name="组合 7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376" name="组合 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394" name="直接连接符 39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直接连接符 39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直接连接符 39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直接连接符 39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直接连接符 39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直接连接符 39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0" name="直接连接符 44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直接连接符 45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直接连接符 40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直接连接符 40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直接连接符 40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5" name="直接连接符 40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6" name="直接连接符 40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直接连接符 40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8" name="直接连接符 40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直接连接符 40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7" name="组合 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378" name="直接连接符 37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直接连接符 37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直接连接符 37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1" name="直接连接符 38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直接连接符 38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直接连接符 38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直接连接符 38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直接连接符 38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直接连接符 38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直接连接符 38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直接连接符 38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直接连接符 38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0" name="直接连接符 38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直接连接符 39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2" name="直接连接符 39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直接连接符 39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6" name="组合 109"/>
            <p:cNvGrpSpPr/>
            <p:nvPr/>
          </p:nvGrpSpPr>
          <p:grpSpPr>
            <a:xfrm>
              <a:off x="4346370" y="0"/>
              <a:ext cx="4385293" cy="2914650"/>
              <a:chOff x="0" y="0"/>
              <a:chExt cx="4385293" cy="2914650"/>
            </a:xfrm>
          </p:grpSpPr>
          <p:grpSp>
            <p:nvGrpSpPr>
              <p:cNvPr id="304" name="组合 110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340" name="组合 14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358" name="直接连接符 35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直接连接符 35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直接连接符 35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直接连接符 36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2" name="直接连接符 36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3" name="直接连接符 36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直接连接符 36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直接连接符 36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直接连接符 36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直接连接符 36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直接连接符 36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直接连接符 36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直接连接符 36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直接连接符 37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2" name="直接连接符 37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直接连接符 37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1" name="组合 14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342" name="直接连接符 148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3" name="直接连接符 149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4" name="直接连接符 150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5" name="直接连接符 151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直接连接符 34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直接连接符 34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直接连接符 34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直接连接符 34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直接连接符 34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直接连接符 35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直接连接符 35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直接连接符 35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" name="直接连接符 35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直接连接符 35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直接连接符 35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直接连接符 35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5" name="组合 111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306" name="组合 112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324" name="直接连接符 32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直接连接符 32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直接连接符 32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直接连接符 32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直接连接符 32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直接连接符 32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直接连接符 32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直接连接符 33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2" name="直接连接符 33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3" name="直接连接符 33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直接连接符 33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5" name="直接连接符 33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直接连接符 33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直接连接符 33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直接连接符 33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直接连接符 33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7" name="组合 113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308" name="直接连接符 114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直接连接符 115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直接连接符 30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直接连接符 31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直接连接符 31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直接连接符 31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直接连接符 31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直接连接符 31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直接连接符 31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直接连接符 31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直接连接符 31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直接连接符 31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直接连接符 31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直接连接符 32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直接连接符 32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直接连接符 32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7" name="组合 180"/>
            <p:cNvGrpSpPr/>
            <p:nvPr/>
          </p:nvGrpSpPr>
          <p:grpSpPr>
            <a:xfrm>
              <a:off x="8704613" y="0"/>
              <a:ext cx="4385293" cy="2914650"/>
              <a:chOff x="0" y="0"/>
              <a:chExt cx="4385293" cy="2914650"/>
            </a:xfrm>
          </p:grpSpPr>
          <p:grpSp>
            <p:nvGrpSpPr>
              <p:cNvPr id="234" name="组合 181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70" name="组合 217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288" name="直接连接符 28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直接连接符 28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直接连接符 28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直接连接符 29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直接连接符 29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直接连接符 29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直接连接符 29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直接连接符 29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直接连接符 29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直接连接符 29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直接连接符 29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直接连接符 29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直接连接符 29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直接连接符 30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直接连接符 30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直接连接符 30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1" name="组合 218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272" name="直接连接符 2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直接连接符 2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直接连接符 2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直接连接符 27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直接连接符 27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直接连接符 27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直接连接符 27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直接连接符 27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直接连接符 27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直接连接符 28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直接连接符 28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直接连接符 28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直接连接符 28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直接连接符 28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直接连接符 28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直接连接符 28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5" name="组合 18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36" name="组合 183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254" name="直接连接符 25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直接连接符 25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直接连接符 25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直接连接符 25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直接连接符 25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直接连接符 25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直接连接符 25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直接连接符 26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直接连接符 26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直接连接符 26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直接连接符 26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直接连接符 26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直接连接符 26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直接连接符 26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直接连接符 26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直接连接符 26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组合 184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238" name="直接连接符 1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直接连接符 23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直接连接符 23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直接连接符 24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直接连接符 24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直接连接符 24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直接连接符 24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直接连接符 24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直接连接符 24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直接连接符 24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直接连接符 24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直接连接符 24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直接连接符 24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直接连接符 25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直接连接符 25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直接连接符 25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8" name="组合 251"/>
            <p:cNvGrpSpPr/>
            <p:nvPr/>
          </p:nvGrpSpPr>
          <p:grpSpPr>
            <a:xfrm>
              <a:off x="0" y="2921328"/>
              <a:ext cx="4385293" cy="2914650"/>
              <a:chOff x="0" y="0"/>
              <a:chExt cx="4385293" cy="2914650"/>
            </a:xfrm>
          </p:grpSpPr>
          <p:grpSp>
            <p:nvGrpSpPr>
              <p:cNvPr id="164" name="组合 252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00" name="组合 288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218" name="直接连接符 21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直接连接符 21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直接连接符 21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连接符 22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接连接符 22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直接连接符 22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直接连接符 22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直接连接符 22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直接连接符 22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直接连接符 22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直接连接符 22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直接连接符 22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直接连接符 22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直接连接符 23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直接连接符 23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直接连接符 23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组合 289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202" name="直接连接符 20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接连接符 20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直接连接符 20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直接连接符 20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直接连接符 20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直接连接符 20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直接连接符 20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直接连接符 20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直接连接符 20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直接连接符 21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直接连接符 21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直接连接符 21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直接连接符 21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直接连接符 21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直接连接符 21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直接连接符 21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5" name="组合 253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166" name="组合 2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184" name="直接连接符 18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直接连接符 18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直接连接符 18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直接连接符 18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直接连接符 18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直接连接符 18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直接连接符 18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直接连接符 19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直接连接符 19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直接连接符 19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直接连接符 19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直接连接符 19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直接连接符 19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直接连接符 19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直接连接符 19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直接连接符 19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7" name="组合 2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168" name="直接连接符 16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直接连接符 16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直接连接符 16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直接连接符 17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直接连接符 17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直接连接符 17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直接连接符 17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直接连接符 17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直接连接符 17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直接连接符 17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直接连接符 17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直接连接符 17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直接连接符 17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接连接符 18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直接连接符 18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直接连接符 18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9" name="组合 322"/>
            <p:cNvGrpSpPr/>
            <p:nvPr/>
          </p:nvGrpSpPr>
          <p:grpSpPr>
            <a:xfrm>
              <a:off x="4346370" y="2921328"/>
              <a:ext cx="4385293" cy="2914650"/>
              <a:chOff x="0" y="0"/>
              <a:chExt cx="4385293" cy="2914650"/>
            </a:xfrm>
          </p:grpSpPr>
          <p:grpSp>
            <p:nvGrpSpPr>
              <p:cNvPr id="94" name="组合 32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130" name="组合 359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148" name="直接连接符 14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直接连接符 14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直接连接符 14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直接连接符 15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直接连接符 15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直接连接符 15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接连接符 15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直接连接符 15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直接连接符 15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直接连接符 15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直接连接符 15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直接连接符 15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直接连接符 15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直接连接符 16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直接连接符 16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直接连接符 16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1" name="组合 360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132" name="直接连接符 13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直接连接符 13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直接连接符 13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直接连接符 13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直接连接符 13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直接连接符 13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直接连接符 13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直接连接符 13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直接连接符 13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直接连接符 14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直接连接符 14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直接连接符 14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直接连接符 14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直接连接符 14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5" name="组合 324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96" name="组合 325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114" name="直接连接符 11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直接连接符 11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直接连接符 11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接连接符 11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接连接符 11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直接连接符 11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接连接符 11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直接连接符 12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直接连接符 12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直接连接符 12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接连接符 12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直接连接符 12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直接连接符 12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直接连接符 12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直接连接符 12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7" name="组合 326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98" name="直接连接符 9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直接连接符 9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直接连接符 9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直接连接符 10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直接连接符 10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直接连接符 10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直接连接符 10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接连接符 10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接连接符 11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直接连接符 11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直接连接符 11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0" name="组合 393"/>
            <p:cNvGrpSpPr/>
            <p:nvPr/>
          </p:nvGrpSpPr>
          <p:grpSpPr>
            <a:xfrm>
              <a:off x="8704613" y="2921328"/>
              <a:ext cx="4385293" cy="2914650"/>
              <a:chOff x="0" y="0"/>
              <a:chExt cx="4385293" cy="2914650"/>
            </a:xfrm>
          </p:grpSpPr>
          <p:grpSp>
            <p:nvGrpSpPr>
              <p:cNvPr id="21" name="组合 394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60" name="组合 430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8" name="直接连接符 7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接连接符 7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接连接符 7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直接连接符 8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接连接符 8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接连接符 8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接连接符 8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直接连接符 8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直接连接符 8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直接连接符 8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直接连接符 8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直接连接符 9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直接连接符 9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直接连接符 9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组合 431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2" name="直接连接符 6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接连接符 6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接连接符 6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接连接符 6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接连接符 6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接连接符 6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直接连接符 6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直接连接符 6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直接连接符 6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直接连接符 7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直接连接符 7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接连接符 7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接连接符 7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接连接符 7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连接符 7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" name="组合 395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3" name="组合 39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44" name="直接连接符 4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接连接符 4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连接符 4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连接符 4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连接符 4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接连接符 4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接连接符 5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接连接符 5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接连接符 5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接连接符 5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接连接符 5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连接符 5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连接符 5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" name="组合 39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25" name="直接连接符 24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连接符 2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接连接符 2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连接符 3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接连接符 3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连接符 3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连接符 3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444" name="斜纹 7"/>
          <p:cNvSpPr/>
          <p:nvPr userDrawn="1"/>
        </p:nvSpPr>
        <p:spPr>
          <a:xfrm>
            <a:off x="-106875" y="-47504"/>
            <a:ext cx="1246908" cy="852317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5" name="斜纹 8"/>
          <p:cNvSpPr/>
          <p:nvPr userDrawn="1"/>
        </p:nvSpPr>
        <p:spPr>
          <a:xfrm>
            <a:off x="-95004" y="-35626"/>
            <a:ext cx="3123210" cy="2207571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525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247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5325" y="1"/>
            <a:ext cx="10801350" cy="937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25" y="1125538"/>
            <a:ext cx="10801350" cy="505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1976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2023/9/24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95325" y="6197600"/>
            <a:ext cx="411480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197600"/>
            <a:ext cx="288607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 flipH="1">
            <a:off x="10789774" y="0"/>
            <a:ext cx="1402226" cy="1172083"/>
            <a:chOff x="-1588" y="-1588"/>
            <a:chExt cx="2708276" cy="2263775"/>
          </a:xfrm>
        </p:grpSpPr>
        <p:sp>
          <p:nvSpPr>
            <p:cNvPr id="42" name="Freeform 10"/>
            <p:cNvSpPr>
              <a:spLocks/>
            </p:cNvSpPr>
            <p:nvPr userDrawn="1"/>
          </p:nvSpPr>
          <p:spPr bwMode="auto">
            <a:xfrm>
              <a:off x="-1588" y="-1588"/>
              <a:ext cx="1801813" cy="2263775"/>
            </a:xfrm>
            <a:custGeom>
              <a:avLst/>
              <a:gdLst>
                <a:gd name="T0" fmla="*/ 0 w 1135"/>
                <a:gd name="T1" fmla="*/ 0 h 1426"/>
                <a:gd name="T2" fmla="*/ 1135 w 1135"/>
                <a:gd name="T3" fmla="*/ 0 h 1426"/>
                <a:gd name="T4" fmla="*/ 0 w 1135"/>
                <a:gd name="T5" fmla="*/ 1426 h 1426"/>
                <a:gd name="T6" fmla="*/ 0 w 1135"/>
                <a:gd name="T7" fmla="*/ 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5" h="1426">
                  <a:moveTo>
                    <a:pt x="0" y="0"/>
                  </a:moveTo>
                  <a:lnTo>
                    <a:pt x="1135" y="0"/>
                  </a:lnTo>
                  <a:lnTo>
                    <a:pt x="0" y="14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890588" y="-1588"/>
              <a:ext cx="909638" cy="1141413"/>
            </a:xfrm>
            <a:custGeom>
              <a:avLst/>
              <a:gdLst>
                <a:gd name="T0" fmla="*/ 573 w 573"/>
                <a:gd name="T1" fmla="*/ 719 h 719"/>
                <a:gd name="T2" fmla="*/ 0 w 573"/>
                <a:gd name="T3" fmla="*/ 719 h 719"/>
                <a:gd name="T4" fmla="*/ 573 w 573"/>
                <a:gd name="T5" fmla="*/ 0 h 719"/>
                <a:gd name="T6" fmla="*/ 573 w 573"/>
                <a:gd name="T7" fmla="*/ 719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3" h="719">
                  <a:moveTo>
                    <a:pt x="573" y="719"/>
                  </a:moveTo>
                  <a:lnTo>
                    <a:pt x="0" y="719"/>
                  </a:lnTo>
                  <a:lnTo>
                    <a:pt x="573" y="0"/>
                  </a:lnTo>
                  <a:lnTo>
                    <a:pt x="573" y="719"/>
                  </a:lnTo>
                  <a:close/>
                </a:path>
              </a:pathLst>
            </a:custGeom>
            <a:solidFill>
              <a:srgbClr val="0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2"/>
            <p:cNvSpPr>
              <a:spLocks/>
            </p:cNvSpPr>
            <p:nvPr userDrawn="1"/>
          </p:nvSpPr>
          <p:spPr bwMode="auto">
            <a:xfrm>
              <a:off x="1800225" y="-1588"/>
              <a:ext cx="906463" cy="1141413"/>
            </a:xfrm>
            <a:custGeom>
              <a:avLst/>
              <a:gdLst>
                <a:gd name="T0" fmla="*/ 0 w 571"/>
                <a:gd name="T1" fmla="*/ 0 h 719"/>
                <a:gd name="T2" fmla="*/ 571 w 571"/>
                <a:gd name="T3" fmla="*/ 0 h 719"/>
                <a:gd name="T4" fmla="*/ 0 w 571"/>
                <a:gd name="T5" fmla="*/ 719 h 719"/>
                <a:gd name="T6" fmla="*/ 0 w 571"/>
                <a:gd name="T7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1" h="719">
                  <a:moveTo>
                    <a:pt x="0" y="0"/>
                  </a:moveTo>
                  <a:lnTo>
                    <a:pt x="571" y="0"/>
                  </a:lnTo>
                  <a:lnTo>
                    <a:pt x="0" y="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7" r:id="rId2"/>
    <p:sldLayoutId id="2147483651" r:id="rId3"/>
    <p:sldLayoutId id="2147483650" r:id="rId4"/>
    <p:sldLayoutId id="2147483654" r:id="rId5"/>
    <p:sldLayoutId id="2147483655" r:id="rId6"/>
    <p:sldLayoutId id="2147483661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pos="438">
          <p15:clr>
            <a:srgbClr val="F26B43"/>
          </p15:clr>
        </p15:guide>
        <p15:guide id="2" pos="7242">
          <p15:clr>
            <a:srgbClr val="F26B43"/>
          </p15:clr>
        </p15:guide>
        <p15:guide id="3" orient="horz" pos="3906">
          <p15:clr>
            <a:srgbClr val="F26B43"/>
          </p15:clr>
        </p15:guide>
        <p15:guide id="4" orient="horz" pos="640">
          <p15:clr>
            <a:srgbClr val="F26B43"/>
          </p15:clr>
        </p15:guide>
        <p15:guide id="5" orient="horz" pos="70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398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jpe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3">
            <a:extLst>
              <a:ext uri="{FF2B5EF4-FFF2-40B4-BE49-F238E27FC236}">
                <a16:creationId xmlns="" xmlns:a16="http://schemas.microsoft.com/office/drawing/2014/main" id="{1EA7A7B4-4DA7-40DE-84FF-8D173919A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589" y="2162175"/>
            <a:ext cx="6074091" cy="85012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 </a:t>
            </a:r>
            <a:r>
              <a:rPr lang="zh-CN" altLang="en-US" dirty="0"/>
              <a:t>链表</a:t>
            </a:r>
            <a:endParaRPr lang="en-US" altLang="zh-CN" dirty="0"/>
          </a:p>
        </p:txBody>
      </p:sp>
      <p:sp>
        <p:nvSpPr>
          <p:cNvPr id="11" name="文本占位符 9">
            <a:extLst>
              <a:ext uri="{FF2B5EF4-FFF2-40B4-BE49-F238E27FC236}">
                <a16:creationId xmlns="" xmlns:a16="http://schemas.microsoft.com/office/drawing/2014/main" id="{61E760CE-5C34-4D24-8B54-3A2DFB6DAB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 dirty="0"/>
              <a:t>以图解的方式综合讲述数据结构及其算法</a:t>
            </a:r>
            <a:endParaRPr lang="en-US" altLang="zh-CN" sz="1100" b="0" dirty="0"/>
          </a:p>
        </p:txBody>
      </p:sp>
      <p:sp>
        <p:nvSpPr>
          <p:cNvPr id="12" name="文本占位符 10">
            <a:extLst>
              <a:ext uri="{FF2B5EF4-FFF2-40B4-BE49-F238E27FC236}">
                <a16:creationId xmlns="" xmlns:a16="http://schemas.microsoft.com/office/drawing/2014/main" id="{7FCCD6BB-EB4B-431F-8E48-D818724700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需要有面向对象程序设计语言的基础</a:t>
            </a:r>
            <a:endParaRPr lang="zh-CN" altLang="en-US" sz="1100" b="0" dirty="0"/>
          </a:p>
        </p:txBody>
      </p:sp>
    </p:spTree>
    <p:extLst>
      <p:ext uri="{BB962C8B-B14F-4D97-AF65-F5344CB8AC3E}">
        <p14:creationId xmlns:p14="http://schemas.microsoft.com/office/powerpoint/2010/main" val="18595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 smtClean="0"/>
              <a:t>www.islide.cc </a:t>
            </a:r>
            <a:r>
              <a:rPr lang="zh-CN" altLang="en-US" smtClean="0"/>
              <a:t>「 让</a:t>
            </a:r>
            <a:r>
              <a:rPr lang="en-US" altLang="zh-CN" smtClean="0"/>
              <a:t>PPT</a:t>
            </a:r>
            <a:r>
              <a:rPr lang="zh-CN" altLang="en-US" smtClean="0"/>
              <a:t>设计简单起来！」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20824" y="941832"/>
            <a:ext cx="1271016" cy="722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Date1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20824" y="1664208"/>
            <a:ext cx="1271016" cy="722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Next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7818" y="18288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917448"/>
            <a:ext cx="1271016" cy="722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Head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1639824"/>
            <a:ext cx="1271016" cy="722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Next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712196" y="917448"/>
            <a:ext cx="1271016" cy="722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Date5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712196" y="1639824"/>
            <a:ext cx="1271016" cy="722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Next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89120" y="941832"/>
            <a:ext cx="1271016" cy="722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Date2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389120" y="1664208"/>
            <a:ext cx="1271016" cy="722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Next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34912" y="941832"/>
            <a:ext cx="1271016" cy="722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Date3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34912" y="1664208"/>
            <a:ext cx="1271016" cy="722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Next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680704" y="941832"/>
            <a:ext cx="1271016" cy="722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Date4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680704" y="1664208"/>
            <a:ext cx="1271016" cy="722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Next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5" name="直接箭头连接符 24"/>
          <p:cNvCxnSpPr>
            <a:stCxn id="14" idx="3"/>
          </p:cNvCxnSpPr>
          <p:nvPr/>
        </p:nvCxnSpPr>
        <p:spPr>
          <a:xfrm flipV="1">
            <a:off x="1271016" y="1664208"/>
            <a:ext cx="749808" cy="336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3"/>
          </p:cNvCxnSpPr>
          <p:nvPr/>
        </p:nvCxnSpPr>
        <p:spPr>
          <a:xfrm flipV="1">
            <a:off x="3291840" y="1664208"/>
            <a:ext cx="1097280" cy="361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8" idx="3"/>
          </p:cNvCxnSpPr>
          <p:nvPr/>
        </p:nvCxnSpPr>
        <p:spPr>
          <a:xfrm flipV="1">
            <a:off x="5660136" y="1664208"/>
            <a:ext cx="874776" cy="361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0" idx="3"/>
          </p:cNvCxnSpPr>
          <p:nvPr/>
        </p:nvCxnSpPr>
        <p:spPr>
          <a:xfrm flipV="1">
            <a:off x="7805928" y="1664208"/>
            <a:ext cx="874776" cy="361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2" idx="3"/>
          </p:cNvCxnSpPr>
          <p:nvPr/>
        </p:nvCxnSpPr>
        <p:spPr>
          <a:xfrm flipV="1">
            <a:off x="9951720" y="1639824"/>
            <a:ext cx="760476" cy="385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781812" y="3886200"/>
            <a:ext cx="1920240" cy="8321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Date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91540" y="4718304"/>
            <a:ext cx="842772" cy="722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Pre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748028" y="4718304"/>
            <a:ext cx="842772" cy="722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Next2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79978" y="322478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3429000" y="3864864"/>
            <a:ext cx="1920240" cy="8321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Date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538728" y="4696968"/>
            <a:ext cx="842772" cy="722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Pre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395216" y="4696968"/>
            <a:ext cx="842772" cy="722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Next2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6076188" y="3843528"/>
            <a:ext cx="1920240" cy="8321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Date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185916" y="4675632"/>
            <a:ext cx="842772" cy="722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Pre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042404" y="4675632"/>
            <a:ext cx="842772" cy="722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Next2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8723376" y="3822192"/>
            <a:ext cx="1920240" cy="8321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Date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833104" y="4654296"/>
            <a:ext cx="842772" cy="722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Pre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689592" y="4654296"/>
            <a:ext cx="842772" cy="722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Next2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5" name="直接箭头连接符 54"/>
          <p:cNvCxnSpPr>
            <a:stCxn id="43" idx="3"/>
          </p:cNvCxnSpPr>
          <p:nvPr/>
        </p:nvCxnSpPr>
        <p:spPr>
          <a:xfrm flipV="1">
            <a:off x="2590800" y="4654296"/>
            <a:ext cx="947928" cy="425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6" idx="1"/>
          </p:cNvCxnSpPr>
          <p:nvPr/>
        </p:nvCxnSpPr>
        <p:spPr>
          <a:xfrm flipH="1" flipV="1">
            <a:off x="2656332" y="4718304"/>
            <a:ext cx="882396" cy="3398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47" idx="3"/>
          </p:cNvCxnSpPr>
          <p:nvPr/>
        </p:nvCxnSpPr>
        <p:spPr>
          <a:xfrm flipV="1">
            <a:off x="5237988" y="4654296"/>
            <a:ext cx="947928" cy="403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9" idx="1"/>
          </p:cNvCxnSpPr>
          <p:nvPr/>
        </p:nvCxnSpPr>
        <p:spPr>
          <a:xfrm flipH="1" flipV="1">
            <a:off x="5349240" y="4654296"/>
            <a:ext cx="836676" cy="3825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0" idx="3"/>
          </p:cNvCxnSpPr>
          <p:nvPr/>
        </p:nvCxnSpPr>
        <p:spPr>
          <a:xfrm flipV="1">
            <a:off x="7885176" y="4590288"/>
            <a:ext cx="838200" cy="446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52" idx="1"/>
          </p:cNvCxnSpPr>
          <p:nvPr/>
        </p:nvCxnSpPr>
        <p:spPr>
          <a:xfrm flipH="1" flipV="1">
            <a:off x="7996428" y="4654296"/>
            <a:ext cx="836676" cy="3611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3" idx="3"/>
          </p:cNvCxnSpPr>
          <p:nvPr/>
        </p:nvCxnSpPr>
        <p:spPr>
          <a:xfrm>
            <a:off x="10532364" y="5015484"/>
            <a:ext cx="4861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1031477" y="481355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76" name="直接箭头连接符 75"/>
          <p:cNvCxnSpPr/>
          <p:nvPr/>
        </p:nvCxnSpPr>
        <p:spPr>
          <a:xfrm flipH="1">
            <a:off x="468630" y="5124450"/>
            <a:ext cx="44119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-75109" y="489813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sp>
        <p:nvSpPr>
          <p:cNvPr id="81" name="任意多边形 80"/>
          <p:cNvSpPr/>
          <p:nvPr/>
        </p:nvSpPr>
        <p:spPr>
          <a:xfrm>
            <a:off x="3026664" y="2386584"/>
            <a:ext cx="8513064" cy="1027189"/>
          </a:xfrm>
          <a:custGeom>
            <a:avLst/>
            <a:gdLst>
              <a:gd name="connsiteX0" fmla="*/ 8513064 w 8513064"/>
              <a:gd name="connsiteY0" fmla="*/ 9144 h 1027189"/>
              <a:gd name="connsiteX1" fmla="*/ 8494776 w 8513064"/>
              <a:gd name="connsiteY1" fmla="*/ 64008 h 1027189"/>
              <a:gd name="connsiteX2" fmla="*/ 8421624 w 8513064"/>
              <a:gd name="connsiteY2" fmla="*/ 173736 h 1027189"/>
              <a:gd name="connsiteX3" fmla="*/ 8357616 w 8513064"/>
              <a:gd name="connsiteY3" fmla="*/ 237744 h 1027189"/>
              <a:gd name="connsiteX4" fmla="*/ 8321040 w 8513064"/>
              <a:gd name="connsiteY4" fmla="*/ 283464 h 1027189"/>
              <a:gd name="connsiteX5" fmla="*/ 8193024 w 8513064"/>
              <a:gd name="connsiteY5" fmla="*/ 411480 h 1027189"/>
              <a:gd name="connsiteX6" fmla="*/ 8119872 w 8513064"/>
              <a:gd name="connsiteY6" fmla="*/ 484632 h 1027189"/>
              <a:gd name="connsiteX7" fmla="*/ 7936992 w 8513064"/>
              <a:gd name="connsiteY7" fmla="*/ 594360 h 1027189"/>
              <a:gd name="connsiteX8" fmla="*/ 7863840 w 8513064"/>
              <a:gd name="connsiteY8" fmla="*/ 630936 h 1027189"/>
              <a:gd name="connsiteX9" fmla="*/ 7488936 w 8513064"/>
              <a:gd name="connsiteY9" fmla="*/ 822960 h 1027189"/>
              <a:gd name="connsiteX10" fmla="*/ 7388352 w 8513064"/>
              <a:gd name="connsiteY10" fmla="*/ 841248 h 1027189"/>
              <a:gd name="connsiteX11" fmla="*/ 7242048 w 8513064"/>
              <a:gd name="connsiteY11" fmla="*/ 886968 h 1027189"/>
              <a:gd name="connsiteX12" fmla="*/ 7077456 w 8513064"/>
              <a:gd name="connsiteY12" fmla="*/ 905256 h 1027189"/>
              <a:gd name="connsiteX13" fmla="*/ 6839712 w 8513064"/>
              <a:gd name="connsiteY13" fmla="*/ 941832 h 1027189"/>
              <a:gd name="connsiteX14" fmla="*/ 6501384 w 8513064"/>
              <a:gd name="connsiteY14" fmla="*/ 960120 h 1027189"/>
              <a:gd name="connsiteX15" fmla="*/ 5559552 w 8513064"/>
              <a:gd name="connsiteY15" fmla="*/ 987552 h 1027189"/>
              <a:gd name="connsiteX16" fmla="*/ 1938528 w 8513064"/>
              <a:gd name="connsiteY16" fmla="*/ 987552 h 1027189"/>
              <a:gd name="connsiteX17" fmla="*/ 1874520 w 8513064"/>
              <a:gd name="connsiteY17" fmla="*/ 978408 h 1027189"/>
              <a:gd name="connsiteX18" fmla="*/ 1682496 w 8513064"/>
              <a:gd name="connsiteY18" fmla="*/ 969264 h 1027189"/>
              <a:gd name="connsiteX19" fmla="*/ 1609344 w 8513064"/>
              <a:gd name="connsiteY19" fmla="*/ 950976 h 1027189"/>
              <a:gd name="connsiteX20" fmla="*/ 1563624 w 8513064"/>
              <a:gd name="connsiteY20" fmla="*/ 941832 h 1027189"/>
              <a:gd name="connsiteX21" fmla="*/ 1527048 w 8513064"/>
              <a:gd name="connsiteY21" fmla="*/ 923544 h 1027189"/>
              <a:gd name="connsiteX22" fmla="*/ 1399032 w 8513064"/>
              <a:gd name="connsiteY22" fmla="*/ 896112 h 1027189"/>
              <a:gd name="connsiteX23" fmla="*/ 1316736 w 8513064"/>
              <a:gd name="connsiteY23" fmla="*/ 859536 h 1027189"/>
              <a:gd name="connsiteX24" fmla="*/ 1289304 w 8513064"/>
              <a:gd name="connsiteY24" fmla="*/ 850392 h 1027189"/>
              <a:gd name="connsiteX25" fmla="*/ 1216152 w 8513064"/>
              <a:gd name="connsiteY25" fmla="*/ 813816 h 1027189"/>
              <a:gd name="connsiteX26" fmla="*/ 1143000 w 8513064"/>
              <a:gd name="connsiteY26" fmla="*/ 758952 h 1027189"/>
              <a:gd name="connsiteX27" fmla="*/ 1115568 w 8513064"/>
              <a:gd name="connsiteY27" fmla="*/ 740664 h 1027189"/>
              <a:gd name="connsiteX28" fmla="*/ 1078992 w 8513064"/>
              <a:gd name="connsiteY28" fmla="*/ 713232 h 1027189"/>
              <a:gd name="connsiteX29" fmla="*/ 969264 w 8513064"/>
              <a:gd name="connsiteY29" fmla="*/ 658368 h 1027189"/>
              <a:gd name="connsiteX30" fmla="*/ 923544 w 8513064"/>
              <a:gd name="connsiteY30" fmla="*/ 640080 h 1027189"/>
              <a:gd name="connsiteX31" fmla="*/ 859536 w 8513064"/>
              <a:gd name="connsiteY31" fmla="*/ 594360 h 1027189"/>
              <a:gd name="connsiteX32" fmla="*/ 795528 w 8513064"/>
              <a:gd name="connsiteY32" fmla="*/ 576072 h 1027189"/>
              <a:gd name="connsiteX33" fmla="*/ 768096 w 8513064"/>
              <a:gd name="connsiteY33" fmla="*/ 548640 h 1027189"/>
              <a:gd name="connsiteX34" fmla="*/ 704088 w 8513064"/>
              <a:gd name="connsiteY34" fmla="*/ 530352 h 1027189"/>
              <a:gd name="connsiteX35" fmla="*/ 603504 w 8513064"/>
              <a:gd name="connsiteY35" fmla="*/ 502920 h 1027189"/>
              <a:gd name="connsiteX36" fmla="*/ 530352 w 8513064"/>
              <a:gd name="connsiteY36" fmla="*/ 466344 h 1027189"/>
              <a:gd name="connsiteX37" fmla="*/ 457200 w 8513064"/>
              <a:gd name="connsiteY37" fmla="*/ 438912 h 1027189"/>
              <a:gd name="connsiteX38" fmla="*/ 365760 w 8513064"/>
              <a:gd name="connsiteY38" fmla="*/ 374904 h 1027189"/>
              <a:gd name="connsiteX39" fmla="*/ 338328 w 8513064"/>
              <a:gd name="connsiteY39" fmla="*/ 365760 h 1027189"/>
              <a:gd name="connsiteX40" fmla="*/ 283464 w 8513064"/>
              <a:gd name="connsiteY40" fmla="*/ 320040 h 1027189"/>
              <a:gd name="connsiteX41" fmla="*/ 256032 w 8513064"/>
              <a:gd name="connsiteY41" fmla="*/ 301752 h 1027189"/>
              <a:gd name="connsiteX42" fmla="*/ 219456 w 8513064"/>
              <a:gd name="connsiteY42" fmla="*/ 246888 h 1027189"/>
              <a:gd name="connsiteX43" fmla="*/ 137160 w 8513064"/>
              <a:gd name="connsiteY43" fmla="*/ 146304 h 1027189"/>
              <a:gd name="connsiteX44" fmla="*/ 109728 w 8513064"/>
              <a:gd name="connsiteY44" fmla="*/ 109728 h 1027189"/>
              <a:gd name="connsiteX45" fmla="*/ 73152 w 8513064"/>
              <a:gd name="connsiteY45" fmla="*/ 36576 h 1027189"/>
              <a:gd name="connsiteX46" fmla="*/ 36576 w 8513064"/>
              <a:gd name="connsiteY46" fmla="*/ 9144 h 1027189"/>
              <a:gd name="connsiteX47" fmla="*/ 0 w 8513064"/>
              <a:gd name="connsiteY47" fmla="*/ 0 h 1027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8513064" h="1027189">
                <a:moveTo>
                  <a:pt x="8513064" y="9144"/>
                </a:moveTo>
                <a:cubicBezTo>
                  <a:pt x="8506968" y="27432"/>
                  <a:pt x="8502753" y="46459"/>
                  <a:pt x="8494776" y="64008"/>
                </a:cubicBezTo>
                <a:cubicBezTo>
                  <a:pt x="8483554" y="88696"/>
                  <a:pt x="8433858" y="159463"/>
                  <a:pt x="8421624" y="173736"/>
                </a:cubicBezTo>
                <a:cubicBezTo>
                  <a:pt x="8401987" y="196646"/>
                  <a:pt x="8378005" y="215501"/>
                  <a:pt x="8357616" y="237744"/>
                </a:cubicBezTo>
                <a:cubicBezTo>
                  <a:pt x="8344428" y="252131"/>
                  <a:pt x="8334463" y="269296"/>
                  <a:pt x="8321040" y="283464"/>
                </a:cubicBezTo>
                <a:cubicBezTo>
                  <a:pt x="8279536" y="327273"/>
                  <a:pt x="8235696" y="368808"/>
                  <a:pt x="8193024" y="411480"/>
                </a:cubicBezTo>
                <a:cubicBezTo>
                  <a:pt x="8168640" y="435864"/>
                  <a:pt x="8149442" y="466890"/>
                  <a:pt x="8119872" y="484632"/>
                </a:cubicBezTo>
                <a:cubicBezTo>
                  <a:pt x="8058912" y="521208"/>
                  <a:pt x="8000578" y="562567"/>
                  <a:pt x="7936992" y="594360"/>
                </a:cubicBezTo>
                <a:cubicBezTo>
                  <a:pt x="7912608" y="606552"/>
                  <a:pt x="7887454" y="617312"/>
                  <a:pt x="7863840" y="630936"/>
                </a:cubicBezTo>
                <a:cubicBezTo>
                  <a:pt x="7759145" y="691337"/>
                  <a:pt x="7609452" y="801048"/>
                  <a:pt x="7488936" y="822960"/>
                </a:cubicBezTo>
                <a:cubicBezTo>
                  <a:pt x="7455408" y="829056"/>
                  <a:pt x="7421412" y="832983"/>
                  <a:pt x="7388352" y="841248"/>
                </a:cubicBezTo>
                <a:cubicBezTo>
                  <a:pt x="7356431" y="849228"/>
                  <a:pt x="7279048" y="881048"/>
                  <a:pt x="7242048" y="886968"/>
                </a:cubicBezTo>
                <a:cubicBezTo>
                  <a:pt x="7187540" y="895689"/>
                  <a:pt x="7131767" y="895381"/>
                  <a:pt x="7077456" y="905256"/>
                </a:cubicBezTo>
                <a:cubicBezTo>
                  <a:pt x="6985783" y="921924"/>
                  <a:pt x="6937167" y="932401"/>
                  <a:pt x="6839712" y="941832"/>
                </a:cubicBezTo>
                <a:cubicBezTo>
                  <a:pt x="6784877" y="947139"/>
                  <a:pt x="6538388" y="958926"/>
                  <a:pt x="6501384" y="960120"/>
                </a:cubicBezTo>
                <a:lnTo>
                  <a:pt x="5559552" y="987552"/>
                </a:lnTo>
                <a:cubicBezTo>
                  <a:pt x="4355611" y="1073548"/>
                  <a:pt x="3145520" y="993758"/>
                  <a:pt x="1938528" y="987552"/>
                </a:cubicBezTo>
                <a:cubicBezTo>
                  <a:pt x="1916976" y="987441"/>
                  <a:pt x="1896018" y="979944"/>
                  <a:pt x="1874520" y="978408"/>
                </a:cubicBezTo>
                <a:cubicBezTo>
                  <a:pt x="1810602" y="973842"/>
                  <a:pt x="1746504" y="972312"/>
                  <a:pt x="1682496" y="969264"/>
                </a:cubicBezTo>
                <a:lnTo>
                  <a:pt x="1609344" y="950976"/>
                </a:lnTo>
                <a:cubicBezTo>
                  <a:pt x="1594200" y="947481"/>
                  <a:pt x="1578368" y="946747"/>
                  <a:pt x="1563624" y="941832"/>
                </a:cubicBezTo>
                <a:cubicBezTo>
                  <a:pt x="1550692" y="937521"/>
                  <a:pt x="1540155" y="927289"/>
                  <a:pt x="1527048" y="923544"/>
                </a:cubicBezTo>
                <a:cubicBezTo>
                  <a:pt x="1525354" y="923060"/>
                  <a:pt x="1424497" y="904600"/>
                  <a:pt x="1399032" y="896112"/>
                </a:cubicBezTo>
                <a:cubicBezTo>
                  <a:pt x="1335228" y="874844"/>
                  <a:pt x="1372501" y="883435"/>
                  <a:pt x="1316736" y="859536"/>
                </a:cubicBezTo>
                <a:cubicBezTo>
                  <a:pt x="1307877" y="855739"/>
                  <a:pt x="1297925" y="854703"/>
                  <a:pt x="1289304" y="850392"/>
                </a:cubicBezTo>
                <a:cubicBezTo>
                  <a:pt x="1202928" y="807204"/>
                  <a:pt x="1278011" y="834436"/>
                  <a:pt x="1216152" y="813816"/>
                </a:cubicBezTo>
                <a:cubicBezTo>
                  <a:pt x="1191768" y="795528"/>
                  <a:pt x="1168361" y="775859"/>
                  <a:pt x="1143000" y="758952"/>
                </a:cubicBezTo>
                <a:cubicBezTo>
                  <a:pt x="1133856" y="752856"/>
                  <a:pt x="1124511" y="747052"/>
                  <a:pt x="1115568" y="740664"/>
                </a:cubicBezTo>
                <a:cubicBezTo>
                  <a:pt x="1103167" y="731806"/>
                  <a:pt x="1092275" y="720704"/>
                  <a:pt x="1078992" y="713232"/>
                </a:cubicBezTo>
                <a:cubicBezTo>
                  <a:pt x="1043350" y="693184"/>
                  <a:pt x="1007232" y="673555"/>
                  <a:pt x="969264" y="658368"/>
                </a:cubicBezTo>
                <a:cubicBezTo>
                  <a:pt x="954024" y="652272"/>
                  <a:pt x="937892" y="648051"/>
                  <a:pt x="923544" y="640080"/>
                </a:cubicBezTo>
                <a:cubicBezTo>
                  <a:pt x="886267" y="619370"/>
                  <a:pt x="893814" y="611499"/>
                  <a:pt x="859536" y="594360"/>
                </a:cubicBezTo>
                <a:cubicBezTo>
                  <a:pt x="846418" y="587801"/>
                  <a:pt x="807247" y="579002"/>
                  <a:pt x="795528" y="576072"/>
                </a:cubicBezTo>
                <a:cubicBezTo>
                  <a:pt x="786384" y="566928"/>
                  <a:pt x="779662" y="554423"/>
                  <a:pt x="768096" y="548640"/>
                </a:cubicBezTo>
                <a:cubicBezTo>
                  <a:pt x="748249" y="538716"/>
                  <a:pt x="725297" y="536878"/>
                  <a:pt x="704088" y="530352"/>
                </a:cubicBezTo>
                <a:cubicBezTo>
                  <a:pt x="617906" y="503835"/>
                  <a:pt x="681489" y="518517"/>
                  <a:pt x="603504" y="502920"/>
                </a:cubicBezTo>
                <a:cubicBezTo>
                  <a:pt x="579120" y="490728"/>
                  <a:pt x="555664" y="476469"/>
                  <a:pt x="530352" y="466344"/>
                </a:cubicBezTo>
                <a:cubicBezTo>
                  <a:pt x="475683" y="444476"/>
                  <a:pt x="500204" y="453247"/>
                  <a:pt x="457200" y="438912"/>
                </a:cubicBezTo>
                <a:cubicBezTo>
                  <a:pt x="440507" y="426393"/>
                  <a:pt x="379269" y="379407"/>
                  <a:pt x="365760" y="374904"/>
                </a:cubicBezTo>
                <a:cubicBezTo>
                  <a:pt x="356616" y="371856"/>
                  <a:pt x="346949" y="370071"/>
                  <a:pt x="338328" y="365760"/>
                </a:cubicBezTo>
                <a:cubicBezTo>
                  <a:pt x="304274" y="348733"/>
                  <a:pt x="313798" y="345319"/>
                  <a:pt x="283464" y="320040"/>
                </a:cubicBezTo>
                <a:cubicBezTo>
                  <a:pt x="275021" y="313005"/>
                  <a:pt x="265176" y="307848"/>
                  <a:pt x="256032" y="301752"/>
                </a:cubicBezTo>
                <a:cubicBezTo>
                  <a:pt x="243840" y="283464"/>
                  <a:pt x="234998" y="262430"/>
                  <a:pt x="219456" y="246888"/>
                </a:cubicBezTo>
                <a:cubicBezTo>
                  <a:pt x="132264" y="159696"/>
                  <a:pt x="191478" y="227781"/>
                  <a:pt x="137160" y="146304"/>
                </a:cubicBezTo>
                <a:cubicBezTo>
                  <a:pt x="128706" y="133624"/>
                  <a:pt x="117407" y="122892"/>
                  <a:pt x="109728" y="109728"/>
                </a:cubicBezTo>
                <a:cubicBezTo>
                  <a:pt x="95991" y="86180"/>
                  <a:pt x="94962" y="52933"/>
                  <a:pt x="73152" y="36576"/>
                </a:cubicBezTo>
                <a:cubicBezTo>
                  <a:pt x="60960" y="27432"/>
                  <a:pt x="50207" y="15960"/>
                  <a:pt x="36576" y="9144"/>
                </a:cubicBezTo>
                <a:cubicBezTo>
                  <a:pt x="25336" y="3524"/>
                  <a:pt x="0" y="0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21523" y="28554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590800" y="2422444"/>
            <a:ext cx="0" cy="4688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9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pSp>
        <p:nvGrpSpPr>
          <p:cNvPr id="5" name="组合 42">
            <a:extLst>
              <a:ext uri="{FF2B5EF4-FFF2-40B4-BE49-F238E27FC236}">
                <a16:creationId xmlns:a16="http://schemas.microsoft.com/office/drawing/2014/main" xmlns="" id="{3459F687-9187-4CCC-9BD0-EB347F410CD0}"/>
              </a:ext>
            </a:extLst>
          </p:cNvPr>
          <p:cNvGrpSpPr/>
          <p:nvPr/>
        </p:nvGrpSpPr>
        <p:grpSpPr>
          <a:xfrm>
            <a:off x="732500" y="538909"/>
            <a:ext cx="3735873" cy="311745"/>
            <a:chOff x="873760" y="1221555"/>
            <a:chExt cx="3735873" cy="311745"/>
          </a:xfrm>
        </p:grpSpPr>
        <p:sp>
          <p:nvSpPr>
            <p:cNvPr id="6" name="Shape 288">
              <a:extLst>
                <a:ext uri="{FF2B5EF4-FFF2-40B4-BE49-F238E27FC236}">
                  <a16:creationId xmlns:a16="http://schemas.microsoft.com/office/drawing/2014/main" xmlns="" id="{1A96D5DA-0A5A-4D98-AE45-27ADFDFF6120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 dirty="0" smtClean="0"/>
                <a:t>代码</a:t>
              </a:r>
              <a:r>
                <a:rPr lang="en-US" altLang="zh-CN" sz="1600" b="1" dirty="0" smtClean="0"/>
                <a:t>——</a:t>
              </a:r>
              <a:r>
                <a:rPr lang="zh-CN" altLang="en-US" sz="1600" b="1" dirty="0" smtClean="0"/>
                <a:t>单链表</a:t>
              </a:r>
              <a:endParaRPr lang="zh-CN" altLang="zh-CN" sz="1600" b="1" dirty="0"/>
            </a:p>
          </p:txBody>
        </p:sp>
        <p:grpSp>
          <p:nvGrpSpPr>
            <p:cNvPr id="7" name="组合 44">
              <a:extLst>
                <a:ext uri="{FF2B5EF4-FFF2-40B4-BE49-F238E27FC236}">
                  <a16:creationId xmlns:a16="http://schemas.microsoft.com/office/drawing/2014/main" xmlns="" id="{16C5B11E-A057-4CBB-BA7B-4C99EF4535DB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xmlns="" id="{8AAD891E-F60E-4FE7-B3D6-1A23E715B82F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xmlns="" id="{78245487-ADDD-43EE-8F9B-A61A977AD0A0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Shape 288">
            <a:extLst>
              <a:ext uri="{FF2B5EF4-FFF2-40B4-BE49-F238E27FC236}">
                <a16:creationId xmlns="" xmlns:a16="http://schemas.microsoft.com/office/drawing/2014/main" id="{EB87D293-805E-46D6-9C33-DA0CD25C3BAC}"/>
              </a:ext>
            </a:extLst>
          </p:cNvPr>
          <p:cNvSpPr txBox="1">
            <a:spLocks/>
          </p:cNvSpPr>
          <p:nvPr/>
        </p:nvSpPr>
        <p:spPr>
          <a:xfrm>
            <a:off x="1227639" y="966733"/>
            <a:ext cx="3160309" cy="31174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normAutofit fontScale="92500" lnSpcReduction="10000"/>
          </a:bodyPr>
          <a:lstStyle/>
          <a:p>
            <a:r>
              <a:rPr lang="en-US" altLang="zh-CN" sz="1600" b="1" dirty="0" smtClean="0"/>
              <a:t>Point</a:t>
            </a:r>
            <a:r>
              <a:rPr lang="zh-CN" altLang="en-US" sz="1600" b="1" dirty="0" smtClean="0"/>
              <a:t>（节点类）</a:t>
            </a:r>
            <a:endParaRPr lang="zh-CN" altLang="zh-CN" sz="1600" b="1" dirty="0"/>
          </a:p>
        </p:txBody>
      </p:sp>
      <p:sp>
        <p:nvSpPr>
          <p:cNvPr id="2" name="矩形 1"/>
          <p:cNvSpPr/>
          <p:nvPr/>
        </p:nvSpPr>
        <p:spPr>
          <a:xfrm>
            <a:off x="2670048" y="1720840"/>
            <a:ext cx="64739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public class point {</a:t>
            </a:r>
          </a:p>
          <a:p>
            <a:r>
              <a:rPr lang="en-US" altLang="zh-CN" dirty="0"/>
              <a:t>       </a:t>
            </a:r>
            <a:r>
              <a:rPr lang="en-US" altLang="zh-CN" b="1" dirty="0"/>
              <a:t>public String Name;</a:t>
            </a:r>
          </a:p>
          <a:p>
            <a:r>
              <a:rPr lang="en-US" altLang="zh-CN" dirty="0"/>
              <a:t>       </a:t>
            </a:r>
            <a:r>
              <a:rPr lang="en-US" altLang="zh-CN" b="1" dirty="0"/>
              <a:t>public String Sex;</a:t>
            </a:r>
          </a:p>
          <a:p>
            <a:r>
              <a:rPr lang="en-US" altLang="zh-CN" dirty="0"/>
              <a:t>       </a:t>
            </a:r>
            <a:r>
              <a:rPr lang="en-US" altLang="zh-CN" b="1" dirty="0"/>
              <a:t>public </a:t>
            </a:r>
            <a:r>
              <a:rPr lang="en-US" altLang="zh-CN" b="1" dirty="0" err="1"/>
              <a:t>int</a:t>
            </a:r>
            <a:r>
              <a:rPr lang="en-US" altLang="zh-CN" b="1" dirty="0"/>
              <a:t> No;</a:t>
            </a:r>
          </a:p>
          <a:p>
            <a:r>
              <a:rPr lang="en-US" altLang="zh-CN" dirty="0"/>
              <a:t>       </a:t>
            </a:r>
            <a:r>
              <a:rPr lang="en-US" altLang="zh-CN" b="1" dirty="0"/>
              <a:t>public point next;</a:t>
            </a:r>
          </a:p>
          <a:p>
            <a:r>
              <a:rPr lang="en-US" altLang="zh-CN" dirty="0"/>
              <a:t>       </a:t>
            </a:r>
            <a:r>
              <a:rPr lang="en-US" altLang="zh-CN" b="1" dirty="0"/>
              <a:t>public point(String </a:t>
            </a:r>
            <a:r>
              <a:rPr lang="en-US" altLang="zh-CN" b="1" dirty="0" err="1"/>
              <a:t>Name,String</a:t>
            </a:r>
            <a:r>
              <a:rPr lang="en-US" altLang="zh-CN" b="1" dirty="0"/>
              <a:t> </a:t>
            </a:r>
            <a:r>
              <a:rPr lang="en-US" altLang="zh-CN" b="1" dirty="0" err="1"/>
              <a:t>Sex,int</a:t>
            </a:r>
            <a:r>
              <a:rPr lang="en-US" altLang="zh-CN" b="1" dirty="0"/>
              <a:t> No)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 </a:t>
            </a:r>
            <a:r>
              <a:rPr lang="en-US" altLang="zh-CN" b="1" dirty="0" err="1"/>
              <a:t>this.Name</a:t>
            </a:r>
            <a:r>
              <a:rPr lang="en-US" altLang="zh-CN" b="1" dirty="0"/>
              <a:t> = Name;</a:t>
            </a:r>
          </a:p>
          <a:p>
            <a:r>
              <a:rPr lang="en-US" altLang="zh-CN" dirty="0"/>
              <a:t>       </a:t>
            </a:r>
            <a:r>
              <a:rPr lang="en-US" altLang="zh-CN" b="1" dirty="0" err="1"/>
              <a:t>this.Sex</a:t>
            </a:r>
            <a:r>
              <a:rPr lang="en-US" altLang="zh-CN" b="1" dirty="0"/>
              <a:t> = Sex;</a:t>
            </a:r>
          </a:p>
          <a:p>
            <a:r>
              <a:rPr lang="en-US" altLang="zh-CN" dirty="0"/>
              <a:t>       </a:t>
            </a:r>
            <a:r>
              <a:rPr lang="en-US" altLang="zh-CN" b="1" dirty="0" err="1"/>
              <a:t>this.No</a:t>
            </a:r>
            <a:r>
              <a:rPr lang="en-US" altLang="zh-CN" b="1" dirty="0"/>
              <a:t> = No;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52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grpSp>
        <p:nvGrpSpPr>
          <p:cNvPr id="5" name="组合 42">
            <a:extLst>
              <a:ext uri="{FF2B5EF4-FFF2-40B4-BE49-F238E27FC236}">
                <a16:creationId xmlns:a16="http://schemas.microsoft.com/office/drawing/2014/main" xmlns="" id="{3459F687-9187-4CCC-9BD0-EB347F410CD0}"/>
              </a:ext>
            </a:extLst>
          </p:cNvPr>
          <p:cNvGrpSpPr/>
          <p:nvPr/>
        </p:nvGrpSpPr>
        <p:grpSpPr>
          <a:xfrm>
            <a:off x="732500" y="538909"/>
            <a:ext cx="3735873" cy="311745"/>
            <a:chOff x="873760" y="1221555"/>
            <a:chExt cx="3735873" cy="311745"/>
          </a:xfrm>
        </p:grpSpPr>
        <p:sp>
          <p:nvSpPr>
            <p:cNvPr id="6" name="Shape 288">
              <a:extLst>
                <a:ext uri="{FF2B5EF4-FFF2-40B4-BE49-F238E27FC236}">
                  <a16:creationId xmlns:a16="http://schemas.microsoft.com/office/drawing/2014/main" xmlns="" id="{1A96D5DA-0A5A-4D98-AE45-27ADFDFF6120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 dirty="0" smtClean="0"/>
                <a:t>代码</a:t>
              </a:r>
              <a:r>
                <a:rPr lang="en-US" altLang="zh-CN" sz="1600" b="1" dirty="0" smtClean="0"/>
                <a:t>——</a:t>
              </a:r>
              <a:r>
                <a:rPr lang="zh-CN" altLang="en-US" sz="1600" b="1" dirty="0"/>
                <a:t>单链表</a:t>
              </a:r>
              <a:endParaRPr lang="zh-CN" altLang="zh-CN" sz="1600" b="1" dirty="0"/>
            </a:p>
          </p:txBody>
        </p:sp>
        <p:grpSp>
          <p:nvGrpSpPr>
            <p:cNvPr id="7" name="组合 44">
              <a:extLst>
                <a:ext uri="{FF2B5EF4-FFF2-40B4-BE49-F238E27FC236}">
                  <a16:creationId xmlns:a16="http://schemas.microsoft.com/office/drawing/2014/main" xmlns="" id="{16C5B11E-A057-4CBB-BA7B-4C99EF4535DB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xmlns="" id="{8AAD891E-F60E-4FE7-B3D6-1A23E715B82F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xmlns="" id="{78245487-ADDD-43EE-8F9B-A61A977AD0A0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文本框 52">
            <a:extLst>
              <a:ext uri="{FF2B5EF4-FFF2-40B4-BE49-F238E27FC236}">
                <a16:creationId xmlns:a16="http://schemas.microsoft.com/office/drawing/2014/main" xmlns="" id="{21D20C28-6EBD-460E-889D-29601D17900A}"/>
              </a:ext>
            </a:extLst>
          </p:cNvPr>
          <p:cNvSpPr txBox="1"/>
          <p:nvPr/>
        </p:nvSpPr>
        <p:spPr>
          <a:xfrm>
            <a:off x="817226" y="1196182"/>
            <a:ext cx="483140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/>
              <a:t>public class Links {</a:t>
            </a:r>
          </a:p>
          <a:p>
            <a:r>
              <a:rPr lang="en-US" altLang="zh-CN" sz="1200" dirty="0"/>
              <a:t>  point head;</a:t>
            </a:r>
          </a:p>
          <a:p>
            <a:r>
              <a:rPr lang="en-US" altLang="zh-CN" sz="1200" dirty="0"/>
              <a:t>  point tail;//</a:t>
            </a:r>
            <a:r>
              <a:rPr lang="zh-CN" altLang="en-US" sz="1200" dirty="0"/>
              <a:t>保存尾结点</a:t>
            </a:r>
          </a:p>
          <a:p>
            <a:r>
              <a:rPr lang="zh-CN" altLang="en-US" sz="1200" dirty="0"/>
              <a:t>  </a:t>
            </a:r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//</a:t>
            </a:r>
            <a:r>
              <a:rPr lang="zh-CN" altLang="en-US" sz="1200" dirty="0"/>
              <a:t>创建链表</a:t>
            </a:r>
          </a:p>
          <a:p>
            <a:r>
              <a:rPr lang="en-US" altLang="zh-CN" sz="1200" dirty="0"/>
              <a:t>  </a:t>
            </a:r>
            <a:r>
              <a:rPr lang="en-US" altLang="zh-CN" sz="1200" b="1" dirty="0"/>
              <a:t>public Links()</a:t>
            </a:r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{</a:t>
            </a:r>
          </a:p>
          <a:p>
            <a:pPr lvl="1"/>
            <a:r>
              <a:rPr lang="en-US" altLang="zh-CN" sz="1200" dirty="0"/>
              <a:t>  point  P1 = </a:t>
            </a:r>
            <a:r>
              <a:rPr lang="en-US" altLang="zh-CN" sz="1200" b="1" dirty="0"/>
              <a:t>new point("","",0);</a:t>
            </a:r>
          </a:p>
          <a:p>
            <a:pPr lvl="1"/>
            <a:r>
              <a:rPr lang="en-US" altLang="zh-CN" sz="1200" dirty="0"/>
              <a:t>  head = P1;</a:t>
            </a:r>
          </a:p>
          <a:p>
            <a:pPr lvl="1"/>
            <a:r>
              <a:rPr lang="en-US" altLang="zh-CN" sz="1200" dirty="0"/>
              <a:t>  tail = head;</a:t>
            </a:r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}</a:t>
            </a:r>
          </a:p>
          <a:p>
            <a:r>
              <a:rPr lang="zh-CN" altLang="en-US" sz="1200" dirty="0"/>
              <a:t>  </a:t>
            </a:r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//</a:t>
            </a:r>
            <a:r>
              <a:rPr lang="zh-CN" altLang="en-US" sz="1200" dirty="0"/>
              <a:t>添加节点</a:t>
            </a:r>
          </a:p>
          <a:p>
            <a:r>
              <a:rPr lang="en-US" altLang="zh-CN" sz="1200" dirty="0"/>
              <a:t>  </a:t>
            </a:r>
            <a:r>
              <a:rPr lang="en-US" altLang="zh-CN" sz="1200" b="1" dirty="0"/>
              <a:t>public </a:t>
            </a:r>
            <a:r>
              <a:rPr lang="en-US" altLang="zh-CN" sz="1200" b="1" dirty="0" err="1"/>
              <a:t>boolean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Add_point</a:t>
            </a:r>
            <a:r>
              <a:rPr lang="en-US" altLang="zh-CN" sz="1200" b="1" dirty="0"/>
              <a:t>(point </a:t>
            </a:r>
            <a:r>
              <a:rPr lang="en-US" altLang="zh-CN" sz="1200" b="1" dirty="0" err="1"/>
              <a:t>Obj</a:t>
            </a:r>
            <a:r>
              <a:rPr lang="en-US" altLang="zh-CN" sz="1200" b="1" dirty="0"/>
              <a:t>)</a:t>
            </a:r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{</a:t>
            </a:r>
          </a:p>
          <a:p>
            <a:pPr lvl="1"/>
            <a:r>
              <a:rPr lang="en-US" altLang="zh-CN" sz="1200" dirty="0"/>
              <a:t>  </a:t>
            </a:r>
            <a:r>
              <a:rPr lang="en-US" altLang="zh-CN" sz="1200" b="1" dirty="0"/>
              <a:t>if(</a:t>
            </a:r>
            <a:r>
              <a:rPr lang="en-US" altLang="zh-CN" sz="1200" b="1" dirty="0" err="1"/>
              <a:t>Obj</a:t>
            </a:r>
            <a:r>
              <a:rPr lang="en-US" altLang="zh-CN" sz="1200" b="1" dirty="0"/>
              <a:t> == null)</a:t>
            </a:r>
          </a:p>
          <a:p>
            <a:pPr lvl="1"/>
            <a:r>
              <a:rPr lang="en-US" altLang="zh-CN" sz="1200" dirty="0"/>
              <a:t>  </a:t>
            </a:r>
            <a:r>
              <a:rPr lang="en-US" altLang="zh-CN" sz="1200" b="1" dirty="0"/>
              <a:t>return false;</a:t>
            </a:r>
          </a:p>
          <a:p>
            <a:pPr lvl="1"/>
            <a:r>
              <a:rPr lang="en-US" altLang="zh-CN" sz="1200" dirty="0"/>
              <a:t>  </a:t>
            </a:r>
            <a:r>
              <a:rPr lang="en-US" altLang="zh-CN" sz="1200" dirty="0" err="1"/>
              <a:t>Obj.next</a:t>
            </a:r>
            <a:r>
              <a:rPr lang="en-US" altLang="zh-CN" sz="1200" dirty="0"/>
              <a:t> = </a:t>
            </a:r>
            <a:r>
              <a:rPr lang="en-US" altLang="zh-CN" sz="1200" b="1" dirty="0"/>
              <a:t>null;</a:t>
            </a:r>
          </a:p>
          <a:p>
            <a:pPr lvl="1"/>
            <a:r>
              <a:rPr lang="en-US" altLang="zh-CN" sz="1200" dirty="0"/>
              <a:t>  </a:t>
            </a:r>
            <a:r>
              <a:rPr lang="en-US" altLang="zh-CN" sz="1200" dirty="0" err="1"/>
              <a:t>tail.next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Obj</a:t>
            </a:r>
            <a:r>
              <a:rPr lang="en-US" altLang="zh-CN" sz="1200" dirty="0"/>
              <a:t>;</a:t>
            </a:r>
          </a:p>
          <a:p>
            <a:pPr lvl="1"/>
            <a:r>
              <a:rPr lang="en-US" altLang="zh-CN" sz="1200" dirty="0"/>
              <a:t>  tail = </a:t>
            </a:r>
            <a:r>
              <a:rPr lang="en-US" altLang="zh-CN" sz="1200" dirty="0" err="1"/>
              <a:t>tail.next</a:t>
            </a:r>
            <a:r>
              <a:rPr lang="en-US" altLang="zh-CN" sz="1200" dirty="0"/>
              <a:t>;//</a:t>
            </a:r>
            <a:r>
              <a:rPr lang="zh-CN" altLang="en-US" sz="1200" dirty="0"/>
              <a:t>尾结点后移</a:t>
            </a:r>
          </a:p>
          <a:p>
            <a:pPr lvl="1"/>
            <a:r>
              <a:rPr lang="en-US" altLang="zh-CN" sz="1200" dirty="0"/>
              <a:t>  </a:t>
            </a:r>
            <a:r>
              <a:rPr lang="en-US" altLang="zh-CN" sz="1200" b="1" dirty="0"/>
              <a:t>return true;</a:t>
            </a:r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}</a:t>
            </a:r>
          </a:p>
          <a:p>
            <a:r>
              <a:rPr lang="zh-CN" altLang="en-US" sz="1200" dirty="0"/>
              <a:t>  </a:t>
            </a:r>
          </a:p>
          <a:p>
            <a:endParaRPr lang="en-US" altLang="zh-CN" sz="1200" dirty="0"/>
          </a:p>
        </p:txBody>
      </p:sp>
      <p:sp>
        <p:nvSpPr>
          <p:cNvPr id="12" name="文本框 52">
            <a:extLst>
              <a:ext uri="{FF2B5EF4-FFF2-40B4-BE49-F238E27FC236}">
                <a16:creationId xmlns:a16="http://schemas.microsoft.com/office/drawing/2014/main" xmlns="" id="{21D20C28-6EBD-460E-889D-29601D17900A}"/>
              </a:ext>
            </a:extLst>
          </p:cNvPr>
          <p:cNvSpPr txBox="1"/>
          <p:nvPr/>
        </p:nvSpPr>
        <p:spPr>
          <a:xfrm>
            <a:off x="6182560" y="1040926"/>
            <a:ext cx="483140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 </a:t>
            </a:r>
            <a:r>
              <a:rPr lang="en-US" altLang="zh-CN" sz="1200" dirty="0"/>
              <a:t>//</a:t>
            </a:r>
            <a:r>
              <a:rPr lang="zh-CN" altLang="en-US" sz="1200" dirty="0"/>
              <a:t>指定位置添加节点</a:t>
            </a:r>
          </a:p>
          <a:p>
            <a:r>
              <a:rPr lang="en-US" altLang="zh-CN" sz="1200" dirty="0"/>
              <a:t>  </a:t>
            </a:r>
            <a:r>
              <a:rPr lang="en-US" altLang="zh-CN" sz="1200" b="1" dirty="0"/>
              <a:t>public </a:t>
            </a:r>
            <a:r>
              <a:rPr lang="en-US" altLang="zh-CN" sz="1200" b="1" dirty="0" err="1"/>
              <a:t>boolean</a:t>
            </a:r>
            <a:r>
              <a:rPr lang="en-US" altLang="zh-CN" sz="1200" b="1" dirty="0"/>
              <a:t> Add_point1(point </a:t>
            </a:r>
            <a:r>
              <a:rPr lang="en-US" altLang="zh-CN" sz="1200" b="1" dirty="0" err="1"/>
              <a:t>Obj,int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pos</a:t>
            </a:r>
            <a:r>
              <a:rPr lang="en-US" altLang="zh-CN" sz="1200" b="1" dirty="0"/>
              <a:t>)</a:t>
            </a:r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{</a:t>
            </a:r>
          </a:p>
          <a:p>
            <a:pPr lvl="1"/>
            <a:r>
              <a:rPr lang="en-US" altLang="zh-CN" sz="1200" dirty="0"/>
              <a:t>  </a:t>
            </a:r>
            <a:r>
              <a:rPr lang="en-US" altLang="zh-CN" sz="1200" b="1" dirty="0"/>
              <a:t>if(</a:t>
            </a:r>
            <a:r>
              <a:rPr lang="en-US" altLang="zh-CN" sz="1200" b="1" dirty="0" err="1"/>
              <a:t>Obj</a:t>
            </a:r>
            <a:r>
              <a:rPr lang="en-US" altLang="zh-CN" sz="1200" b="1" dirty="0"/>
              <a:t> == null)</a:t>
            </a:r>
          </a:p>
          <a:p>
            <a:pPr lvl="1"/>
            <a:r>
              <a:rPr lang="en-US" altLang="zh-CN" sz="1200" dirty="0"/>
              <a:t>  </a:t>
            </a:r>
            <a:r>
              <a:rPr lang="en-US" altLang="zh-CN" sz="1200" b="1" dirty="0"/>
              <a:t>return false;</a:t>
            </a:r>
          </a:p>
          <a:p>
            <a:pPr lvl="1"/>
            <a:r>
              <a:rPr lang="en-US" altLang="zh-CN" sz="1200" dirty="0"/>
              <a:t>  point P1 = </a:t>
            </a:r>
            <a:r>
              <a:rPr lang="en-US" altLang="zh-CN" sz="1200" dirty="0" err="1"/>
              <a:t>head.next</a:t>
            </a:r>
            <a:r>
              <a:rPr lang="en-US" altLang="zh-CN" sz="1200" dirty="0"/>
              <a:t>;</a:t>
            </a:r>
          </a:p>
          <a:p>
            <a:pPr lvl="1"/>
            <a:r>
              <a:rPr lang="en-US" altLang="zh-CN" sz="1200" dirty="0"/>
              <a:t>  point P2 = head;</a:t>
            </a:r>
          </a:p>
          <a:p>
            <a:pPr lvl="1"/>
            <a:r>
              <a:rPr lang="en-US" altLang="zh-CN" sz="1200" dirty="0"/>
              <a:t> 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i=1;</a:t>
            </a:r>
          </a:p>
          <a:p>
            <a:pPr lvl="1"/>
            <a:r>
              <a:rPr lang="en-US" altLang="zh-CN" sz="1200" dirty="0"/>
              <a:t>  </a:t>
            </a:r>
            <a:r>
              <a:rPr lang="en-US" altLang="zh-CN" sz="1200" b="1" dirty="0"/>
              <a:t>while(P1!=null)</a:t>
            </a:r>
          </a:p>
          <a:p>
            <a:pPr lvl="1"/>
            <a:r>
              <a:rPr lang="zh-CN" altLang="en-US" sz="1200" dirty="0"/>
              <a:t>  </a:t>
            </a:r>
            <a:r>
              <a:rPr lang="en-US" altLang="zh-CN" sz="1200" dirty="0"/>
              <a:t>{</a:t>
            </a:r>
          </a:p>
          <a:p>
            <a:pPr lvl="1"/>
            <a:r>
              <a:rPr lang="en-US" altLang="zh-CN" sz="1200" dirty="0"/>
              <a:t>  </a:t>
            </a:r>
            <a:r>
              <a:rPr lang="en-US" altLang="zh-CN" sz="1200" b="1" dirty="0"/>
              <a:t>if(</a:t>
            </a:r>
            <a:r>
              <a:rPr lang="en-US" altLang="zh-CN" sz="1200" b="1" dirty="0" err="1"/>
              <a:t>pos</a:t>
            </a:r>
            <a:r>
              <a:rPr lang="en-US" altLang="zh-CN" sz="1200" b="1" dirty="0"/>
              <a:t>==i)</a:t>
            </a:r>
          </a:p>
          <a:p>
            <a:pPr lvl="1"/>
            <a:r>
              <a:rPr lang="zh-CN" altLang="en-US" sz="1200" dirty="0"/>
              <a:t>  </a:t>
            </a:r>
            <a:r>
              <a:rPr lang="en-US" altLang="zh-CN" sz="1200" dirty="0"/>
              <a:t>{</a:t>
            </a:r>
          </a:p>
          <a:p>
            <a:pPr lvl="1"/>
            <a:r>
              <a:rPr lang="en-US" altLang="zh-CN" sz="1200" dirty="0"/>
              <a:t>  P2.next = </a:t>
            </a:r>
            <a:r>
              <a:rPr lang="en-US" altLang="zh-CN" sz="1200" dirty="0" err="1"/>
              <a:t>Obj</a:t>
            </a:r>
            <a:r>
              <a:rPr lang="en-US" altLang="zh-CN" sz="1200" dirty="0"/>
              <a:t>;</a:t>
            </a:r>
          </a:p>
          <a:p>
            <a:pPr lvl="1"/>
            <a:r>
              <a:rPr lang="en-US" altLang="zh-CN" sz="1200" dirty="0"/>
              <a:t>  </a:t>
            </a:r>
            <a:r>
              <a:rPr lang="en-US" altLang="zh-CN" sz="1200" dirty="0" err="1"/>
              <a:t>Obj.next</a:t>
            </a:r>
            <a:r>
              <a:rPr lang="en-US" altLang="zh-CN" sz="1200" dirty="0"/>
              <a:t> = P1;</a:t>
            </a:r>
          </a:p>
          <a:p>
            <a:pPr lvl="1"/>
            <a:r>
              <a:rPr lang="en-US" altLang="zh-CN" sz="1200" dirty="0"/>
              <a:t>  </a:t>
            </a:r>
            <a:r>
              <a:rPr lang="en-US" altLang="zh-CN" sz="1200" b="1" dirty="0"/>
              <a:t>return true;</a:t>
            </a:r>
          </a:p>
          <a:p>
            <a:pPr lvl="1"/>
            <a:r>
              <a:rPr lang="zh-CN" altLang="en-US" sz="1200" dirty="0"/>
              <a:t>  </a:t>
            </a:r>
            <a:r>
              <a:rPr lang="en-US" altLang="zh-CN" sz="1200" dirty="0"/>
              <a:t>}</a:t>
            </a:r>
          </a:p>
          <a:p>
            <a:pPr lvl="1"/>
            <a:r>
              <a:rPr lang="en-US" altLang="zh-CN" sz="1200" dirty="0"/>
              <a:t>  P2 = P1;</a:t>
            </a:r>
          </a:p>
          <a:p>
            <a:pPr lvl="1"/>
            <a:r>
              <a:rPr lang="en-US" altLang="zh-CN" sz="1200" dirty="0"/>
              <a:t>  P1 = P1.next;</a:t>
            </a:r>
          </a:p>
          <a:p>
            <a:pPr lvl="1"/>
            <a:r>
              <a:rPr lang="en-US" altLang="zh-CN" sz="1200" dirty="0"/>
              <a:t>  i++;</a:t>
            </a:r>
          </a:p>
          <a:p>
            <a:pPr lvl="1"/>
            <a:r>
              <a:rPr lang="zh-CN" altLang="en-US" sz="1200" dirty="0"/>
              <a:t>  </a:t>
            </a:r>
            <a:r>
              <a:rPr lang="en-US" altLang="zh-CN" sz="1200" dirty="0"/>
              <a:t>}</a:t>
            </a:r>
          </a:p>
          <a:p>
            <a:pPr lvl="1"/>
            <a:r>
              <a:rPr lang="en-US" altLang="zh-CN" sz="1200" dirty="0"/>
              <a:t>  </a:t>
            </a:r>
            <a:r>
              <a:rPr lang="en-US" altLang="zh-CN" sz="1200" b="1" dirty="0"/>
              <a:t>return false;</a:t>
            </a:r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}</a:t>
            </a:r>
          </a:p>
          <a:p>
            <a:r>
              <a:rPr lang="zh-CN" altLang="en-US" sz="1200" dirty="0"/>
              <a:t>  </a:t>
            </a:r>
          </a:p>
          <a:p>
            <a:r>
              <a:rPr lang="zh-CN" altLang="en-US" sz="1200" dirty="0"/>
              <a:t>  </a:t>
            </a:r>
          </a:p>
          <a:p>
            <a:r>
              <a:rPr lang="zh-CN" altLang="en-US" sz="1200" dirty="0"/>
              <a:t>  </a:t>
            </a:r>
            <a:endParaRPr lang="en-US" altLang="zh-CN" sz="1200" dirty="0"/>
          </a:p>
        </p:txBody>
      </p:sp>
      <p:sp>
        <p:nvSpPr>
          <p:cNvPr id="10" name="Shape 288">
            <a:extLst>
              <a:ext uri="{FF2B5EF4-FFF2-40B4-BE49-F238E27FC236}">
                <a16:creationId xmlns="" xmlns:a16="http://schemas.microsoft.com/office/drawing/2014/main" id="{EB87D293-805E-46D6-9C33-DA0CD25C3BAC}"/>
              </a:ext>
            </a:extLst>
          </p:cNvPr>
          <p:cNvSpPr txBox="1">
            <a:spLocks/>
          </p:cNvSpPr>
          <p:nvPr/>
        </p:nvSpPr>
        <p:spPr>
          <a:xfrm>
            <a:off x="2663247" y="527234"/>
            <a:ext cx="3160309" cy="31174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normAutofit fontScale="92500" lnSpcReduction="10000"/>
          </a:bodyPr>
          <a:lstStyle/>
          <a:p>
            <a:r>
              <a:rPr lang="en-US" altLang="zh-CN" sz="1600" b="1" dirty="0" smtClean="0"/>
              <a:t>Links</a:t>
            </a:r>
            <a:r>
              <a:rPr lang="zh-CN" altLang="en-US" sz="1600" b="1" dirty="0" smtClean="0"/>
              <a:t>（</a:t>
            </a:r>
            <a:r>
              <a:rPr lang="zh-CN" altLang="en-US" sz="1600" b="1" dirty="0"/>
              <a:t>链表类</a:t>
            </a:r>
            <a:r>
              <a:rPr lang="zh-CN" altLang="en-US" sz="1600" b="1" dirty="0" smtClean="0"/>
              <a:t>）</a:t>
            </a:r>
            <a:endParaRPr lang="zh-CN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402647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grpSp>
        <p:nvGrpSpPr>
          <p:cNvPr id="5" name="组合 42">
            <a:extLst>
              <a:ext uri="{FF2B5EF4-FFF2-40B4-BE49-F238E27FC236}">
                <a16:creationId xmlns:a16="http://schemas.microsoft.com/office/drawing/2014/main" xmlns="" id="{3459F687-9187-4CCC-9BD0-EB347F410CD0}"/>
              </a:ext>
            </a:extLst>
          </p:cNvPr>
          <p:cNvGrpSpPr/>
          <p:nvPr/>
        </p:nvGrpSpPr>
        <p:grpSpPr>
          <a:xfrm>
            <a:off x="732500" y="538909"/>
            <a:ext cx="3735873" cy="311745"/>
            <a:chOff x="873760" y="1221555"/>
            <a:chExt cx="3735873" cy="311745"/>
          </a:xfrm>
        </p:grpSpPr>
        <p:sp>
          <p:nvSpPr>
            <p:cNvPr id="6" name="Shape 288">
              <a:extLst>
                <a:ext uri="{FF2B5EF4-FFF2-40B4-BE49-F238E27FC236}">
                  <a16:creationId xmlns:a16="http://schemas.microsoft.com/office/drawing/2014/main" xmlns="" id="{1A96D5DA-0A5A-4D98-AE45-27ADFDFF6120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 dirty="0" smtClean="0"/>
                <a:t>代码</a:t>
              </a:r>
              <a:r>
                <a:rPr lang="en-US" altLang="zh-CN" sz="1600" b="1" dirty="0" smtClean="0"/>
                <a:t>——</a:t>
              </a:r>
              <a:r>
                <a:rPr lang="zh-CN" altLang="en-US" sz="1600" b="1" dirty="0"/>
                <a:t>单链表</a:t>
              </a:r>
              <a:endParaRPr lang="zh-CN" altLang="zh-CN" sz="1600" b="1" dirty="0"/>
            </a:p>
          </p:txBody>
        </p:sp>
        <p:grpSp>
          <p:nvGrpSpPr>
            <p:cNvPr id="7" name="组合 44">
              <a:extLst>
                <a:ext uri="{FF2B5EF4-FFF2-40B4-BE49-F238E27FC236}">
                  <a16:creationId xmlns:a16="http://schemas.microsoft.com/office/drawing/2014/main" xmlns="" id="{16C5B11E-A057-4CBB-BA7B-4C99EF4535DB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xmlns="" id="{8AAD891E-F60E-4FE7-B3D6-1A23E715B82F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xmlns="" id="{78245487-ADDD-43EE-8F9B-A61A977AD0A0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文本框 52">
            <a:extLst>
              <a:ext uri="{FF2B5EF4-FFF2-40B4-BE49-F238E27FC236}">
                <a16:creationId xmlns:a16="http://schemas.microsoft.com/office/drawing/2014/main" xmlns="" id="{21D20C28-6EBD-460E-889D-29601D17900A}"/>
              </a:ext>
            </a:extLst>
          </p:cNvPr>
          <p:cNvSpPr txBox="1"/>
          <p:nvPr/>
        </p:nvSpPr>
        <p:spPr>
          <a:xfrm>
            <a:off x="1212560" y="1285940"/>
            <a:ext cx="483140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//</a:t>
            </a:r>
            <a:r>
              <a:rPr lang="zh-CN" altLang="en-US" sz="1200" dirty="0"/>
              <a:t>删除节点</a:t>
            </a:r>
          </a:p>
          <a:p>
            <a:r>
              <a:rPr lang="en-US" altLang="zh-CN" sz="1200" dirty="0"/>
              <a:t>  </a:t>
            </a:r>
            <a:r>
              <a:rPr lang="en-US" altLang="zh-CN" sz="1200" b="1" dirty="0"/>
              <a:t>public </a:t>
            </a:r>
            <a:r>
              <a:rPr lang="en-US" altLang="zh-CN" sz="1200" b="1" dirty="0" err="1"/>
              <a:t>boolean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Dele_point</a:t>
            </a:r>
            <a:r>
              <a:rPr lang="en-US" altLang="zh-CN" sz="1200" b="1" dirty="0"/>
              <a:t>(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no)</a:t>
            </a:r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{</a:t>
            </a:r>
          </a:p>
          <a:p>
            <a:pPr lvl="1"/>
            <a:r>
              <a:rPr lang="en-US" altLang="zh-CN" sz="1200" dirty="0"/>
              <a:t>  point P1 = </a:t>
            </a:r>
            <a:r>
              <a:rPr lang="en-US" altLang="zh-CN" sz="1200" dirty="0" err="1"/>
              <a:t>head.next</a:t>
            </a:r>
            <a:r>
              <a:rPr lang="en-US" altLang="zh-CN" sz="1200" dirty="0"/>
              <a:t>;</a:t>
            </a:r>
          </a:p>
          <a:p>
            <a:pPr lvl="1"/>
            <a:r>
              <a:rPr lang="en-US" altLang="zh-CN" sz="1200" dirty="0"/>
              <a:t>  point P2 = head;</a:t>
            </a:r>
          </a:p>
          <a:p>
            <a:pPr lvl="1"/>
            <a:r>
              <a:rPr lang="en-US" altLang="zh-CN" sz="1200" dirty="0"/>
              <a:t>  </a:t>
            </a:r>
            <a:r>
              <a:rPr lang="en-US" altLang="zh-CN" sz="1200" b="1" dirty="0"/>
              <a:t>while(P1!=null)</a:t>
            </a:r>
          </a:p>
          <a:p>
            <a:pPr lvl="1"/>
            <a:r>
              <a:rPr lang="zh-CN" altLang="en-US" sz="1200" dirty="0"/>
              <a:t>  </a:t>
            </a:r>
            <a:r>
              <a:rPr lang="en-US" altLang="zh-CN" sz="1200" dirty="0"/>
              <a:t>{  </a:t>
            </a:r>
          </a:p>
          <a:p>
            <a:pPr lvl="1"/>
            <a:r>
              <a:rPr lang="en-US" altLang="zh-CN" sz="1200" dirty="0"/>
              <a:t>  </a:t>
            </a:r>
            <a:r>
              <a:rPr lang="en-US" altLang="zh-CN" sz="1200" b="1" dirty="0"/>
              <a:t>if(P1.No==no)</a:t>
            </a:r>
          </a:p>
          <a:p>
            <a:pPr lvl="1"/>
            <a:r>
              <a:rPr lang="zh-CN" altLang="en-US" sz="1200" dirty="0"/>
              <a:t>  </a:t>
            </a:r>
            <a:r>
              <a:rPr lang="en-US" altLang="zh-CN" sz="1200" dirty="0"/>
              <a:t>{</a:t>
            </a:r>
          </a:p>
          <a:p>
            <a:pPr lvl="1"/>
            <a:r>
              <a:rPr lang="en-US" altLang="zh-CN" sz="1200" dirty="0"/>
              <a:t>  P2.next = P1.next;</a:t>
            </a:r>
          </a:p>
          <a:p>
            <a:pPr lvl="1"/>
            <a:r>
              <a:rPr lang="en-US" altLang="zh-CN" sz="1200" dirty="0"/>
              <a:t>  P1 = </a:t>
            </a:r>
            <a:r>
              <a:rPr lang="en-US" altLang="zh-CN" sz="1200" b="1" dirty="0"/>
              <a:t>null;</a:t>
            </a:r>
          </a:p>
          <a:p>
            <a:pPr lvl="1"/>
            <a:r>
              <a:rPr lang="en-US" altLang="zh-CN" sz="1200" dirty="0"/>
              <a:t>  </a:t>
            </a:r>
            <a:r>
              <a:rPr lang="en-US" altLang="zh-CN" sz="1200" b="1" dirty="0"/>
              <a:t>return true;</a:t>
            </a:r>
          </a:p>
          <a:p>
            <a:pPr lvl="1"/>
            <a:r>
              <a:rPr lang="zh-CN" altLang="en-US" sz="1200" dirty="0"/>
              <a:t>  </a:t>
            </a:r>
            <a:r>
              <a:rPr lang="en-US" altLang="zh-CN" sz="1200" dirty="0"/>
              <a:t>}</a:t>
            </a:r>
          </a:p>
          <a:p>
            <a:pPr lvl="1"/>
            <a:r>
              <a:rPr lang="en-US" altLang="zh-CN" sz="1200" dirty="0"/>
              <a:t>  P2 = P1;</a:t>
            </a:r>
          </a:p>
          <a:p>
            <a:pPr lvl="1"/>
            <a:r>
              <a:rPr lang="en-US" altLang="zh-CN" sz="1200" dirty="0"/>
              <a:t>  P1 = P1.next;</a:t>
            </a:r>
          </a:p>
          <a:p>
            <a:pPr lvl="1"/>
            <a:r>
              <a:rPr lang="zh-CN" altLang="en-US" sz="1200" dirty="0"/>
              <a:t>  </a:t>
            </a:r>
            <a:r>
              <a:rPr lang="en-US" altLang="zh-CN" sz="1200" dirty="0"/>
              <a:t>}</a:t>
            </a:r>
          </a:p>
          <a:p>
            <a:pPr lvl="1"/>
            <a:r>
              <a:rPr lang="zh-CN" altLang="en-US" sz="1200" dirty="0"/>
              <a:t>  </a:t>
            </a:r>
          </a:p>
          <a:p>
            <a:pPr lvl="1"/>
            <a:r>
              <a:rPr lang="zh-CN" altLang="en-US" sz="1200" dirty="0"/>
              <a:t>  </a:t>
            </a:r>
            <a:r>
              <a:rPr lang="en-US" altLang="zh-CN" sz="1200" dirty="0"/>
              <a:t>//</a:t>
            </a:r>
            <a:r>
              <a:rPr lang="zh-CN" altLang="en-US" sz="1200" dirty="0"/>
              <a:t>为寻找到该节点</a:t>
            </a:r>
          </a:p>
          <a:p>
            <a:pPr lvl="1"/>
            <a:r>
              <a:rPr lang="en-US" altLang="zh-CN" sz="1200" dirty="0"/>
              <a:t>  </a:t>
            </a:r>
            <a:r>
              <a:rPr lang="en-US" altLang="zh-CN" sz="1200" b="1" dirty="0"/>
              <a:t>return false;</a:t>
            </a:r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}</a:t>
            </a:r>
          </a:p>
          <a:p>
            <a:r>
              <a:rPr lang="zh-CN" altLang="en-US" sz="1200" dirty="0" smtClean="0"/>
              <a:t>  </a:t>
            </a:r>
            <a:endParaRPr lang="zh-CN" altLang="en-US" sz="1200" dirty="0"/>
          </a:p>
          <a:p>
            <a:endParaRPr lang="en-US" altLang="zh-CN" sz="1200" dirty="0"/>
          </a:p>
        </p:txBody>
      </p:sp>
      <p:sp>
        <p:nvSpPr>
          <p:cNvPr id="10" name="文本框 52">
            <a:extLst>
              <a:ext uri="{FF2B5EF4-FFF2-40B4-BE49-F238E27FC236}">
                <a16:creationId xmlns:a16="http://schemas.microsoft.com/office/drawing/2014/main" xmlns="" id="{21D20C28-6EBD-460E-889D-29601D17900A}"/>
              </a:ext>
            </a:extLst>
          </p:cNvPr>
          <p:cNvSpPr txBox="1"/>
          <p:nvPr/>
        </p:nvSpPr>
        <p:spPr>
          <a:xfrm>
            <a:off x="6549608" y="1431928"/>
            <a:ext cx="4831405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 </a:t>
            </a:r>
            <a:r>
              <a:rPr lang="en-US" altLang="zh-CN" sz="1200" dirty="0"/>
              <a:t>//</a:t>
            </a:r>
            <a:r>
              <a:rPr lang="zh-CN" altLang="en-US" sz="1200" dirty="0"/>
              <a:t>修改节点信息</a:t>
            </a:r>
          </a:p>
          <a:p>
            <a:r>
              <a:rPr lang="en-US" altLang="zh-CN" sz="1200" dirty="0"/>
              <a:t>  </a:t>
            </a:r>
            <a:r>
              <a:rPr lang="en-US" altLang="zh-CN" sz="1200" b="1" dirty="0"/>
              <a:t>public </a:t>
            </a:r>
            <a:r>
              <a:rPr lang="en-US" altLang="zh-CN" sz="1200" b="1" dirty="0" err="1"/>
              <a:t>boolean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Update_point</a:t>
            </a:r>
            <a:r>
              <a:rPr lang="en-US" altLang="zh-CN" sz="1200" b="1" dirty="0"/>
              <a:t>(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no,String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Name,String</a:t>
            </a:r>
            <a:r>
              <a:rPr lang="en-US" altLang="zh-CN" sz="1200" b="1" dirty="0"/>
              <a:t> Sex)</a:t>
            </a:r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  point P1 = </a:t>
            </a:r>
            <a:r>
              <a:rPr lang="en-US" altLang="zh-CN" sz="1200" dirty="0" err="1"/>
              <a:t>head.next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</a:t>
            </a:r>
            <a:r>
              <a:rPr lang="en-US" altLang="zh-CN" sz="1200" b="1" dirty="0"/>
              <a:t>while(P1!=null)</a:t>
            </a:r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{  </a:t>
            </a:r>
          </a:p>
          <a:p>
            <a:r>
              <a:rPr lang="en-US" altLang="zh-CN" sz="1200" dirty="0"/>
              <a:t>  </a:t>
            </a:r>
            <a:r>
              <a:rPr lang="en-US" altLang="zh-CN" sz="1200" b="1" dirty="0"/>
              <a:t>if(P1.No==no)</a:t>
            </a:r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 </a:t>
            </a:r>
            <a:r>
              <a:rPr lang="en-US" altLang="zh-CN" sz="1200" b="1" dirty="0"/>
              <a:t>if(Name!=null)</a:t>
            </a:r>
          </a:p>
          <a:p>
            <a:r>
              <a:rPr lang="en-US" altLang="zh-CN" sz="1200" dirty="0"/>
              <a:t> P1.Name = Name;</a:t>
            </a:r>
          </a:p>
          <a:p>
            <a:r>
              <a:rPr lang="en-US" altLang="zh-CN" sz="1200" dirty="0"/>
              <a:t> </a:t>
            </a:r>
            <a:r>
              <a:rPr lang="en-US" altLang="zh-CN" sz="1200" b="1" dirty="0"/>
              <a:t>if(Sex!=null)</a:t>
            </a:r>
          </a:p>
          <a:p>
            <a:r>
              <a:rPr lang="en-US" altLang="zh-CN" sz="1200" dirty="0"/>
              <a:t> P1.Sex = Sex;</a:t>
            </a:r>
          </a:p>
          <a:p>
            <a:r>
              <a:rPr lang="en-US" altLang="zh-CN" sz="1200" dirty="0"/>
              <a:t>  </a:t>
            </a:r>
            <a:r>
              <a:rPr lang="en-US" altLang="zh-CN" sz="1200" b="1" dirty="0"/>
              <a:t>return true;</a:t>
            </a:r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}</a:t>
            </a:r>
          </a:p>
          <a:p>
            <a:r>
              <a:rPr lang="en-US" altLang="zh-CN" sz="1200" dirty="0"/>
              <a:t>  P1 = P1.next;</a:t>
            </a:r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}</a:t>
            </a:r>
          </a:p>
          <a:p>
            <a:r>
              <a:rPr lang="en-US" altLang="zh-CN" sz="1200" dirty="0"/>
              <a:t>  </a:t>
            </a:r>
            <a:r>
              <a:rPr lang="en-US" altLang="zh-CN" sz="1200" b="1" dirty="0"/>
              <a:t>return false;</a:t>
            </a:r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130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grpSp>
        <p:nvGrpSpPr>
          <p:cNvPr id="5" name="组合 42">
            <a:extLst>
              <a:ext uri="{FF2B5EF4-FFF2-40B4-BE49-F238E27FC236}">
                <a16:creationId xmlns:a16="http://schemas.microsoft.com/office/drawing/2014/main" xmlns="" id="{3459F687-9187-4CCC-9BD0-EB347F410CD0}"/>
              </a:ext>
            </a:extLst>
          </p:cNvPr>
          <p:cNvGrpSpPr/>
          <p:nvPr/>
        </p:nvGrpSpPr>
        <p:grpSpPr>
          <a:xfrm>
            <a:off x="732500" y="538909"/>
            <a:ext cx="3735873" cy="311745"/>
            <a:chOff x="873760" y="1221555"/>
            <a:chExt cx="3735873" cy="311745"/>
          </a:xfrm>
        </p:grpSpPr>
        <p:sp>
          <p:nvSpPr>
            <p:cNvPr id="6" name="Shape 288">
              <a:extLst>
                <a:ext uri="{FF2B5EF4-FFF2-40B4-BE49-F238E27FC236}">
                  <a16:creationId xmlns:a16="http://schemas.microsoft.com/office/drawing/2014/main" xmlns="" id="{1A96D5DA-0A5A-4D98-AE45-27ADFDFF6120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 dirty="0" smtClean="0"/>
                <a:t>代码</a:t>
              </a:r>
              <a:r>
                <a:rPr lang="en-US" altLang="zh-CN" sz="1600" b="1" dirty="0" smtClean="0"/>
                <a:t>——</a:t>
              </a:r>
              <a:r>
                <a:rPr lang="zh-CN" altLang="en-US" sz="1600" b="1" dirty="0"/>
                <a:t>单链表</a:t>
              </a:r>
              <a:endParaRPr lang="zh-CN" altLang="zh-CN" sz="1600" b="1" dirty="0"/>
            </a:p>
          </p:txBody>
        </p:sp>
        <p:grpSp>
          <p:nvGrpSpPr>
            <p:cNvPr id="7" name="组合 44">
              <a:extLst>
                <a:ext uri="{FF2B5EF4-FFF2-40B4-BE49-F238E27FC236}">
                  <a16:creationId xmlns:a16="http://schemas.microsoft.com/office/drawing/2014/main" xmlns="" id="{16C5B11E-A057-4CBB-BA7B-4C99EF4535DB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xmlns="" id="{8AAD891E-F60E-4FE7-B3D6-1A23E715B82F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xmlns="" id="{78245487-ADDD-43EE-8F9B-A61A977AD0A0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文本框 52">
            <a:extLst>
              <a:ext uri="{FF2B5EF4-FFF2-40B4-BE49-F238E27FC236}">
                <a16:creationId xmlns:a16="http://schemas.microsoft.com/office/drawing/2014/main" xmlns="" id="{21D20C28-6EBD-460E-889D-29601D17900A}"/>
              </a:ext>
            </a:extLst>
          </p:cNvPr>
          <p:cNvSpPr txBox="1"/>
          <p:nvPr/>
        </p:nvSpPr>
        <p:spPr>
          <a:xfrm>
            <a:off x="1308064" y="1188086"/>
            <a:ext cx="483140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  //</a:t>
            </a:r>
            <a:r>
              <a:rPr lang="zh-CN" altLang="en-US" sz="1200" dirty="0"/>
              <a:t>查看指定节点信息</a:t>
            </a:r>
          </a:p>
          <a:p>
            <a:r>
              <a:rPr lang="en-US" altLang="zh-CN" sz="1200" dirty="0"/>
              <a:t>  </a:t>
            </a:r>
            <a:r>
              <a:rPr lang="en-US" altLang="zh-CN" sz="1200" b="1" dirty="0"/>
              <a:t>public point </a:t>
            </a:r>
            <a:r>
              <a:rPr lang="en-US" altLang="zh-CN" sz="1200" b="1" dirty="0" err="1"/>
              <a:t>Cheak_point</a:t>
            </a:r>
            <a:r>
              <a:rPr lang="en-US" altLang="zh-CN" sz="1200" b="1" dirty="0"/>
              <a:t>(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No)</a:t>
            </a:r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{</a:t>
            </a:r>
          </a:p>
          <a:p>
            <a:pPr lvl="1"/>
            <a:r>
              <a:rPr lang="en-US" altLang="zh-CN" sz="1200" dirty="0"/>
              <a:t>  point P1 = </a:t>
            </a:r>
            <a:r>
              <a:rPr lang="en-US" altLang="zh-CN" sz="1200" dirty="0" err="1"/>
              <a:t>head.next</a:t>
            </a:r>
            <a:r>
              <a:rPr lang="en-US" altLang="zh-CN" sz="1200" dirty="0"/>
              <a:t>;</a:t>
            </a:r>
          </a:p>
          <a:p>
            <a:pPr lvl="1"/>
            <a:r>
              <a:rPr lang="en-US" altLang="zh-CN" sz="1200" dirty="0"/>
              <a:t>  </a:t>
            </a:r>
            <a:r>
              <a:rPr lang="en-US" altLang="zh-CN" sz="1200" b="1" dirty="0"/>
              <a:t>while(P1!=null)</a:t>
            </a:r>
          </a:p>
          <a:p>
            <a:pPr lvl="1"/>
            <a:r>
              <a:rPr lang="zh-CN" altLang="en-US" sz="1200" dirty="0"/>
              <a:t>  </a:t>
            </a:r>
            <a:r>
              <a:rPr lang="en-US" altLang="zh-CN" sz="1200" dirty="0"/>
              <a:t>{  </a:t>
            </a:r>
          </a:p>
          <a:p>
            <a:pPr lvl="1"/>
            <a:r>
              <a:rPr lang="en-US" altLang="zh-CN" sz="1200" dirty="0"/>
              <a:t>  </a:t>
            </a:r>
            <a:r>
              <a:rPr lang="en-US" altLang="zh-CN" sz="1200" b="1" dirty="0"/>
              <a:t>if(P1.No==No)</a:t>
            </a:r>
          </a:p>
          <a:p>
            <a:pPr lvl="1"/>
            <a:r>
              <a:rPr lang="zh-CN" altLang="en-US" sz="1200" dirty="0"/>
              <a:t>  </a:t>
            </a:r>
            <a:r>
              <a:rPr lang="en-US" altLang="zh-CN" sz="1200" dirty="0"/>
              <a:t>{ </a:t>
            </a:r>
          </a:p>
          <a:p>
            <a:pPr lvl="1"/>
            <a:r>
              <a:rPr lang="en-US" altLang="zh-CN" sz="1200" dirty="0"/>
              <a:t>  </a:t>
            </a:r>
            <a:r>
              <a:rPr lang="en-US" altLang="zh-CN" sz="1200" b="1" dirty="0"/>
              <a:t>return P1;</a:t>
            </a:r>
          </a:p>
          <a:p>
            <a:pPr lvl="1"/>
            <a:r>
              <a:rPr lang="zh-CN" altLang="en-US" sz="1200" dirty="0"/>
              <a:t>  </a:t>
            </a:r>
            <a:r>
              <a:rPr lang="en-US" altLang="zh-CN" sz="1200" dirty="0"/>
              <a:t>}</a:t>
            </a:r>
          </a:p>
          <a:p>
            <a:pPr lvl="1"/>
            <a:r>
              <a:rPr lang="en-US" altLang="zh-CN" sz="1200" dirty="0"/>
              <a:t>  P1 = P1.next;</a:t>
            </a:r>
          </a:p>
          <a:p>
            <a:pPr lvl="1"/>
            <a:r>
              <a:rPr lang="zh-CN" altLang="en-US" sz="1200" dirty="0"/>
              <a:t>  </a:t>
            </a:r>
            <a:r>
              <a:rPr lang="en-US" altLang="zh-CN" sz="1200" dirty="0"/>
              <a:t>}</a:t>
            </a:r>
          </a:p>
          <a:p>
            <a:pPr lvl="1"/>
            <a:r>
              <a:rPr lang="en-US" altLang="zh-CN" sz="1200" dirty="0"/>
              <a:t>  </a:t>
            </a:r>
            <a:r>
              <a:rPr lang="en-US" altLang="zh-CN" sz="1200" b="1" dirty="0"/>
              <a:t>return null;</a:t>
            </a:r>
          </a:p>
          <a:p>
            <a:r>
              <a:rPr lang="zh-CN" altLang="en-US" sz="1200" dirty="0"/>
              <a:t>  </a:t>
            </a:r>
            <a:r>
              <a:rPr lang="en-US" altLang="zh-CN" sz="1200" dirty="0" smtClean="0"/>
              <a:t>}</a:t>
            </a:r>
            <a:r>
              <a:rPr lang="zh-CN" altLang="en-US" sz="1200" dirty="0" smtClean="0"/>
              <a:t>  </a:t>
            </a:r>
            <a:endParaRPr lang="zh-CN" altLang="en-US" sz="1200" dirty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   //</a:t>
            </a:r>
            <a:r>
              <a:rPr lang="zh-CN" altLang="en-US" sz="1200" dirty="0"/>
              <a:t>遍历所有节点</a:t>
            </a:r>
          </a:p>
          <a:p>
            <a:r>
              <a:rPr lang="en-US" altLang="zh-CN" sz="1200" b="1" dirty="0" smtClean="0"/>
              <a:t>   public </a:t>
            </a:r>
            <a:r>
              <a:rPr lang="en-US" altLang="zh-CN" sz="1200" b="1" dirty="0"/>
              <a:t>void </a:t>
            </a:r>
            <a:r>
              <a:rPr lang="en-US" altLang="zh-CN" sz="1200" b="1" dirty="0" err="1"/>
              <a:t>Print_Allpoint</a:t>
            </a:r>
            <a:r>
              <a:rPr lang="en-US" altLang="zh-CN" sz="1200" b="1" dirty="0"/>
              <a:t>() {</a:t>
            </a:r>
          </a:p>
          <a:p>
            <a:pPr lvl="1"/>
            <a:r>
              <a:rPr lang="en-US" altLang="zh-CN" sz="1200" dirty="0"/>
              <a:t>// </a:t>
            </a:r>
            <a:r>
              <a:rPr lang="en-US" altLang="zh-CN" sz="1200" b="1" dirty="0"/>
              <a:t>TODO Auto-generated method stub</a:t>
            </a:r>
          </a:p>
          <a:p>
            <a:pPr lvl="1"/>
            <a:r>
              <a:rPr lang="en-US" altLang="zh-CN" sz="1200" dirty="0"/>
              <a:t>point P1 = </a:t>
            </a:r>
            <a:r>
              <a:rPr lang="en-US" altLang="zh-CN" sz="1200" dirty="0" err="1"/>
              <a:t>head.next</a:t>
            </a:r>
            <a:r>
              <a:rPr lang="en-US" altLang="zh-CN" sz="1200" dirty="0"/>
              <a:t>;</a:t>
            </a:r>
          </a:p>
          <a:p>
            <a:pPr lvl="1"/>
            <a:r>
              <a:rPr lang="en-US" altLang="zh-CN" sz="1200" dirty="0"/>
              <a:t>  </a:t>
            </a:r>
            <a:r>
              <a:rPr lang="en-US" altLang="zh-CN" sz="1200" b="1" dirty="0"/>
              <a:t>while(P1!=null)</a:t>
            </a:r>
          </a:p>
          <a:p>
            <a:pPr lvl="1"/>
            <a:r>
              <a:rPr lang="zh-CN" altLang="en-US" sz="1200" dirty="0"/>
              <a:t>  </a:t>
            </a:r>
            <a:r>
              <a:rPr lang="en-US" altLang="zh-CN" sz="1200" dirty="0"/>
              <a:t>{  </a:t>
            </a:r>
          </a:p>
          <a:p>
            <a:pPr lvl="2"/>
            <a:r>
              <a:rPr lang="en-US" altLang="zh-CN" sz="1200" dirty="0" err="1"/>
              <a:t>System.</a:t>
            </a:r>
            <a:r>
              <a:rPr lang="en-US" altLang="zh-CN" sz="1200" b="1" i="1" dirty="0" err="1"/>
              <a:t>out.println</a:t>
            </a:r>
            <a:r>
              <a:rPr lang="en-US" altLang="zh-CN" sz="1200" b="1" i="1" dirty="0"/>
              <a:t>(P1.Name+":"+P1.No+" "+P1.Sex);</a:t>
            </a:r>
          </a:p>
          <a:p>
            <a:pPr lvl="2"/>
            <a:r>
              <a:rPr lang="en-US" altLang="zh-CN" sz="1200" dirty="0"/>
              <a:t>P1 = </a:t>
            </a:r>
            <a:r>
              <a:rPr lang="en-US" altLang="zh-CN" sz="1200" dirty="0" smtClean="0"/>
              <a:t>P1.next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}</a:t>
            </a:r>
            <a:endParaRPr lang="en-US" altLang="zh-CN" sz="1200" dirty="0"/>
          </a:p>
        </p:txBody>
      </p:sp>
      <p:sp>
        <p:nvSpPr>
          <p:cNvPr id="10" name="文本框 52">
            <a:extLst>
              <a:ext uri="{FF2B5EF4-FFF2-40B4-BE49-F238E27FC236}">
                <a16:creationId xmlns:a16="http://schemas.microsoft.com/office/drawing/2014/main" xmlns="" id="{21D20C28-6EBD-460E-889D-29601D17900A}"/>
              </a:ext>
            </a:extLst>
          </p:cNvPr>
          <p:cNvSpPr txBox="1"/>
          <p:nvPr/>
        </p:nvSpPr>
        <p:spPr>
          <a:xfrm>
            <a:off x="6606205" y="1327301"/>
            <a:ext cx="483140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//</a:t>
            </a:r>
            <a:r>
              <a:rPr lang="zh-CN" altLang="en-US" sz="1200" dirty="0"/>
              <a:t>链表的反转</a:t>
            </a:r>
          </a:p>
          <a:p>
            <a:r>
              <a:rPr lang="en-US" altLang="zh-CN" sz="1200" dirty="0"/>
              <a:t>  </a:t>
            </a:r>
            <a:r>
              <a:rPr lang="en-US" altLang="zh-CN" sz="1200" b="1" dirty="0"/>
              <a:t>public void </a:t>
            </a:r>
            <a:r>
              <a:rPr lang="en-US" altLang="zh-CN" sz="1200" b="1" dirty="0" err="1"/>
              <a:t>ReverLink</a:t>
            </a:r>
            <a:r>
              <a:rPr lang="en-US" altLang="zh-CN" sz="1200" b="1" dirty="0"/>
              <a:t>()</a:t>
            </a:r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  point  P1 = </a:t>
            </a:r>
            <a:r>
              <a:rPr lang="en-US" altLang="zh-CN" sz="1200" b="1" dirty="0"/>
              <a:t>null;//</a:t>
            </a:r>
            <a:r>
              <a:rPr lang="zh-CN" altLang="en-US" sz="1200" b="1" dirty="0"/>
              <a:t>第一节点位置</a:t>
            </a:r>
          </a:p>
          <a:p>
            <a:r>
              <a:rPr lang="en-US" altLang="zh-CN" sz="1200" dirty="0"/>
              <a:t>  point  P2 = </a:t>
            </a:r>
            <a:r>
              <a:rPr lang="en-US" altLang="zh-CN" sz="1200" dirty="0" err="1"/>
              <a:t>head.next</a:t>
            </a:r>
            <a:r>
              <a:rPr lang="en-US" altLang="zh-CN" sz="1200" dirty="0"/>
              <a:t>, P3 = P2.next;//</a:t>
            </a:r>
            <a:r>
              <a:rPr lang="zh-CN" altLang="en-US" sz="1200" dirty="0"/>
              <a:t>保存第二、第三个节点</a:t>
            </a:r>
          </a:p>
          <a:p>
            <a:r>
              <a:rPr lang="en-US" altLang="zh-CN" sz="1200" dirty="0"/>
              <a:t>  </a:t>
            </a:r>
            <a:r>
              <a:rPr lang="en-US" altLang="zh-CN" sz="1200" b="1" dirty="0"/>
              <a:t>while(P2!=null)</a:t>
            </a:r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{</a:t>
            </a:r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P2.next</a:t>
            </a:r>
            <a:r>
              <a:rPr lang="zh-CN" altLang="en-US" sz="1200" dirty="0"/>
              <a:t> </a:t>
            </a:r>
            <a:r>
              <a:rPr lang="en-US" altLang="zh-CN" sz="1200" dirty="0"/>
              <a:t>= P1;//</a:t>
            </a:r>
            <a:r>
              <a:rPr lang="zh-CN" altLang="en-US" sz="1200" dirty="0"/>
              <a:t>保持第一节点与第二节点连接</a:t>
            </a:r>
          </a:p>
          <a:p>
            <a:r>
              <a:rPr lang="zh-CN" altLang="en-US" sz="1200" dirty="0"/>
              <a:t>  </a:t>
            </a:r>
            <a:r>
              <a:rPr lang="en-US" altLang="zh-CN" sz="1200" b="1" dirty="0"/>
              <a:t>if(P3==null)//</a:t>
            </a:r>
            <a:r>
              <a:rPr lang="zh-CN" altLang="en-US" sz="1200" b="1" dirty="0"/>
              <a:t>当不存在第三节点时，第二节点位于最后一个节点</a:t>
            </a:r>
          </a:p>
          <a:p>
            <a:r>
              <a:rPr lang="en-US" altLang="zh-CN" sz="1200" dirty="0"/>
              <a:t>  </a:t>
            </a:r>
            <a:r>
              <a:rPr lang="en-US" altLang="zh-CN" sz="1200" b="1" dirty="0"/>
              <a:t>break;</a:t>
            </a:r>
          </a:p>
          <a:p>
            <a:r>
              <a:rPr lang="en-US" altLang="zh-CN" sz="1200" dirty="0"/>
              <a:t>  P1 = P2;//</a:t>
            </a:r>
            <a:r>
              <a:rPr lang="zh-CN" altLang="en-US" sz="1200" dirty="0"/>
              <a:t>结点后移</a:t>
            </a:r>
          </a:p>
          <a:p>
            <a:r>
              <a:rPr lang="en-US" altLang="zh-CN" sz="1200" dirty="0"/>
              <a:t>  P2 = P3;</a:t>
            </a:r>
          </a:p>
          <a:p>
            <a:r>
              <a:rPr lang="en-US" altLang="zh-CN" sz="1200" dirty="0"/>
              <a:t>  P3 = P3.next;</a:t>
            </a:r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}</a:t>
            </a:r>
          </a:p>
          <a:p>
            <a:r>
              <a:rPr lang="zh-CN" altLang="en-US" sz="1200" dirty="0"/>
              <a:t>  </a:t>
            </a:r>
          </a:p>
          <a:p>
            <a:r>
              <a:rPr lang="en-US" altLang="zh-CN" sz="1200" dirty="0"/>
              <a:t>  </a:t>
            </a:r>
            <a:r>
              <a:rPr lang="en-US" altLang="zh-CN" sz="1200" b="1" dirty="0" err="1"/>
              <a:t>this.head.next</a:t>
            </a:r>
            <a:r>
              <a:rPr lang="en-US" altLang="zh-CN" sz="1200" b="1" dirty="0"/>
              <a:t> = P2;</a:t>
            </a:r>
          </a:p>
          <a:p>
            <a:r>
              <a:rPr lang="zh-CN" altLang="en-US" sz="1200" dirty="0"/>
              <a:t>  </a:t>
            </a:r>
            <a:r>
              <a:rPr lang="en-US" altLang="zh-CN" sz="1200" dirty="0" smtClean="0"/>
              <a:t>}</a:t>
            </a:r>
          </a:p>
          <a:p>
            <a:r>
              <a:rPr lang="en-US" altLang="zh-CN" sz="1200" dirty="0" smtClean="0"/>
              <a:t>}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97534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grpSp>
        <p:nvGrpSpPr>
          <p:cNvPr id="5" name="组合 42">
            <a:extLst>
              <a:ext uri="{FF2B5EF4-FFF2-40B4-BE49-F238E27FC236}">
                <a16:creationId xmlns:a16="http://schemas.microsoft.com/office/drawing/2014/main" xmlns="" id="{3459F687-9187-4CCC-9BD0-EB347F410CD0}"/>
              </a:ext>
            </a:extLst>
          </p:cNvPr>
          <p:cNvGrpSpPr/>
          <p:nvPr/>
        </p:nvGrpSpPr>
        <p:grpSpPr>
          <a:xfrm>
            <a:off x="732500" y="538909"/>
            <a:ext cx="3735873" cy="311745"/>
            <a:chOff x="873760" y="1221555"/>
            <a:chExt cx="3735873" cy="311745"/>
          </a:xfrm>
        </p:grpSpPr>
        <p:sp>
          <p:nvSpPr>
            <p:cNvPr id="6" name="Shape 288">
              <a:extLst>
                <a:ext uri="{FF2B5EF4-FFF2-40B4-BE49-F238E27FC236}">
                  <a16:creationId xmlns:a16="http://schemas.microsoft.com/office/drawing/2014/main" xmlns="" id="{1A96D5DA-0A5A-4D98-AE45-27ADFDFF6120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 dirty="0" smtClean="0"/>
                <a:t>代码</a:t>
              </a:r>
              <a:r>
                <a:rPr lang="en-US" altLang="zh-CN" sz="1600" b="1" dirty="0" smtClean="0"/>
                <a:t>——</a:t>
              </a:r>
              <a:r>
                <a:rPr lang="zh-CN" altLang="en-US" sz="1600" b="1" dirty="0"/>
                <a:t>单链表</a:t>
              </a:r>
              <a:endParaRPr lang="zh-CN" altLang="zh-CN" sz="1600" b="1" dirty="0"/>
            </a:p>
          </p:txBody>
        </p:sp>
        <p:grpSp>
          <p:nvGrpSpPr>
            <p:cNvPr id="7" name="组合 44">
              <a:extLst>
                <a:ext uri="{FF2B5EF4-FFF2-40B4-BE49-F238E27FC236}">
                  <a16:creationId xmlns:a16="http://schemas.microsoft.com/office/drawing/2014/main" xmlns="" id="{16C5B11E-A057-4CBB-BA7B-4C99EF4535DB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xmlns="" id="{8AAD891E-F60E-4FE7-B3D6-1A23E715B82F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xmlns="" id="{78245487-ADDD-43EE-8F9B-A61A977AD0A0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文本框 52">
            <a:extLst>
              <a:ext uri="{FF2B5EF4-FFF2-40B4-BE49-F238E27FC236}">
                <a16:creationId xmlns:a16="http://schemas.microsoft.com/office/drawing/2014/main" xmlns="" id="{21D20C28-6EBD-460E-889D-29601D17900A}"/>
              </a:ext>
            </a:extLst>
          </p:cNvPr>
          <p:cNvSpPr txBox="1"/>
          <p:nvPr/>
        </p:nvSpPr>
        <p:spPr>
          <a:xfrm>
            <a:off x="3405805" y="767090"/>
            <a:ext cx="483140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Main</a:t>
            </a:r>
            <a:r>
              <a:rPr lang="zh-CN" altLang="en-US" sz="1200" dirty="0" smtClean="0"/>
              <a:t>函数代码：</a:t>
            </a:r>
            <a:endParaRPr lang="en-US" altLang="zh-CN" sz="1200" dirty="0" smtClean="0"/>
          </a:p>
          <a:p>
            <a:r>
              <a:rPr lang="en-US" altLang="zh-CN" sz="1200" dirty="0" smtClean="0"/>
              <a:t>//</a:t>
            </a:r>
            <a:r>
              <a:rPr lang="zh-CN" altLang="en-US" sz="1200" dirty="0"/>
              <a:t>创建链表</a:t>
            </a:r>
          </a:p>
          <a:p>
            <a:r>
              <a:rPr lang="en-US" altLang="zh-CN" sz="1200" dirty="0"/>
              <a:t>Links Obj1 = </a:t>
            </a:r>
            <a:r>
              <a:rPr lang="en-US" altLang="zh-CN" sz="1200" b="1" dirty="0"/>
              <a:t>new Links();</a:t>
            </a:r>
          </a:p>
          <a:p>
            <a:r>
              <a:rPr lang="en-US" altLang="zh-CN" sz="1200" dirty="0"/>
              <a:t>//</a:t>
            </a:r>
            <a:r>
              <a:rPr lang="zh-CN" altLang="en-US" sz="1200" dirty="0"/>
              <a:t>添加节点</a:t>
            </a:r>
          </a:p>
          <a:p>
            <a:r>
              <a:rPr lang="en-US" altLang="zh-CN" sz="1200" dirty="0"/>
              <a:t>Obj1.Add_point(</a:t>
            </a:r>
            <a:r>
              <a:rPr lang="en-US" altLang="zh-CN" sz="1200" b="1" dirty="0"/>
              <a:t>new point("</a:t>
            </a:r>
            <a:r>
              <a:rPr lang="zh-CN" altLang="en-US" sz="1200" b="1" dirty="0"/>
              <a:t>小张</a:t>
            </a:r>
            <a:r>
              <a:rPr lang="en-US" altLang="zh-CN" sz="1200" b="1" dirty="0"/>
              <a:t>","</a:t>
            </a:r>
            <a:r>
              <a:rPr lang="zh-CN" altLang="en-US" sz="1200" b="1" dirty="0"/>
              <a:t>男</a:t>
            </a:r>
            <a:r>
              <a:rPr lang="en-US" altLang="zh-CN" sz="1200" b="1" dirty="0"/>
              <a:t>",001));</a:t>
            </a:r>
          </a:p>
          <a:p>
            <a:r>
              <a:rPr lang="en-US" altLang="zh-CN" sz="1200" dirty="0"/>
              <a:t>Obj1.Add_point(</a:t>
            </a:r>
            <a:r>
              <a:rPr lang="en-US" altLang="zh-CN" sz="1200" b="1" dirty="0"/>
              <a:t>new point("</a:t>
            </a:r>
            <a:r>
              <a:rPr lang="zh-CN" altLang="en-US" sz="1200" b="1" dirty="0"/>
              <a:t>小红</a:t>
            </a:r>
            <a:r>
              <a:rPr lang="en-US" altLang="zh-CN" sz="1200" b="1" dirty="0"/>
              <a:t>","</a:t>
            </a:r>
            <a:r>
              <a:rPr lang="zh-CN" altLang="en-US" sz="1200" b="1" dirty="0"/>
              <a:t>女</a:t>
            </a:r>
            <a:r>
              <a:rPr lang="en-US" altLang="zh-CN" sz="1200" b="1" dirty="0"/>
              <a:t>",002));</a:t>
            </a:r>
          </a:p>
          <a:p>
            <a:r>
              <a:rPr lang="en-US" altLang="zh-CN" sz="1200" dirty="0"/>
              <a:t>Obj1.Add_point(</a:t>
            </a:r>
            <a:r>
              <a:rPr lang="en-US" altLang="zh-CN" sz="1200" b="1" dirty="0"/>
              <a:t>new point("</a:t>
            </a:r>
            <a:r>
              <a:rPr lang="zh-CN" altLang="en-US" sz="1200" b="1" dirty="0"/>
              <a:t>小明</a:t>
            </a:r>
            <a:r>
              <a:rPr lang="en-US" altLang="zh-CN" sz="1200" b="1" dirty="0"/>
              <a:t>","</a:t>
            </a:r>
            <a:r>
              <a:rPr lang="zh-CN" altLang="en-US" sz="1200" b="1" dirty="0"/>
              <a:t>男</a:t>
            </a:r>
            <a:r>
              <a:rPr lang="en-US" altLang="zh-CN" sz="1200" b="1" dirty="0"/>
              <a:t>",003));</a:t>
            </a:r>
          </a:p>
          <a:p>
            <a:r>
              <a:rPr lang="en-US" altLang="zh-CN" sz="1200" dirty="0"/>
              <a:t>Obj1.Add_point(</a:t>
            </a:r>
            <a:r>
              <a:rPr lang="en-US" altLang="zh-CN" sz="1200" b="1" dirty="0"/>
              <a:t>new point("</a:t>
            </a:r>
            <a:r>
              <a:rPr lang="zh-CN" altLang="en-US" sz="1200" b="1" dirty="0"/>
              <a:t>阿蓉</a:t>
            </a:r>
            <a:r>
              <a:rPr lang="en-US" altLang="zh-CN" sz="1200" b="1" dirty="0"/>
              <a:t>","</a:t>
            </a:r>
            <a:r>
              <a:rPr lang="zh-CN" altLang="en-US" sz="1200" b="1" dirty="0"/>
              <a:t>女</a:t>
            </a:r>
            <a:r>
              <a:rPr lang="en-US" altLang="zh-CN" sz="1200" b="1" dirty="0"/>
              <a:t>",004));</a:t>
            </a:r>
          </a:p>
          <a:p>
            <a:r>
              <a:rPr lang="en-US" altLang="zh-CN" sz="1200" dirty="0"/>
              <a:t>Obj1.Add_point(</a:t>
            </a:r>
            <a:r>
              <a:rPr lang="en-US" altLang="zh-CN" sz="1200" b="1" dirty="0"/>
              <a:t>new point("</a:t>
            </a:r>
            <a:r>
              <a:rPr lang="zh-CN" altLang="en-US" sz="1200" b="1" dirty="0"/>
              <a:t>一一</a:t>
            </a:r>
            <a:r>
              <a:rPr lang="en-US" altLang="zh-CN" sz="1200" b="1" dirty="0"/>
              <a:t>","</a:t>
            </a:r>
            <a:r>
              <a:rPr lang="zh-CN" altLang="en-US" sz="1200" b="1" dirty="0"/>
              <a:t>女</a:t>
            </a:r>
            <a:r>
              <a:rPr lang="en-US" altLang="zh-CN" sz="1200" b="1" dirty="0"/>
              <a:t>",005));</a:t>
            </a:r>
          </a:p>
          <a:p>
            <a:endParaRPr lang="zh-CN" altLang="en-US" sz="1200" dirty="0"/>
          </a:p>
          <a:p>
            <a:r>
              <a:rPr lang="en-US" altLang="zh-CN" sz="1200" dirty="0"/>
              <a:t>Obj1.Print_Allpoint();</a:t>
            </a:r>
          </a:p>
          <a:p>
            <a:endParaRPr lang="zh-CN" altLang="en-US" sz="1200" dirty="0"/>
          </a:p>
          <a:p>
            <a:r>
              <a:rPr lang="en-US" altLang="zh-CN" sz="1200" dirty="0"/>
              <a:t>//</a:t>
            </a:r>
            <a:r>
              <a:rPr lang="zh-CN" altLang="en-US" sz="1200" dirty="0"/>
              <a:t>指定位置添加节点</a:t>
            </a:r>
          </a:p>
          <a:p>
            <a:r>
              <a:rPr lang="en-US" altLang="zh-CN" sz="1200" dirty="0"/>
              <a:t>Obj1.Add_point1(</a:t>
            </a:r>
            <a:r>
              <a:rPr lang="en-US" altLang="zh-CN" sz="1200" b="1" dirty="0"/>
              <a:t>new point("</a:t>
            </a:r>
            <a:r>
              <a:rPr lang="zh-CN" altLang="en-US" sz="1200" b="1" dirty="0"/>
              <a:t>阿壮</a:t>
            </a:r>
            <a:r>
              <a:rPr lang="en-US" altLang="zh-CN" sz="1200" b="1" dirty="0"/>
              <a:t>","</a:t>
            </a:r>
            <a:r>
              <a:rPr lang="zh-CN" altLang="en-US" sz="1200" b="1" dirty="0"/>
              <a:t>男</a:t>
            </a:r>
            <a:r>
              <a:rPr lang="en-US" altLang="zh-CN" sz="1200" b="1" dirty="0"/>
              <a:t>",006), 2);</a:t>
            </a:r>
          </a:p>
          <a:p>
            <a:r>
              <a:rPr lang="en-US" altLang="zh-CN" sz="1200" dirty="0"/>
              <a:t>Obj1.Print_Allpoint();</a:t>
            </a:r>
          </a:p>
          <a:p>
            <a:endParaRPr lang="zh-CN" altLang="en-US" sz="1200" dirty="0"/>
          </a:p>
          <a:p>
            <a:r>
              <a:rPr lang="en-US" altLang="zh-CN" sz="1200" dirty="0"/>
              <a:t>//</a:t>
            </a:r>
            <a:r>
              <a:rPr lang="zh-CN" altLang="en-US" sz="1200" dirty="0"/>
              <a:t>删除指定节点</a:t>
            </a:r>
          </a:p>
          <a:p>
            <a:r>
              <a:rPr lang="en-US" altLang="zh-CN" sz="1200" dirty="0"/>
              <a:t>Obj1.Dele_point(006);</a:t>
            </a:r>
          </a:p>
          <a:p>
            <a:r>
              <a:rPr lang="en-US" altLang="zh-CN" sz="1200" dirty="0"/>
              <a:t>Obj1.Print_Allpoint();</a:t>
            </a:r>
          </a:p>
          <a:p>
            <a:endParaRPr lang="zh-CN" altLang="en-US" sz="1200" dirty="0"/>
          </a:p>
          <a:p>
            <a:r>
              <a:rPr lang="en-US" altLang="zh-CN" sz="1200" dirty="0"/>
              <a:t>//</a:t>
            </a:r>
            <a:r>
              <a:rPr lang="zh-CN" altLang="en-US" sz="1200" dirty="0"/>
              <a:t>修改指定节点信息</a:t>
            </a:r>
          </a:p>
          <a:p>
            <a:r>
              <a:rPr lang="en-US" altLang="zh-CN" sz="1200" dirty="0"/>
              <a:t>Obj1.Update_point(001, </a:t>
            </a:r>
            <a:r>
              <a:rPr lang="en-US" altLang="zh-CN" sz="1200" b="1" dirty="0"/>
              <a:t>null, "</a:t>
            </a:r>
            <a:r>
              <a:rPr lang="zh-CN" altLang="en-US" sz="1200" b="1" dirty="0"/>
              <a:t>女</a:t>
            </a:r>
            <a:r>
              <a:rPr lang="en-US" altLang="zh-CN" sz="1200" b="1" dirty="0"/>
              <a:t>");</a:t>
            </a:r>
          </a:p>
          <a:p>
            <a:r>
              <a:rPr lang="en-US" altLang="zh-CN" sz="1200" dirty="0"/>
              <a:t>Obj1.Print_Allpoint();</a:t>
            </a:r>
          </a:p>
          <a:p>
            <a:endParaRPr lang="zh-CN" altLang="en-US" sz="1200" dirty="0"/>
          </a:p>
          <a:p>
            <a:r>
              <a:rPr lang="en-US" altLang="zh-CN" sz="1200" dirty="0"/>
              <a:t>//</a:t>
            </a:r>
            <a:r>
              <a:rPr lang="zh-CN" altLang="en-US" sz="1200" dirty="0"/>
              <a:t>查找指定节点信息</a:t>
            </a:r>
          </a:p>
          <a:p>
            <a:r>
              <a:rPr lang="en-US" altLang="zh-CN" sz="1200" dirty="0"/>
              <a:t>point </a:t>
            </a:r>
            <a:r>
              <a:rPr lang="en-US" altLang="zh-CN" sz="1200" dirty="0" err="1"/>
              <a:t>Check_P</a:t>
            </a:r>
            <a:r>
              <a:rPr lang="en-US" altLang="zh-CN" sz="1200" dirty="0"/>
              <a:t> = Obj1.Cheak_point(001);</a:t>
            </a:r>
          </a:p>
          <a:p>
            <a:r>
              <a:rPr lang="en-US" altLang="zh-CN" sz="1200" dirty="0" err="1"/>
              <a:t>System.</a:t>
            </a:r>
            <a:r>
              <a:rPr lang="en-US" altLang="zh-CN" sz="1200" b="1" i="1" dirty="0" err="1"/>
              <a:t>out.println</a:t>
            </a:r>
            <a:r>
              <a:rPr lang="en-US" altLang="zh-CN" sz="1200" b="1" i="1" dirty="0"/>
              <a:t>(</a:t>
            </a:r>
            <a:r>
              <a:rPr lang="en-US" altLang="zh-CN" sz="1200" b="1" i="1" dirty="0" err="1"/>
              <a:t>Check_P.Name</a:t>
            </a:r>
            <a:r>
              <a:rPr lang="en-US" altLang="zh-CN" sz="1200" b="1" i="1" dirty="0"/>
              <a:t>+":"+</a:t>
            </a:r>
            <a:r>
              <a:rPr lang="en-US" altLang="zh-CN" sz="1200" b="1" i="1" dirty="0" err="1"/>
              <a:t>Check_P.No</a:t>
            </a:r>
            <a:r>
              <a:rPr lang="en-US" altLang="zh-CN" sz="1200" b="1" i="1" dirty="0"/>
              <a:t>+" "+</a:t>
            </a:r>
            <a:r>
              <a:rPr lang="en-US" altLang="zh-CN" sz="1200" b="1" i="1" dirty="0" err="1"/>
              <a:t>Check_P.Sex</a:t>
            </a:r>
            <a:r>
              <a:rPr lang="en-US" altLang="zh-CN" sz="1200" b="1" i="1" dirty="0"/>
              <a:t>);</a:t>
            </a:r>
          </a:p>
          <a:p>
            <a:endParaRPr lang="zh-CN" altLang="en-US" sz="1200" dirty="0"/>
          </a:p>
          <a:p>
            <a:r>
              <a:rPr lang="en-US" altLang="zh-CN" sz="1200" dirty="0"/>
              <a:t>//</a:t>
            </a:r>
            <a:r>
              <a:rPr lang="zh-CN" altLang="en-US" sz="1200" dirty="0"/>
              <a:t>反转节点</a:t>
            </a:r>
          </a:p>
          <a:p>
            <a:r>
              <a:rPr lang="en-US" altLang="zh-CN" sz="1200" dirty="0"/>
              <a:t>Obj1.ReverLink();</a:t>
            </a:r>
          </a:p>
          <a:p>
            <a:r>
              <a:rPr lang="en-US" altLang="zh-CN" sz="1200" dirty="0"/>
              <a:t>Obj1.Print_Allpoint();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27537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grpSp>
        <p:nvGrpSpPr>
          <p:cNvPr id="5" name="组合 42">
            <a:extLst>
              <a:ext uri="{FF2B5EF4-FFF2-40B4-BE49-F238E27FC236}">
                <a16:creationId xmlns:a16="http://schemas.microsoft.com/office/drawing/2014/main" xmlns="" id="{3459F687-9187-4CCC-9BD0-EB347F410CD0}"/>
              </a:ext>
            </a:extLst>
          </p:cNvPr>
          <p:cNvGrpSpPr/>
          <p:nvPr/>
        </p:nvGrpSpPr>
        <p:grpSpPr>
          <a:xfrm>
            <a:off x="732500" y="538909"/>
            <a:ext cx="3735873" cy="311745"/>
            <a:chOff x="873760" y="1221555"/>
            <a:chExt cx="3735873" cy="311745"/>
          </a:xfrm>
        </p:grpSpPr>
        <p:sp>
          <p:nvSpPr>
            <p:cNvPr id="6" name="Shape 288">
              <a:extLst>
                <a:ext uri="{FF2B5EF4-FFF2-40B4-BE49-F238E27FC236}">
                  <a16:creationId xmlns:a16="http://schemas.microsoft.com/office/drawing/2014/main" xmlns="" id="{1A96D5DA-0A5A-4D98-AE45-27ADFDFF6120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 dirty="0" smtClean="0"/>
                <a:t>代码</a:t>
              </a:r>
              <a:r>
                <a:rPr lang="en-US" altLang="zh-CN" sz="1600" b="1" dirty="0" smtClean="0"/>
                <a:t>——</a:t>
              </a:r>
              <a:r>
                <a:rPr lang="zh-CN" altLang="en-US" sz="1600" b="1" dirty="0" smtClean="0"/>
                <a:t>双向链表</a:t>
              </a:r>
              <a:r>
                <a:rPr lang="zh-CN" altLang="en-US" sz="1600" b="1" dirty="0" smtClean="0"/>
                <a:t>（节点类）</a:t>
              </a:r>
              <a:endParaRPr lang="zh-CN" altLang="zh-CN" sz="1600" b="1" dirty="0"/>
            </a:p>
          </p:txBody>
        </p:sp>
        <p:grpSp>
          <p:nvGrpSpPr>
            <p:cNvPr id="7" name="组合 44">
              <a:extLst>
                <a:ext uri="{FF2B5EF4-FFF2-40B4-BE49-F238E27FC236}">
                  <a16:creationId xmlns:a16="http://schemas.microsoft.com/office/drawing/2014/main" xmlns="" id="{16C5B11E-A057-4CBB-BA7B-4C99EF4535DB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xmlns="" id="{8AAD891E-F60E-4FE7-B3D6-1A23E715B82F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xmlns="" id="{78245487-ADDD-43EE-8F9B-A61A977AD0A0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320" y="1306259"/>
            <a:ext cx="6266122" cy="4180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487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grpSp>
        <p:nvGrpSpPr>
          <p:cNvPr id="5" name="组合 42">
            <a:extLst>
              <a:ext uri="{FF2B5EF4-FFF2-40B4-BE49-F238E27FC236}">
                <a16:creationId xmlns:a16="http://schemas.microsoft.com/office/drawing/2014/main" xmlns="" id="{3459F687-9187-4CCC-9BD0-EB347F410CD0}"/>
              </a:ext>
            </a:extLst>
          </p:cNvPr>
          <p:cNvGrpSpPr/>
          <p:nvPr/>
        </p:nvGrpSpPr>
        <p:grpSpPr>
          <a:xfrm>
            <a:off x="732500" y="538909"/>
            <a:ext cx="3735873" cy="311745"/>
            <a:chOff x="873760" y="1221555"/>
            <a:chExt cx="3735873" cy="311745"/>
          </a:xfrm>
        </p:grpSpPr>
        <p:sp>
          <p:nvSpPr>
            <p:cNvPr id="6" name="Shape 288">
              <a:extLst>
                <a:ext uri="{FF2B5EF4-FFF2-40B4-BE49-F238E27FC236}">
                  <a16:creationId xmlns:a16="http://schemas.microsoft.com/office/drawing/2014/main" xmlns="" id="{1A96D5DA-0A5A-4D98-AE45-27ADFDFF6120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 dirty="0" smtClean="0"/>
                <a:t>代码</a:t>
              </a:r>
              <a:r>
                <a:rPr lang="en-US" altLang="zh-CN" sz="1600" b="1" dirty="0" smtClean="0"/>
                <a:t>——</a:t>
              </a:r>
              <a:r>
                <a:rPr lang="zh-CN" altLang="en-US" sz="1600" b="1" dirty="0"/>
                <a:t>双向链表</a:t>
              </a:r>
              <a:endParaRPr lang="zh-CN" altLang="zh-CN" sz="1600" b="1" dirty="0"/>
            </a:p>
          </p:txBody>
        </p:sp>
        <p:grpSp>
          <p:nvGrpSpPr>
            <p:cNvPr id="7" name="组合 44">
              <a:extLst>
                <a:ext uri="{FF2B5EF4-FFF2-40B4-BE49-F238E27FC236}">
                  <a16:creationId xmlns:a16="http://schemas.microsoft.com/office/drawing/2014/main" xmlns="" id="{16C5B11E-A057-4CBB-BA7B-4C99EF4535DB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xmlns="" id="{8AAD891E-F60E-4FE7-B3D6-1A23E715B82F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xmlns="" id="{78245487-ADDD-43EE-8F9B-A61A977AD0A0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文本框 52">
            <a:extLst>
              <a:ext uri="{FF2B5EF4-FFF2-40B4-BE49-F238E27FC236}">
                <a16:creationId xmlns:a16="http://schemas.microsoft.com/office/drawing/2014/main" xmlns="" id="{21D20C28-6EBD-460E-889D-29601D17900A}"/>
              </a:ext>
            </a:extLst>
          </p:cNvPr>
          <p:cNvSpPr txBox="1"/>
          <p:nvPr/>
        </p:nvSpPr>
        <p:spPr>
          <a:xfrm>
            <a:off x="817226" y="1196182"/>
            <a:ext cx="4831405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/>
              <a:t>public class </a:t>
            </a:r>
            <a:r>
              <a:rPr lang="en-US" altLang="zh-CN" sz="1200" b="1" dirty="0" err="1"/>
              <a:t>BiLinks</a:t>
            </a:r>
            <a:r>
              <a:rPr lang="en-US" altLang="zh-CN" sz="1200" b="1" dirty="0"/>
              <a:t> {</a:t>
            </a:r>
          </a:p>
          <a:p>
            <a:r>
              <a:rPr lang="en-US" altLang="zh-CN" sz="1200" dirty="0"/>
              <a:t>     </a:t>
            </a:r>
            <a:r>
              <a:rPr lang="en-US" altLang="zh-CN" sz="1200" b="1" dirty="0"/>
              <a:t>public Node1 head;</a:t>
            </a:r>
          </a:p>
          <a:p>
            <a:r>
              <a:rPr lang="en-US" altLang="zh-CN" sz="1200" dirty="0"/>
              <a:t>     </a:t>
            </a:r>
            <a:r>
              <a:rPr lang="en-US" altLang="zh-CN" sz="1200" b="1" dirty="0"/>
              <a:t>public Node1 Tail;</a:t>
            </a:r>
          </a:p>
          <a:p>
            <a:r>
              <a:rPr lang="zh-CN" altLang="en-US" sz="1200" dirty="0"/>
              <a:t>     </a:t>
            </a:r>
          </a:p>
          <a:p>
            <a:r>
              <a:rPr lang="zh-CN" altLang="en-US" sz="1200" dirty="0"/>
              <a:t>     </a:t>
            </a:r>
            <a:r>
              <a:rPr lang="en-US" altLang="zh-CN" sz="1200" dirty="0"/>
              <a:t>//</a:t>
            </a:r>
            <a:r>
              <a:rPr lang="zh-CN" altLang="en-US" sz="1200" dirty="0"/>
              <a:t>第一个元素即是头元素也是尾元素</a:t>
            </a:r>
          </a:p>
          <a:p>
            <a:r>
              <a:rPr lang="en-US" altLang="zh-CN" sz="1200" dirty="0"/>
              <a:t>     </a:t>
            </a:r>
            <a:r>
              <a:rPr lang="en-US" altLang="zh-CN" sz="1200" b="1" dirty="0"/>
              <a:t>public void </a:t>
            </a:r>
            <a:r>
              <a:rPr lang="en-US" altLang="zh-CN" sz="1200" b="1" dirty="0" err="1"/>
              <a:t>AddNode</a:t>
            </a:r>
            <a:r>
              <a:rPr lang="en-US" altLang="zh-CN" sz="1200" b="1" dirty="0"/>
              <a:t>(Node1 </a:t>
            </a:r>
            <a:r>
              <a:rPr lang="en-US" altLang="zh-CN" sz="1200" b="1" dirty="0" err="1"/>
              <a:t>obj</a:t>
            </a:r>
            <a:r>
              <a:rPr lang="en-US" altLang="zh-CN" sz="1200" b="1" dirty="0"/>
              <a:t>)</a:t>
            </a:r>
          </a:p>
          <a:p>
            <a:r>
              <a:rPr lang="zh-CN" altLang="en-US" sz="1200" dirty="0"/>
              <a:t>     </a:t>
            </a:r>
            <a:r>
              <a:rPr lang="en-US" altLang="zh-CN" sz="1200" dirty="0"/>
              <a:t>{</a:t>
            </a:r>
          </a:p>
          <a:p>
            <a:pPr lvl="1"/>
            <a:r>
              <a:rPr lang="en-US" altLang="zh-CN" sz="1200" dirty="0"/>
              <a:t>     </a:t>
            </a:r>
            <a:r>
              <a:rPr lang="en-US" altLang="zh-CN" sz="1200" b="1" dirty="0"/>
              <a:t>if(</a:t>
            </a:r>
            <a:r>
              <a:rPr lang="en-US" altLang="zh-CN" sz="1200" b="1" dirty="0" err="1"/>
              <a:t>obj</a:t>
            </a:r>
            <a:r>
              <a:rPr lang="en-US" altLang="zh-CN" sz="1200" b="1" dirty="0"/>
              <a:t>==null)</a:t>
            </a:r>
          </a:p>
          <a:p>
            <a:pPr lvl="1"/>
            <a:r>
              <a:rPr lang="en-US" altLang="zh-CN" sz="1200" dirty="0"/>
              <a:t>     </a:t>
            </a:r>
            <a:r>
              <a:rPr lang="en-US" altLang="zh-CN" sz="1200" b="1" dirty="0"/>
              <a:t>return;</a:t>
            </a:r>
          </a:p>
          <a:p>
            <a:pPr lvl="1"/>
            <a:r>
              <a:rPr lang="en-US" altLang="zh-CN" sz="1200" dirty="0"/>
              <a:t>     </a:t>
            </a:r>
            <a:r>
              <a:rPr lang="en-US" altLang="zh-CN" sz="1200" b="1" dirty="0"/>
              <a:t>if(head==null)</a:t>
            </a:r>
          </a:p>
          <a:p>
            <a:pPr lvl="1"/>
            <a:r>
              <a:rPr lang="zh-CN" altLang="en-US" sz="1200" dirty="0"/>
              <a:t>     </a:t>
            </a:r>
            <a:r>
              <a:rPr lang="en-US" altLang="zh-CN" sz="1200" dirty="0"/>
              <a:t>{</a:t>
            </a:r>
          </a:p>
          <a:p>
            <a:pPr lvl="1"/>
            <a:r>
              <a:rPr lang="en-US" altLang="zh-CN" sz="1200" dirty="0"/>
              <a:t>     </a:t>
            </a:r>
            <a:r>
              <a:rPr lang="en-US" altLang="zh-CN" sz="1200" b="1" dirty="0" err="1"/>
              <a:t>this.head</a:t>
            </a:r>
            <a:r>
              <a:rPr lang="en-US" altLang="zh-CN" sz="1200" b="1" dirty="0"/>
              <a:t> = </a:t>
            </a:r>
            <a:r>
              <a:rPr lang="en-US" altLang="zh-CN" sz="1200" b="1" dirty="0" err="1"/>
              <a:t>obj</a:t>
            </a:r>
            <a:r>
              <a:rPr lang="en-US" altLang="zh-CN" sz="1200" b="1" dirty="0"/>
              <a:t>;//</a:t>
            </a:r>
            <a:r>
              <a:rPr lang="zh-CN" altLang="en-US" sz="1200" b="1" dirty="0"/>
              <a:t>将第一个元素设置为头元素</a:t>
            </a:r>
          </a:p>
          <a:p>
            <a:pPr lvl="1"/>
            <a:r>
              <a:rPr lang="en-US" altLang="zh-CN" sz="1200" dirty="0"/>
              <a:t>     </a:t>
            </a:r>
            <a:r>
              <a:rPr lang="en-US" altLang="zh-CN" sz="1200" b="1" dirty="0" err="1"/>
              <a:t>this.Tail</a:t>
            </a:r>
            <a:r>
              <a:rPr lang="en-US" altLang="zh-CN" sz="1200" b="1" dirty="0"/>
              <a:t> = </a:t>
            </a:r>
            <a:r>
              <a:rPr lang="en-US" altLang="zh-CN" sz="1200" b="1" dirty="0" err="1"/>
              <a:t>obj</a:t>
            </a:r>
            <a:r>
              <a:rPr lang="en-US" altLang="zh-CN" sz="1200" b="1" dirty="0"/>
              <a:t>;//</a:t>
            </a:r>
            <a:r>
              <a:rPr lang="zh-CN" altLang="en-US" sz="1200" b="1" dirty="0"/>
              <a:t>将第一个元素设置为尾元素</a:t>
            </a:r>
          </a:p>
          <a:p>
            <a:pPr lvl="1"/>
            <a:r>
              <a:rPr lang="en-US" altLang="zh-CN" sz="1200" dirty="0"/>
              <a:t>     </a:t>
            </a:r>
            <a:r>
              <a:rPr lang="en-US" altLang="zh-CN" sz="1200" b="1" dirty="0"/>
              <a:t>return;</a:t>
            </a:r>
          </a:p>
          <a:p>
            <a:pPr lvl="1"/>
            <a:r>
              <a:rPr lang="zh-CN" altLang="en-US" sz="1200" dirty="0"/>
              <a:t>     </a:t>
            </a:r>
            <a:r>
              <a:rPr lang="en-US" altLang="zh-CN" sz="1200" dirty="0"/>
              <a:t>}</a:t>
            </a:r>
          </a:p>
          <a:p>
            <a:pPr lvl="1"/>
            <a:r>
              <a:rPr lang="zh-CN" altLang="en-US" sz="1200" dirty="0"/>
              <a:t>     </a:t>
            </a:r>
          </a:p>
          <a:p>
            <a:pPr lvl="1"/>
            <a:r>
              <a:rPr lang="zh-CN" altLang="en-US" sz="1200" dirty="0"/>
              <a:t>     </a:t>
            </a:r>
            <a:r>
              <a:rPr lang="en-US" altLang="zh-CN" sz="1200" dirty="0"/>
              <a:t>//</a:t>
            </a:r>
            <a:r>
              <a:rPr lang="zh-CN" altLang="en-US" sz="1200" dirty="0"/>
              <a:t>插入元素非头结点</a:t>
            </a:r>
          </a:p>
          <a:p>
            <a:pPr lvl="1"/>
            <a:r>
              <a:rPr lang="en-US" altLang="zh-CN" sz="1200" dirty="0"/>
              <a:t>     </a:t>
            </a:r>
            <a:r>
              <a:rPr lang="en-US" altLang="zh-CN" sz="1200" b="1" dirty="0" err="1"/>
              <a:t>this.Tail.Next</a:t>
            </a:r>
            <a:r>
              <a:rPr lang="en-US" altLang="zh-CN" sz="1200" b="1" dirty="0"/>
              <a:t> = </a:t>
            </a:r>
            <a:r>
              <a:rPr lang="en-US" altLang="zh-CN" sz="1200" b="1" dirty="0" err="1"/>
              <a:t>obj</a:t>
            </a:r>
            <a:r>
              <a:rPr lang="en-US" altLang="zh-CN" sz="1200" b="1" dirty="0"/>
              <a:t>;//</a:t>
            </a:r>
            <a:r>
              <a:rPr lang="zh-CN" altLang="en-US" sz="1200" b="1" dirty="0"/>
              <a:t>非头结点放在尾部</a:t>
            </a:r>
          </a:p>
          <a:p>
            <a:pPr lvl="1"/>
            <a:r>
              <a:rPr lang="en-US" altLang="zh-CN" sz="1200" dirty="0"/>
              <a:t>     </a:t>
            </a:r>
            <a:r>
              <a:rPr lang="en-US" altLang="zh-CN" sz="1200" dirty="0" err="1"/>
              <a:t>obj.Pre</a:t>
            </a:r>
            <a:r>
              <a:rPr lang="en-US" altLang="zh-CN" sz="1200" dirty="0"/>
              <a:t>  = </a:t>
            </a:r>
            <a:r>
              <a:rPr lang="en-US" altLang="zh-CN" sz="1200" b="1" dirty="0" err="1"/>
              <a:t>this.Tail</a:t>
            </a:r>
            <a:r>
              <a:rPr lang="en-US" altLang="zh-CN" sz="1200" b="1" dirty="0"/>
              <a:t>;//</a:t>
            </a:r>
            <a:r>
              <a:rPr lang="zh-CN" altLang="en-US" sz="1200" b="1" dirty="0"/>
              <a:t>设置新加入节点的前驱</a:t>
            </a:r>
          </a:p>
          <a:p>
            <a:pPr lvl="1"/>
            <a:r>
              <a:rPr lang="zh-CN" altLang="en-US" sz="1200" dirty="0"/>
              <a:t>     </a:t>
            </a:r>
            <a:r>
              <a:rPr lang="en-US" altLang="zh-CN" sz="1200" dirty="0"/>
              <a:t>//</a:t>
            </a:r>
            <a:r>
              <a:rPr lang="zh-CN" altLang="en-US" sz="1200" dirty="0"/>
              <a:t>新节点变为尾结点</a:t>
            </a:r>
          </a:p>
          <a:p>
            <a:pPr lvl="1"/>
            <a:r>
              <a:rPr lang="en-US" altLang="zh-CN" sz="1200" dirty="0"/>
              <a:t>     </a:t>
            </a:r>
            <a:r>
              <a:rPr lang="en-US" altLang="zh-CN" sz="1200" b="1" dirty="0" err="1"/>
              <a:t>this.Tail</a:t>
            </a:r>
            <a:r>
              <a:rPr lang="en-US" altLang="zh-CN" sz="1200" b="1" dirty="0"/>
              <a:t> = </a:t>
            </a:r>
            <a:r>
              <a:rPr lang="en-US" altLang="zh-CN" sz="1200" b="1" dirty="0" err="1"/>
              <a:t>this.Tail.Next</a:t>
            </a:r>
            <a:r>
              <a:rPr lang="en-US" altLang="zh-CN" sz="1200" b="1" dirty="0"/>
              <a:t>;</a:t>
            </a:r>
          </a:p>
          <a:p>
            <a:r>
              <a:rPr lang="zh-CN" altLang="en-US" sz="1200" dirty="0"/>
              <a:t>     </a:t>
            </a:r>
          </a:p>
          <a:p>
            <a:r>
              <a:rPr lang="zh-CN" altLang="en-US" sz="1200" dirty="0"/>
              <a:t>     </a:t>
            </a:r>
            <a:r>
              <a:rPr lang="en-US" altLang="zh-CN" sz="1200" dirty="0" smtClean="0"/>
              <a:t>}</a:t>
            </a:r>
          </a:p>
          <a:p>
            <a:endParaRPr lang="en-US" altLang="zh-CN" sz="1200" dirty="0"/>
          </a:p>
          <a:p>
            <a:r>
              <a:rPr lang="en-US" altLang="zh-CN" sz="1200" dirty="0"/>
              <a:t> //</a:t>
            </a:r>
            <a:r>
              <a:rPr lang="zh-CN" altLang="en-US" sz="1200" dirty="0"/>
              <a:t>从头部开始输出</a:t>
            </a:r>
          </a:p>
          <a:p>
            <a:r>
              <a:rPr lang="en-US" altLang="zh-CN" sz="1200" dirty="0"/>
              <a:t>     </a:t>
            </a:r>
            <a:r>
              <a:rPr lang="en-US" altLang="zh-CN" sz="1200" b="1" dirty="0"/>
              <a:t>public void </a:t>
            </a:r>
            <a:r>
              <a:rPr lang="en-US" altLang="zh-CN" sz="1200" b="1" dirty="0" err="1"/>
              <a:t>Head_out</a:t>
            </a:r>
            <a:r>
              <a:rPr lang="en-US" altLang="zh-CN" sz="1200" b="1" dirty="0"/>
              <a:t>()</a:t>
            </a:r>
          </a:p>
          <a:p>
            <a:r>
              <a:rPr lang="zh-CN" altLang="en-US" sz="1200" dirty="0"/>
              <a:t>     </a:t>
            </a:r>
            <a:r>
              <a:rPr lang="en-US" altLang="zh-CN" sz="1200" dirty="0"/>
              <a:t>{</a:t>
            </a:r>
          </a:p>
          <a:p>
            <a:pPr lvl="1"/>
            <a:r>
              <a:rPr lang="zh-CN" altLang="en-US" sz="1200" dirty="0"/>
              <a:t>     </a:t>
            </a:r>
            <a:r>
              <a:rPr lang="en-US" altLang="zh-CN" sz="1200" dirty="0"/>
              <a:t>//</a:t>
            </a:r>
            <a:r>
              <a:rPr lang="zh-CN" altLang="en-US" sz="1200" dirty="0"/>
              <a:t>头结点为空</a:t>
            </a:r>
          </a:p>
          <a:p>
            <a:pPr lvl="1"/>
            <a:r>
              <a:rPr lang="en-US" altLang="zh-CN" sz="1200" dirty="0"/>
              <a:t>     </a:t>
            </a:r>
          </a:p>
        </p:txBody>
      </p:sp>
      <p:sp>
        <p:nvSpPr>
          <p:cNvPr id="12" name="文本框 52">
            <a:extLst>
              <a:ext uri="{FF2B5EF4-FFF2-40B4-BE49-F238E27FC236}">
                <a16:creationId xmlns:a16="http://schemas.microsoft.com/office/drawing/2014/main" xmlns="" id="{21D20C28-6EBD-460E-889D-29601D17900A}"/>
              </a:ext>
            </a:extLst>
          </p:cNvPr>
          <p:cNvSpPr txBox="1"/>
          <p:nvPr/>
        </p:nvSpPr>
        <p:spPr>
          <a:xfrm>
            <a:off x="6182560" y="821470"/>
            <a:ext cx="483140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zh-CN" altLang="en-US" sz="1200" dirty="0" smtClean="0"/>
              <a:t>    </a:t>
            </a:r>
            <a:r>
              <a:rPr lang="en-US" altLang="zh-CN" sz="1200" b="1" dirty="0"/>
              <a:t>if(</a:t>
            </a:r>
            <a:r>
              <a:rPr lang="en-US" altLang="zh-CN" sz="1200" b="1" dirty="0" err="1"/>
              <a:t>this.head</a:t>
            </a:r>
            <a:r>
              <a:rPr lang="en-US" altLang="zh-CN" sz="1200" b="1" dirty="0"/>
              <a:t>==null)</a:t>
            </a:r>
          </a:p>
          <a:p>
            <a:pPr lvl="1"/>
            <a:r>
              <a:rPr lang="zh-CN" altLang="en-US" sz="1200" dirty="0"/>
              <a:t>     </a:t>
            </a:r>
            <a:r>
              <a:rPr lang="en-US" altLang="zh-CN" sz="1200" dirty="0"/>
              <a:t>{</a:t>
            </a:r>
          </a:p>
          <a:p>
            <a:pPr lvl="1"/>
            <a:r>
              <a:rPr lang="en-US" altLang="zh-CN" sz="1200" dirty="0"/>
              <a:t>     </a:t>
            </a:r>
            <a:r>
              <a:rPr lang="en-US" altLang="zh-CN" sz="1200" dirty="0" err="1"/>
              <a:t>System.</a:t>
            </a:r>
            <a:r>
              <a:rPr lang="en-US" altLang="zh-CN" sz="1200" b="1" i="1" dirty="0" err="1"/>
              <a:t>out.println</a:t>
            </a:r>
            <a:r>
              <a:rPr lang="en-US" altLang="zh-CN" sz="1200" b="1" i="1" dirty="0"/>
              <a:t>("</a:t>
            </a:r>
            <a:r>
              <a:rPr lang="zh-CN" altLang="en-US" sz="1200" b="1" i="1" dirty="0"/>
              <a:t>空链表</a:t>
            </a:r>
            <a:r>
              <a:rPr lang="en-US" altLang="zh-CN" sz="1200" b="1" i="1" dirty="0"/>
              <a:t>");</a:t>
            </a:r>
          </a:p>
          <a:p>
            <a:pPr lvl="1"/>
            <a:r>
              <a:rPr lang="en-US" altLang="zh-CN" sz="1200" dirty="0"/>
              <a:t>     </a:t>
            </a:r>
            <a:r>
              <a:rPr lang="en-US" altLang="zh-CN" sz="1200" b="1" dirty="0"/>
              <a:t>return;</a:t>
            </a:r>
          </a:p>
          <a:p>
            <a:pPr lvl="1"/>
            <a:r>
              <a:rPr lang="zh-CN" altLang="en-US" sz="1200" dirty="0"/>
              <a:t>     </a:t>
            </a:r>
            <a:r>
              <a:rPr lang="en-US" altLang="zh-CN" sz="1200" dirty="0" smtClean="0"/>
              <a:t>}</a:t>
            </a:r>
          </a:p>
          <a:p>
            <a:pPr lvl="1"/>
            <a:r>
              <a:rPr lang="zh-CN" altLang="en-US" sz="1200" dirty="0" smtClean="0"/>
              <a:t>  </a:t>
            </a:r>
          </a:p>
          <a:p>
            <a:pPr lvl="1"/>
            <a:r>
              <a:rPr lang="zh-CN" altLang="en-US" sz="1200" dirty="0" smtClean="0"/>
              <a:t>     </a:t>
            </a:r>
            <a:r>
              <a:rPr lang="en-US" altLang="zh-CN" sz="1200" dirty="0"/>
              <a:t>//</a:t>
            </a:r>
            <a:r>
              <a:rPr lang="zh-CN" altLang="en-US" sz="1200" dirty="0"/>
              <a:t>头结点不为空</a:t>
            </a:r>
          </a:p>
          <a:p>
            <a:pPr lvl="1"/>
            <a:r>
              <a:rPr lang="en-US" altLang="zh-CN" sz="1200" dirty="0"/>
              <a:t>     Node1 P = head;</a:t>
            </a:r>
          </a:p>
          <a:p>
            <a:pPr lvl="1"/>
            <a:r>
              <a:rPr lang="en-US" altLang="zh-CN" sz="1200" dirty="0"/>
              <a:t>     </a:t>
            </a:r>
            <a:r>
              <a:rPr lang="en-US" altLang="zh-CN" sz="1200" b="1" dirty="0"/>
              <a:t>while(P!=null)</a:t>
            </a:r>
          </a:p>
          <a:p>
            <a:pPr lvl="1"/>
            <a:r>
              <a:rPr lang="zh-CN" altLang="en-US" sz="1200" dirty="0"/>
              <a:t>     </a:t>
            </a:r>
            <a:r>
              <a:rPr lang="en-US" altLang="zh-CN" sz="1200" dirty="0"/>
              <a:t>{</a:t>
            </a:r>
          </a:p>
          <a:p>
            <a:pPr lvl="1"/>
            <a:r>
              <a:rPr lang="en-US" altLang="zh-CN" sz="1200" dirty="0"/>
              <a:t>     </a:t>
            </a:r>
            <a:r>
              <a:rPr lang="en-US" altLang="zh-CN" sz="1200" dirty="0" err="1"/>
              <a:t>System.</a:t>
            </a:r>
            <a:r>
              <a:rPr lang="en-US" altLang="zh-CN" sz="1200" b="1" i="1" dirty="0" err="1"/>
              <a:t>out.println</a:t>
            </a:r>
            <a:r>
              <a:rPr lang="en-US" altLang="zh-CN" sz="1200" b="1" i="1" dirty="0"/>
              <a:t>(</a:t>
            </a:r>
            <a:r>
              <a:rPr lang="en-US" altLang="zh-CN" sz="1200" b="1" i="1" dirty="0" err="1"/>
              <a:t>P.Name</a:t>
            </a:r>
            <a:r>
              <a:rPr lang="en-US" altLang="zh-CN" sz="1200" b="1" i="1" dirty="0"/>
              <a:t>+":"+</a:t>
            </a:r>
            <a:r>
              <a:rPr lang="en-US" altLang="zh-CN" sz="1200" b="1" i="1" dirty="0" err="1"/>
              <a:t>P.Sex</a:t>
            </a:r>
            <a:r>
              <a:rPr lang="en-US" altLang="zh-CN" sz="1200" b="1" i="1" dirty="0"/>
              <a:t>+" "+</a:t>
            </a:r>
            <a:r>
              <a:rPr lang="en-US" altLang="zh-CN" sz="1200" b="1" i="1" dirty="0" err="1"/>
              <a:t>P.No</a:t>
            </a:r>
            <a:r>
              <a:rPr lang="en-US" altLang="zh-CN" sz="1200" b="1" i="1" dirty="0"/>
              <a:t>);</a:t>
            </a:r>
          </a:p>
          <a:p>
            <a:pPr lvl="1"/>
            <a:r>
              <a:rPr lang="en-US" altLang="zh-CN" sz="1200" dirty="0"/>
              <a:t>     P = </a:t>
            </a:r>
            <a:r>
              <a:rPr lang="en-US" altLang="zh-CN" sz="1200" dirty="0" err="1"/>
              <a:t>P.Next</a:t>
            </a:r>
            <a:r>
              <a:rPr lang="en-US" altLang="zh-CN" sz="1200" dirty="0"/>
              <a:t>;</a:t>
            </a:r>
          </a:p>
          <a:p>
            <a:pPr lvl="1"/>
            <a:r>
              <a:rPr lang="zh-CN" altLang="en-US" sz="1200" dirty="0"/>
              <a:t>     </a:t>
            </a:r>
            <a:r>
              <a:rPr lang="en-US" altLang="zh-CN" sz="1200" dirty="0"/>
              <a:t>} </a:t>
            </a:r>
          </a:p>
          <a:p>
            <a:r>
              <a:rPr lang="zh-CN" altLang="en-US" sz="1200" dirty="0"/>
              <a:t>     </a:t>
            </a:r>
            <a:r>
              <a:rPr lang="en-US" altLang="zh-CN" sz="1200" dirty="0" smtClean="0"/>
              <a:t>}</a:t>
            </a:r>
          </a:p>
          <a:p>
            <a:r>
              <a:rPr lang="en-US" altLang="zh-CN" sz="1200" dirty="0" smtClean="0"/>
              <a:t>    //</a:t>
            </a:r>
            <a:r>
              <a:rPr lang="zh-CN" altLang="en-US" sz="1200" dirty="0"/>
              <a:t>从尾部开始输出</a:t>
            </a:r>
          </a:p>
          <a:p>
            <a:r>
              <a:rPr lang="en-US" altLang="zh-CN" sz="1200" dirty="0"/>
              <a:t>     </a:t>
            </a:r>
            <a:r>
              <a:rPr lang="en-US" altLang="zh-CN" sz="1200" b="1" dirty="0"/>
              <a:t>public void </a:t>
            </a:r>
            <a:r>
              <a:rPr lang="en-US" altLang="zh-CN" sz="1200" b="1" dirty="0" err="1"/>
              <a:t>Tail_out</a:t>
            </a:r>
            <a:r>
              <a:rPr lang="en-US" altLang="zh-CN" sz="1200" b="1" dirty="0"/>
              <a:t>()</a:t>
            </a:r>
          </a:p>
          <a:p>
            <a:r>
              <a:rPr lang="zh-CN" altLang="en-US" sz="1200" dirty="0"/>
              <a:t>     </a:t>
            </a:r>
            <a:r>
              <a:rPr lang="en-US" altLang="zh-CN" sz="1200" dirty="0"/>
              <a:t>{</a:t>
            </a:r>
          </a:p>
          <a:p>
            <a:pPr lvl="1"/>
            <a:r>
              <a:rPr lang="zh-CN" altLang="en-US" sz="1200" dirty="0"/>
              <a:t>     </a:t>
            </a:r>
            <a:r>
              <a:rPr lang="en-US" altLang="zh-CN" sz="1200" dirty="0"/>
              <a:t>//</a:t>
            </a:r>
            <a:r>
              <a:rPr lang="zh-CN" altLang="en-US" sz="1200" dirty="0"/>
              <a:t>头结点为空</a:t>
            </a:r>
          </a:p>
          <a:p>
            <a:pPr lvl="1"/>
            <a:r>
              <a:rPr lang="en-US" altLang="zh-CN" sz="1200" dirty="0"/>
              <a:t>     </a:t>
            </a:r>
            <a:r>
              <a:rPr lang="en-US" altLang="zh-CN" sz="1200" b="1" dirty="0"/>
              <a:t>if(</a:t>
            </a:r>
            <a:r>
              <a:rPr lang="en-US" altLang="zh-CN" sz="1200" b="1" dirty="0" err="1"/>
              <a:t>this.head</a:t>
            </a:r>
            <a:r>
              <a:rPr lang="en-US" altLang="zh-CN" sz="1200" b="1" dirty="0"/>
              <a:t>==null)</a:t>
            </a:r>
          </a:p>
          <a:p>
            <a:pPr lvl="1"/>
            <a:r>
              <a:rPr lang="zh-CN" altLang="en-US" sz="1200" dirty="0"/>
              <a:t>     </a:t>
            </a:r>
            <a:r>
              <a:rPr lang="en-US" altLang="zh-CN" sz="1200" dirty="0"/>
              <a:t>{</a:t>
            </a:r>
          </a:p>
          <a:p>
            <a:pPr lvl="1"/>
            <a:r>
              <a:rPr lang="en-US" altLang="zh-CN" sz="1200" dirty="0"/>
              <a:t>     </a:t>
            </a:r>
            <a:r>
              <a:rPr lang="en-US" altLang="zh-CN" sz="1200" dirty="0" err="1"/>
              <a:t>System.</a:t>
            </a:r>
            <a:r>
              <a:rPr lang="en-US" altLang="zh-CN" sz="1200" b="1" i="1" dirty="0" err="1"/>
              <a:t>out.println</a:t>
            </a:r>
            <a:r>
              <a:rPr lang="en-US" altLang="zh-CN" sz="1200" b="1" i="1" dirty="0"/>
              <a:t>("</a:t>
            </a:r>
            <a:r>
              <a:rPr lang="zh-CN" altLang="en-US" sz="1200" b="1" i="1" dirty="0"/>
              <a:t>空链表</a:t>
            </a:r>
            <a:r>
              <a:rPr lang="en-US" altLang="zh-CN" sz="1200" b="1" i="1" dirty="0"/>
              <a:t>");</a:t>
            </a:r>
          </a:p>
          <a:p>
            <a:pPr lvl="1"/>
            <a:r>
              <a:rPr lang="en-US" altLang="zh-CN" sz="1200" dirty="0"/>
              <a:t>     </a:t>
            </a:r>
            <a:r>
              <a:rPr lang="en-US" altLang="zh-CN" sz="1200" b="1" dirty="0"/>
              <a:t>return;</a:t>
            </a:r>
          </a:p>
          <a:p>
            <a:pPr lvl="1"/>
            <a:r>
              <a:rPr lang="zh-CN" altLang="en-US" sz="1200" dirty="0"/>
              <a:t>     </a:t>
            </a:r>
            <a:r>
              <a:rPr lang="en-US" altLang="zh-CN" sz="1200" dirty="0"/>
              <a:t>}</a:t>
            </a:r>
          </a:p>
          <a:p>
            <a:pPr lvl="1"/>
            <a:r>
              <a:rPr lang="zh-CN" altLang="en-US" sz="1200" dirty="0"/>
              <a:t>      </a:t>
            </a:r>
          </a:p>
          <a:p>
            <a:pPr lvl="1"/>
            <a:r>
              <a:rPr lang="zh-CN" altLang="en-US" sz="1200" dirty="0"/>
              <a:t>     </a:t>
            </a:r>
            <a:r>
              <a:rPr lang="en-US" altLang="zh-CN" sz="1200" dirty="0"/>
              <a:t>//</a:t>
            </a:r>
            <a:r>
              <a:rPr lang="zh-CN" altLang="en-US" sz="1200" dirty="0"/>
              <a:t>头结点不为空</a:t>
            </a:r>
          </a:p>
          <a:p>
            <a:pPr lvl="1"/>
            <a:r>
              <a:rPr lang="en-US" altLang="zh-CN" sz="1200" dirty="0"/>
              <a:t>     Node1 P = </a:t>
            </a:r>
            <a:r>
              <a:rPr lang="en-US" altLang="zh-CN" sz="1200" b="1" dirty="0" err="1"/>
              <a:t>this.Tail</a:t>
            </a:r>
            <a:r>
              <a:rPr lang="en-US" altLang="zh-CN" sz="1200" b="1" dirty="0"/>
              <a:t>;</a:t>
            </a:r>
          </a:p>
          <a:p>
            <a:pPr lvl="1"/>
            <a:r>
              <a:rPr lang="en-US" altLang="zh-CN" sz="1200" dirty="0"/>
              <a:t>     </a:t>
            </a:r>
            <a:r>
              <a:rPr lang="en-US" altLang="zh-CN" sz="1200" b="1" dirty="0"/>
              <a:t>while(P!=null)</a:t>
            </a:r>
          </a:p>
          <a:p>
            <a:pPr lvl="1"/>
            <a:r>
              <a:rPr lang="zh-CN" altLang="en-US" sz="1200" dirty="0"/>
              <a:t>     </a:t>
            </a:r>
            <a:r>
              <a:rPr lang="en-US" altLang="zh-CN" sz="1200" dirty="0"/>
              <a:t>{</a:t>
            </a:r>
          </a:p>
          <a:p>
            <a:pPr lvl="1"/>
            <a:r>
              <a:rPr lang="en-US" altLang="zh-CN" sz="1200" dirty="0"/>
              <a:t>     </a:t>
            </a:r>
            <a:r>
              <a:rPr lang="en-US" altLang="zh-CN" sz="1200" dirty="0" err="1"/>
              <a:t>System.</a:t>
            </a:r>
            <a:r>
              <a:rPr lang="en-US" altLang="zh-CN" sz="1200" b="1" i="1" dirty="0" err="1"/>
              <a:t>out.println</a:t>
            </a:r>
            <a:r>
              <a:rPr lang="en-US" altLang="zh-CN" sz="1200" b="1" i="1" dirty="0"/>
              <a:t>(</a:t>
            </a:r>
            <a:r>
              <a:rPr lang="en-US" altLang="zh-CN" sz="1200" b="1" i="1" dirty="0" err="1"/>
              <a:t>P.Name</a:t>
            </a:r>
            <a:r>
              <a:rPr lang="en-US" altLang="zh-CN" sz="1200" b="1" i="1" dirty="0"/>
              <a:t>+":"+</a:t>
            </a:r>
            <a:r>
              <a:rPr lang="en-US" altLang="zh-CN" sz="1200" b="1" i="1" dirty="0" err="1"/>
              <a:t>P.Sex</a:t>
            </a:r>
            <a:r>
              <a:rPr lang="en-US" altLang="zh-CN" sz="1200" b="1" i="1" dirty="0"/>
              <a:t>+" "+</a:t>
            </a:r>
            <a:r>
              <a:rPr lang="en-US" altLang="zh-CN" sz="1200" b="1" i="1" dirty="0" err="1"/>
              <a:t>P.No</a:t>
            </a:r>
            <a:r>
              <a:rPr lang="en-US" altLang="zh-CN" sz="1200" b="1" i="1" dirty="0"/>
              <a:t>);</a:t>
            </a:r>
          </a:p>
          <a:p>
            <a:pPr lvl="1"/>
            <a:r>
              <a:rPr lang="en-US" altLang="zh-CN" sz="1200" dirty="0"/>
              <a:t>     P = </a:t>
            </a:r>
            <a:r>
              <a:rPr lang="en-US" altLang="zh-CN" sz="1200" dirty="0" err="1"/>
              <a:t>P.Pre</a:t>
            </a:r>
            <a:r>
              <a:rPr lang="en-US" altLang="zh-CN" sz="1200" dirty="0"/>
              <a:t>;</a:t>
            </a:r>
          </a:p>
          <a:p>
            <a:pPr lvl="1"/>
            <a:r>
              <a:rPr lang="zh-CN" altLang="en-US" sz="1200" dirty="0"/>
              <a:t>     </a:t>
            </a:r>
            <a:r>
              <a:rPr lang="en-US" altLang="zh-CN" sz="1200" dirty="0"/>
              <a:t>} </a:t>
            </a:r>
          </a:p>
          <a:p>
            <a:r>
              <a:rPr lang="zh-CN" altLang="en-US" sz="1200" dirty="0"/>
              <a:t>     </a:t>
            </a:r>
            <a:r>
              <a:rPr lang="en-US" altLang="zh-CN" sz="1200" dirty="0" smtClean="0"/>
              <a:t>}</a:t>
            </a:r>
          </a:p>
          <a:p>
            <a:r>
              <a:rPr lang="en-US" altLang="zh-CN" sz="1200" dirty="0" smtClean="0"/>
              <a:t> </a:t>
            </a:r>
            <a:r>
              <a:rPr lang="en-US" altLang="zh-CN" sz="1200" dirty="0"/>
              <a:t>}</a:t>
            </a:r>
          </a:p>
        </p:txBody>
      </p:sp>
      <p:sp>
        <p:nvSpPr>
          <p:cNvPr id="10" name="Shape 288">
            <a:extLst>
              <a:ext uri="{FF2B5EF4-FFF2-40B4-BE49-F238E27FC236}">
                <a16:creationId xmlns="" xmlns:a16="http://schemas.microsoft.com/office/drawing/2014/main" id="{EB87D293-805E-46D6-9C33-DA0CD25C3BAC}"/>
              </a:ext>
            </a:extLst>
          </p:cNvPr>
          <p:cNvSpPr txBox="1">
            <a:spLocks/>
          </p:cNvSpPr>
          <p:nvPr/>
        </p:nvSpPr>
        <p:spPr>
          <a:xfrm>
            <a:off x="2860477" y="527234"/>
            <a:ext cx="3160309" cy="31174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normAutofit fontScale="92500" lnSpcReduction="10000"/>
          </a:bodyPr>
          <a:lstStyle/>
          <a:p>
            <a:r>
              <a:rPr lang="en-US" altLang="zh-CN" sz="1600" b="1" dirty="0" err="1"/>
              <a:t>BiLinks</a:t>
            </a:r>
            <a:r>
              <a:rPr lang="en-US" altLang="zh-CN" sz="1600" b="1" dirty="0"/>
              <a:t> </a:t>
            </a:r>
            <a:r>
              <a:rPr lang="zh-CN" altLang="en-US" sz="1600" b="1" dirty="0" smtClean="0"/>
              <a:t>（双向链表</a:t>
            </a:r>
            <a:r>
              <a:rPr lang="zh-CN" altLang="en-US" sz="1600" b="1" dirty="0"/>
              <a:t>类</a:t>
            </a:r>
            <a:r>
              <a:rPr lang="zh-CN" altLang="en-US" sz="1600" b="1" dirty="0" smtClean="0"/>
              <a:t>）</a:t>
            </a:r>
            <a:endParaRPr lang="zh-CN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310600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11" name="文本框 52">
            <a:extLst>
              <a:ext uri="{FF2B5EF4-FFF2-40B4-BE49-F238E27FC236}">
                <a16:creationId xmlns:a16="http://schemas.microsoft.com/office/drawing/2014/main" xmlns="" id="{21D20C28-6EBD-460E-889D-29601D17900A}"/>
              </a:ext>
            </a:extLst>
          </p:cNvPr>
          <p:cNvSpPr txBox="1"/>
          <p:nvPr/>
        </p:nvSpPr>
        <p:spPr>
          <a:xfrm>
            <a:off x="817226" y="1196182"/>
            <a:ext cx="483140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/>
              <a:t>public class Links {</a:t>
            </a:r>
          </a:p>
          <a:p>
            <a:r>
              <a:rPr lang="en-US" altLang="zh-CN" sz="1200" dirty="0"/>
              <a:t>  point head;</a:t>
            </a:r>
          </a:p>
          <a:p>
            <a:r>
              <a:rPr lang="en-US" altLang="zh-CN" sz="1200" dirty="0"/>
              <a:t>  point tail;//</a:t>
            </a:r>
            <a:r>
              <a:rPr lang="zh-CN" altLang="en-US" sz="1200" dirty="0"/>
              <a:t>保存尾结点</a:t>
            </a:r>
          </a:p>
          <a:p>
            <a:r>
              <a:rPr lang="zh-CN" altLang="en-US" sz="1200" dirty="0"/>
              <a:t>  </a:t>
            </a:r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//</a:t>
            </a:r>
            <a:r>
              <a:rPr lang="zh-CN" altLang="en-US" sz="1200" dirty="0"/>
              <a:t>创建链表</a:t>
            </a:r>
          </a:p>
          <a:p>
            <a:r>
              <a:rPr lang="en-US" altLang="zh-CN" sz="1200" dirty="0"/>
              <a:t>  </a:t>
            </a:r>
            <a:r>
              <a:rPr lang="en-US" altLang="zh-CN" sz="1200" b="1" dirty="0"/>
              <a:t>public Links()</a:t>
            </a:r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{</a:t>
            </a:r>
          </a:p>
          <a:p>
            <a:pPr lvl="1"/>
            <a:r>
              <a:rPr lang="en-US" altLang="zh-CN" sz="1200" dirty="0"/>
              <a:t>  point  P1 = </a:t>
            </a:r>
            <a:r>
              <a:rPr lang="en-US" altLang="zh-CN" sz="1200" b="1" dirty="0"/>
              <a:t>new point("","",0);</a:t>
            </a:r>
          </a:p>
          <a:p>
            <a:pPr lvl="1"/>
            <a:r>
              <a:rPr lang="en-US" altLang="zh-CN" sz="1200" dirty="0"/>
              <a:t>  head = P1;</a:t>
            </a:r>
          </a:p>
          <a:p>
            <a:pPr lvl="1"/>
            <a:r>
              <a:rPr lang="en-US" altLang="zh-CN" sz="1200" dirty="0"/>
              <a:t>  tail = head;</a:t>
            </a:r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}</a:t>
            </a:r>
          </a:p>
          <a:p>
            <a:r>
              <a:rPr lang="zh-CN" altLang="en-US" sz="1200" dirty="0"/>
              <a:t>  </a:t>
            </a:r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//</a:t>
            </a:r>
            <a:r>
              <a:rPr lang="zh-CN" altLang="en-US" sz="1200" dirty="0"/>
              <a:t>添加节点</a:t>
            </a:r>
          </a:p>
          <a:p>
            <a:r>
              <a:rPr lang="en-US" altLang="zh-CN" sz="1200" dirty="0"/>
              <a:t>  </a:t>
            </a:r>
            <a:r>
              <a:rPr lang="en-US" altLang="zh-CN" sz="1200" b="1" dirty="0"/>
              <a:t>public </a:t>
            </a:r>
            <a:r>
              <a:rPr lang="en-US" altLang="zh-CN" sz="1200" b="1" dirty="0" err="1"/>
              <a:t>boolean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Add_point</a:t>
            </a:r>
            <a:r>
              <a:rPr lang="en-US" altLang="zh-CN" sz="1200" b="1" dirty="0"/>
              <a:t>(point </a:t>
            </a:r>
            <a:r>
              <a:rPr lang="en-US" altLang="zh-CN" sz="1200" b="1" dirty="0" err="1"/>
              <a:t>Obj</a:t>
            </a:r>
            <a:r>
              <a:rPr lang="en-US" altLang="zh-CN" sz="1200" b="1" dirty="0"/>
              <a:t>)</a:t>
            </a:r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{</a:t>
            </a:r>
          </a:p>
          <a:p>
            <a:pPr lvl="1"/>
            <a:r>
              <a:rPr lang="en-US" altLang="zh-CN" sz="1200" dirty="0"/>
              <a:t>  </a:t>
            </a:r>
            <a:r>
              <a:rPr lang="en-US" altLang="zh-CN" sz="1200" b="1" dirty="0"/>
              <a:t>if(</a:t>
            </a:r>
            <a:r>
              <a:rPr lang="en-US" altLang="zh-CN" sz="1200" b="1" dirty="0" err="1"/>
              <a:t>Obj</a:t>
            </a:r>
            <a:r>
              <a:rPr lang="en-US" altLang="zh-CN" sz="1200" b="1" dirty="0"/>
              <a:t> == null)</a:t>
            </a:r>
          </a:p>
          <a:p>
            <a:pPr lvl="1"/>
            <a:r>
              <a:rPr lang="en-US" altLang="zh-CN" sz="1200" dirty="0"/>
              <a:t>  </a:t>
            </a:r>
            <a:r>
              <a:rPr lang="en-US" altLang="zh-CN" sz="1200" b="1" dirty="0"/>
              <a:t>return false;</a:t>
            </a:r>
          </a:p>
          <a:p>
            <a:pPr lvl="1"/>
            <a:r>
              <a:rPr lang="en-US" altLang="zh-CN" sz="1200" dirty="0"/>
              <a:t>  </a:t>
            </a:r>
            <a:r>
              <a:rPr lang="en-US" altLang="zh-CN" sz="1200" dirty="0" err="1"/>
              <a:t>Obj.next</a:t>
            </a:r>
            <a:r>
              <a:rPr lang="en-US" altLang="zh-CN" sz="1200" dirty="0"/>
              <a:t> = </a:t>
            </a:r>
            <a:r>
              <a:rPr lang="en-US" altLang="zh-CN" sz="1200" b="1" dirty="0"/>
              <a:t>null;</a:t>
            </a:r>
          </a:p>
          <a:p>
            <a:pPr lvl="1"/>
            <a:r>
              <a:rPr lang="en-US" altLang="zh-CN" sz="1200" dirty="0"/>
              <a:t>  </a:t>
            </a:r>
            <a:r>
              <a:rPr lang="en-US" altLang="zh-CN" sz="1200" dirty="0" err="1"/>
              <a:t>tail.next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Obj</a:t>
            </a:r>
            <a:r>
              <a:rPr lang="en-US" altLang="zh-CN" sz="1200" dirty="0"/>
              <a:t>;</a:t>
            </a:r>
          </a:p>
          <a:p>
            <a:pPr lvl="1"/>
            <a:r>
              <a:rPr lang="en-US" altLang="zh-CN" sz="1200" dirty="0"/>
              <a:t>  tail = </a:t>
            </a:r>
            <a:r>
              <a:rPr lang="en-US" altLang="zh-CN" sz="1200" dirty="0" err="1"/>
              <a:t>tail.next</a:t>
            </a:r>
            <a:r>
              <a:rPr lang="en-US" altLang="zh-CN" sz="1200" dirty="0"/>
              <a:t>;//</a:t>
            </a:r>
            <a:r>
              <a:rPr lang="zh-CN" altLang="en-US" sz="1200" dirty="0"/>
              <a:t>尾结点后移</a:t>
            </a:r>
          </a:p>
          <a:p>
            <a:pPr lvl="1"/>
            <a:r>
              <a:rPr lang="en-US" altLang="zh-CN" sz="1200" dirty="0"/>
              <a:t>  </a:t>
            </a:r>
            <a:r>
              <a:rPr lang="en-US" altLang="zh-CN" sz="1200" b="1" dirty="0"/>
              <a:t>return true;</a:t>
            </a:r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}</a:t>
            </a:r>
          </a:p>
          <a:p>
            <a:r>
              <a:rPr lang="zh-CN" altLang="en-US" sz="1200" dirty="0"/>
              <a:t>  </a:t>
            </a:r>
          </a:p>
          <a:p>
            <a:endParaRPr lang="en-US" altLang="zh-CN" sz="1200" dirty="0"/>
          </a:p>
        </p:txBody>
      </p:sp>
      <p:sp>
        <p:nvSpPr>
          <p:cNvPr id="12" name="文本框 52">
            <a:extLst>
              <a:ext uri="{FF2B5EF4-FFF2-40B4-BE49-F238E27FC236}">
                <a16:creationId xmlns:a16="http://schemas.microsoft.com/office/drawing/2014/main" xmlns="" id="{21D20C28-6EBD-460E-889D-29601D17900A}"/>
              </a:ext>
            </a:extLst>
          </p:cNvPr>
          <p:cNvSpPr txBox="1"/>
          <p:nvPr/>
        </p:nvSpPr>
        <p:spPr>
          <a:xfrm>
            <a:off x="6182560" y="1040926"/>
            <a:ext cx="483140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 </a:t>
            </a:r>
            <a:r>
              <a:rPr lang="en-US" altLang="zh-CN" sz="1200" dirty="0"/>
              <a:t>//</a:t>
            </a:r>
            <a:r>
              <a:rPr lang="zh-CN" altLang="en-US" sz="1200" dirty="0"/>
              <a:t>指定位置添加节点</a:t>
            </a:r>
          </a:p>
          <a:p>
            <a:r>
              <a:rPr lang="en-US" altLang="zh-CN" sz="1200" dirty="0"/>
              <a:t>  </a:t>
            </a:r>
            <a:r>
              <a:rPr lang="en-US" altLang="zh-CN" sz="1200" b="1" dirty="0"/>
              <a:t>public </a:t>
            </a:r>
            <a:r>
              <a:rPr lang="en-US" altLang="zh-CN" sz="1200" b="1" dirty="0" err="1"/>
              <a:t>boolean</a:t>
            </a:r>
            <a:r>
              <a:rPr lang="en-US" altLang="zh-CN" sz="1200" b="1" dirty="0"/>
              <a:t> Add_point1(point </a:t>
            </a:r>
            <a:r>
              <a:rPr lang="en-US" altLang="zh-CN" sz="1200" b="1" dirty="0" err="1"/>
              <a:t>Obj,int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pos</a:t>
            </a:r>
            <a:r>
              <a:rPr lang="en-US" altLang="zh-CN" sz="1200" b="1" dirty="0"/>
              <a:t>)</a:t>
            </a:r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{</a:t>
            </a:r>
          </a:p>
          <a:p>
            <a:pPr lvl="1"/>
            <a:r>
              <a:rPr lang="en-US" altLang="zh-CN" sz="1200" dirty="0"/>
              <a:t>  </a:t>
            </a:r>
            <a:r>
              <a:rPr lang="en-US" altLang="zh-CN" sz="1200" b="1" dirty="0"/>
              <a:t>if(</a:t>
            </a:r>
            <a:r>
              <a:rPr lang="en-US" altLang="zh-CN" sz="1200" b="1" dirty="0" err="1"/>
              <a:t>Obj</a:t>
            </a:r>
            <a:r>
              <a:rPr lang="en-US" altLang="zh-CN" sz="1200" b="1" dirty="0"/>
              <a:t> == null)</a:t>
            </a:r>
          </a:p>
          <a:p>
            <a:pPr lvl="1"/>
            <a:r>
              <a:rPr lang="en-US" altLang="zh-CN" sz="1200" dirty="0"/>
              <a:t>  </a:t>
            </a:r>
            <a:r>
              <a:rPr lang="en-US" altLang="zh-CN" sz="1200" b="1" dirty="0"/>
              <a:t>return false;</a:t>
            </a:r>
          </a:p>
          <a:p>
            <a:pPr lvl="1"/>
            <a:r>
              <a:rPr lang="en-US" altLang="zh-CN" sz="1200" dirty="0"/>
              <a:t>  point P1 = </a:t>
            </a:r>
            <a:r>
              <a:rPr lang="en-US" altLang="zh-CN" sz="1200" dirty="0" err="1"/>
              <a:t>head.next</a:t>
            </a:r>
            <a:r>
              <a:rPr lang="en-US" altLang="zh-CN" sz="1200" dirty="0"/>
              <a:t>;</a:t>
            </a:r>
          </a:p>
          <a:p>
            <a:pPr lvl="1"/>
            <a:r>
              <a:rPr lang="en-US" altLang="zh-CN" sz="1200" dirty="0"/>
              <a:t>  point P2 = head;</a:t>
            </a:r>
          </a:p>
          <a:p>
            <a:pPr lvl="1"/>
            <a:r>
              <a:rPr lang="en-US" altLang="zh-CN" sz="1200" dirty="0"/>
              <a:t> 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i=1;</a:t>
            </a:r>
          </a:p>
          <a:p>
            <a:pPr lvl="1"/>
            <a:r>
              <a:rPr lang="en-US" altLang="zh-CN" sz="1200" dirty="0"/>
              <a:t>  </a:t>
            </a:r>
            <a:r>
              <a:rPr lang="en-US" altLang="zh-CN" sz="1200" b="1" dirty="0"/>
              <a:t>while(P1!=null)</a:t>
            </a:r>
          </a:p>
          <a:p>
            <a:pPr lvl="1"/>
            <a:r>
              <a:rPr lang="zh-CN" altLang="en-US" sz="1200" dirty="0"/>
              <a:t>  </a:t>
            </a:r>
            <a:r>
              <a:rPr lang="en-US" altLang="zh-CN" sz="1200" dirty="0"/>
              <a:t>{</a:t>
            </a:r>
          </a:p>
          <a:p>
            <a:pPr lvl="1"/>
            <a:r>
              <a:rPr lang="en-US" altLang="zh-CN" sz="1200" dirty="0"/>
              <a:t>  </a:t>
            </a:r>
            <a:r>
              <a:rPr lang="en-US" altLang="zh-CN" sz="1200" b="1" dirty="0"/>
              <a:t>if(</a:t>
            </a:r>
            <a:r>
              <a:rPr lang="en-US" altLang="zh-CN" sz="1200" b="1" dirty="0" err="1"/>
              <a:t>pos</a:t>
            </a:r>
            <a:r>
              <a:rPr lang="en-US" altLang="zh-CN" sz="1200" b="1" dirty="0"/>
              <a:t>==i)</a:t>
            </a:r>
          </a:p>
          <a:p>
            <a:pPr lvl="1"/>
            <a:r>
              <a:rPr lang="zh-CN" altLang="en-US" sz="1200" dirty="0"/>
              <a:t>  </a:t>
            </a:r>
            <a:r>
              <a:rPr lang="en-US" altLang="zh-CN" sz="1200" dirty="0"/>
              <a:t>{</a:t>
            </a:r>
          </a:p>
          <a:p>
            <a:pPr lvl="1"/>
            <a:r>
              <a:rPr lang="en-US" altLang="zh-CN" sz="1200" dirty="0"/>
              <a:t>  P2.next = </a:t>
            </a:r>
            <a:r>
              <a:rPr lang="en-US" altLang="zh-CN" sz="1200" dirty="0" err="1"/>
              <a:t>Obj</a:t>
            </a:r>
            <a:r>
              <a:rPr lang="en-US" altLang="zh-CN" sz="1200" dirty="0"/>
              <a:t>;</a:t>
            </a:r>
          </a:p>
          <a:p>
            <a:pPr lvl="1"/>
            <a:r>
              <a:rPr lang="en-US" altLang="zh-CN" sz="1200" dirty="0"/>
              <a:t>  </a:t>
            </a:r>
            <a:r>
              <a:rPr lang="en-US" altLang="zh-CN" sz="1200" dirty="0" err="1"/>
              <a:t>Obj.next</a:t>
            </a:r>
            <a:r>
              <a:rPr lang="en-US" altLang="zh-CN" sz="1200" dirty="0"/>
              <a:t> = P1;</a:t>
            </a:r>
          </a:p>
          <a:p>
            <a:pPr lvl="1"/>
            <a:r>
              <a:rPr lang="en-US" altLang="zh-CN" sz="1200" dirty="0"/>
              <a:t>  </a:t>
            </a:r>
            <a:r>
              <a:rPr lang="en-US" altLang="zh-CN" sz="1200" b="1" dirty="0"/>
              <a:t>return true;</a:t>
            </a:r>
          </a:p>
          <a:p>
            <a:pPr lvl="1"/>
            <a:r>
              <a:rPr lang="zh-CN" altLang="en-US" sz="1200" dirty="0"/>
              <a:t>  </a:t>
            </a:r>
            <a:r>
              <a:rPr lang="en-US" altLang="zh-CN" sz="1200" dirty="0"/>
              <a:t>}</a:t>
            </a:r>
          </a:p>
          <a:p>
            <a:pPr lvl="1"/>
            <a:r>
              <a:rPr lang="en-US" altLang="zh-CN" sz="1200" dirty="0"/>
              <a:t>  P2 = P1;</a:t>
            </a:r>
          </a:p>
          <a:p>
            <a:pPr lvl="1"/>
            <a:r>
              <a:rPr lang="en-US" altLang="zh-CN" sz="1200" dirty="0"/>
              <a:t>  P1 = P1.next;</a:t>
            </a:r>
          </a:p>
          <a:p>
            <a:pPr lvl="1"/>
            <a:r>
              <a:rPr lang="en-US" altLang="zh-CN" sz="1200" dirty="0"/>
              <a:t>  i++;</a:t>
            </a:r>
          </a:p>
          <a:p>
            <a:pPr lvl="1"/>
            <a:r>
              <a:rPr lang="zh-CN" altLang="en-US" sz="1200" dirty="0"/>
              <a:t>  </a:t>
            </a:r>
            <a:r>
              <a:rPr lang="en-US" altLang="zh-CN" sz="1200" dirty="0"/>
              <a:t>}</a:t>
            </a:r>
          </a:p>
          <a:p>
            <a:pPr lvl="1"/>
            <a:r>
              <a:rPr lang="en-US" altLang="zh-CN" sz="1200" dirty="0"/>
              <a:t>  </a:t>
            </a:r>
            <a:r>
              <a:rPr lang="en-US" altLang="zh-CN" sz="1200" b="1" dirty="0"/>
              <a:t>return false;</a:t>
            </a:r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}</a:t>
            </a:r>
          </a:p>
          <a:p>
            <a:r>
              <a:rPr lang="zh-CN" altLang="en-US" sz="1200" dirty="0"/>
              <a:t>  </a:t>
            </a:r>
          </a:p>
          <a:p>
            <a:r>
              <a:rPr lang="zh-CN" altLang="en-US" sz="1200" dirty="0"/>
              <a:t>  </a:t>
            </a:r>
          </a:p>
          <a:p>
            <a:r>
              <a:rPr lang="zh-CN" altLang="en-US" sz="1200" dirty="0"/>
              <a:t>  </a:t>
            </a:r>
            <a:endParaRPr lang="en-US" altLang="zh-CN" sz="1200" dirty="0"/>
          </a:p>
        </p:txBody>
      </p:sp>
      <p:grpSp>
        <p:nvGrpSpPr>
          <p:cNvPr id="13" name="组合 42">
            <a:extLst>
              <a:ext uri="{FF2B5EF4-FFF2-40B4-BE49-F238E27FC236}">
                <a16:creationId xmlns:a16="http://schemas.microsoft.com/office/drawing/2014/main" xmlns="" id="{3459F687-9187-4CCC-9BD0-EB347F410CD0}"/>
              </a:ext>
            </a:extLst>
          </p:cNvPr>
          <p:cNvGrpSpPr/>
          <p:nvPr/>
        </p:nvGrpSpPr>
        <p:grpSpPr>
          <a:xfrm>
            <a:off x="884900" y="517573"/>
            <a:ext cx="3735873" cy="311745"/>
            <a:chOff x="873760" y="1221555"/>
            <a:chExt cx="3735873" cy="311745"/>
          </a:xfrm>
        </p:grpSpPr>
        <p:sp>
          <p:nvSpPr>
            <p:cNvPr id="14" name="Shape 288">
              <a:extLst>
                <a:ext uri="{FF2B5EF4-FFF2-40B4-BE49-F238E27FC236}">
                  <a16:creationId xmlns:a16="http://schemas.microsoft.com/office/drawing/2014/main" xmlns="" id="{1A96D5DA-0A5A-4D98-AE45-27ADFDFF6120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 dirty="0" smtClean="0"/>
                <a:t>代码</a:t>
              </a:r>
              <a:r>
                <a:rPr lang="en-US" altLang="zh-CN" sz="1600" b="1" dirty="0" smtClean="0"/>
                <a:t>——</a:t>
              </a:r>
              <a:r>
                <a:rPr lang="zh-CN" altLang="en-US" sz="1600" b="1" dirty="0" smtClean="0"/>
                <a:t>双链表</a:t>
              </a:r>
              <a:endParaRPr lang="zh-CN" altLang="zh-CN" sz="1600" b="1" dirty="0"/>
            </a:p>
          </p:txBody>
        </p:sp>
        <p:grpSp>
          <p:nvGrpSpPr>
            <p:cNvPr id="15" name="组合 44">
              <a:extLst>
                <a:ext uri="{FF2B5EF4-FFF2-40B4-BE49-F238E27FC236}">
                  <a16:creationId xmlns:a16="http://schemas.microsoft.com/office/drawing/2014/main" xmlns="" id="{16C5B11E-A057-4CBB-BA7B-4C99EF4535DB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xmlns="" id="{8AAD891E-F60E-4FE7-B3D6-1A23E715B82F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xmlns="" id="{78245487-ADDD-43EE-8F9B-A61A977AD0A0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Shape 288">
            <a:extLst>
              <a:ext uri="{FF2B5EF4-FFF2-40B4-BE49-F238E27FC236}">
                <a16:creationId xmlns="" xmlns:a16="http://schemas.microsoft.com/office/drawing/2014/main" id="{EB87D293-805E-46D6-9C33-DA0CD25C3BAC}"/>
              </a:ext>
            </a:extLst>
          </p:cNvPr>
          <p:cNvSpPr txBox="1">
            <a:spLocks/>
          </p:cNvSpPr>
          <p:nvPr/>
        </p:nvSpPr>
        <p:spPr>
          <a:xfrm>
            <a:off x="2861367" y="515042"/>
            <a:ext cx="3160309" cy="31174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normAutofit fontScale="92500" lnSpcReduction="10000"/>
          </a:bodyPr>
          <a:lstStyle/>
          <a:p>
            <a:r>
              <a:rPr lang="en-US" altLang="zh-CN" sz="1600" b="1" dirty="0" err="1"/>
              <a:t>BiLinks</a:t>
            </a:r>
            <a:r>
              <a:rPr lang="en-US" altLang="zh-CN" sz="1600" b="1" dirty="0"/>
              <a:t> </a:t>
            </a:r>
            <a:r>
              <a:rPr lang="zh-CN" altLang="en-US" sz="1600" b="1" dirty="0" smtClean="0"/>
              <a:t>（双向链表</a:t>
            </a:r>
            <a:r>
              <a:rPr lang="zh-CN" altLang="en-US" sz="1600" b="1" dirty="0"/>
              <a:t>类</a:t>
            </a:r>
            <a:r>
              <a:rPr lang="zh-CN" altLang="en-US" sz="1600" b="1" dirty="0" smtClean="0"/>
              <a:t>）</a:t>
            </a:r>
            <a:endParaRPr lang="zh-CN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310600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grpSp>
        <p:nvGrpSpPr>
          <p:cNvPr id="5" name="组合 42">
            <a:extLst>
              <a:ext uri="{FF2B5EF4-FFF2-40B4-BE49-F238E27FC236}">
                <a16:creationId xmlns:a16="http://schemas.microsoft.com/office/drawing/2014/main" xmlns="" id="{3459F687-9187-4CCC-9BD0-EB347F410CD0}"/>
              </a:ext>
            </a:extLst>
          </p:cNvPr>
          <p:cNvGrpSpPr/>
          <p:nvPr/>
        </p:nvGrpSpPr>
        <p:grpSpPr>
          <a:xfrm>
            <a:off x="732500" y="538909"/>
            <a:ext cx="3735873" cy="311745"/>
            <a:chOff x="873760" y="1221555"/>
            <a:chExt cx="3735873" cy="311745"/>
          </a:xfrm>
        </p:grpSpPr>
        <p:sp>
          <p:nvSpPr>
            <p:cNvPr id="6" name="Shape 288">
              <a:extLst>
                <a:ext uri="{FF2B5EF4-FFF2-40B4-BE49-F238E27FC236}">
                  <a16:creationId xmlns:a16="http://schemas.microsoft.com/office/drawing/2014/main" xmlns="" id="{1A96D5DA-0A5A-4D98-AE45-27ADFDFF6120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 dirty="0" smtClean="0"/>
                <a:t>代码</a:t>
              </a:r>
              <a:r>
                <a:rPr lang="en-US" altLang="zh-CN" sz="1600" b="1" dirty="0" smtClean="0"/>
                <a:t>——</a:t>
              </a:r>
              <a:r>
                <a:rPr lang="zh-CN" altLang="en-US" sz="1600" b="1" dirty="0" smtClean="0"/>
                <a:t>循环链表（节点类）</a:t>
              </a:r>
              <a:endParaRPr lang="zh-CN" altLang="zh-CN" sz="1600" b="1" dirty="0"/>
            </a:p>
          </p:txBody>
        </p:sp>
        <p:grpSp>
          <p:nvGrpSpPr>
            <p:cNvPr id="7" name="组合 44">
              <a:extLst>
                <a:ext uri="{FF2B5EF4-FFF2-40B4-BE49-F238E27FC236}">
                  <a16:creationId xmlns:a16="http://schemas.microsoft.com/office/drawing/2014/main" xmlns="" id="{16C5B11E-A057-4CBB-BA7B-4C99EF4535DB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xmlns="" id="{8AAD891E-F60E-4FE7-B3D6-1A23E715B82F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xmlns="" id="{78245487-ADDD-43EE-8F9B-A61A977AD0A0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176338"/>
            <a:ext cx="1019175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85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="" xmlns:a16="http://schemas.microsoft.com/office/drawing/2014/main" id="{641B0BA9-CA05-40C8-A6CE-A60A1E3E9EFA}"/>
              </a:ext>
            </a:extLst>
          </p:cNvPr>
          <p:cNvCxnSpPr/>
          <p:nvPr/>
        </p:nvCxnSpPr>
        <p:spPr>
          <a:xfrm flipH="1">
            <a:off x="669925" y="2388826"/>
            <a:ext cx="757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A9FFA9DF-9D30-4463-B0E2-A7BE49762711}"/>
              </a:ext>
            </a:extLst>
          </p:cNvPr>
          <p:cNvCxnSpPr>
            <a:cxnSpLocks/>
          </p:cNvCxnSpPr>
          <p:nvPr/>
        </p:nvCxnSpPr>
        <p:spPr>
          <a:xfrm>
            <a:off x="669925" y="2848657"/>
            <a:ext cx="25910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ïṧḷîḋé">
            <a:extLst>
              <a:ext uri="{FF2B5EF4-FFF2-40B4-BE49-F238E27FC236}">
                <a16:creationId xmlns=""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1349230" y="2224005"/>
            <a:ext cx="1139207" cy="65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chemeClr val="tx2"/>
                </a:solidFill>
              </a:rPr>
              <a:t>目  录</a:t>
            </a:r>
            <a:endParaRPr lang="en-US" altLang="zh-CN" sz="4000" b="1" dirty="0">
              <a:solidFill>
                <a:schemeClr val="tx2"/>
              </a:solidFill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="" xmlns:a16="http://schemas.microsoft.com/office/drawing/2014/main" id="{FE053581-6E29-4A7A-B2D9-C951B3BF8455}"/>
              </a:ext>
            </a:extLst>
          </p:cNvPr>
          <p:cNvGrpSpPr/>
          <p:nvPr/>
        </p:nvGrpSpPr>
        <p:grpSpPr>
          <a:xfrm>
            <a:off x="4310266" y="2155177"/>
            <a:ext cx="4307176" cy="519214"/>
            <a:chOff x="4310266" y="2046640"/>
            <a:chExt cx="4307176" cy="519214"/>
          </a:xfrm>
        </p:grpSpPr>
        <p:sp>
          <p:nvSpPr>
            <p:cNvPr id="24" name="iŝḷiḓè">
              <a:extLst>
                <a:ext uri="{FF2B5EF4-FFF2-40B4-BE49-F238E27FC236}">
                  <a16:creationId xmlns="" xmlns:a16="http://schemas.microsoft.com/office/drawing/2014/main" id="{0220ED61-FFEA-4FB5-B071-3C04D84F681E}"/>
                </a:ext>
              </a:extLst>
            </p:cNvPr>
            <p:cNvSpPr txBox="1"/>
            <p:nvPr/>
          </p:nvSpPr>
          <p:spPr>
            <a:xfrm>
              <a:off x="4310266" y="2075415"/>
              <a:ext cx="503663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 dirty="0">
                  <a:solidFill>
                    <a:srgbClr val="4F6283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="" xmlns:a16="http://schemas.microsoft.com/office/drawing/2014/main" id="{8FE3537A-AE1A-4569-B3B2-054DE1035728}"/>
                </a:ext>
              </a:extLst>
            </p:cNvPr>
            <p:cNvCxnSpPr/>
            <p:nvPr/>
          </p:nvCxnSpPr>
          <p:spPr>
            <a:xfrm>
              <a:off x="4896309" y="2046640"/>
              <a:ext cx="0" cy="519214"/>
            </a:xfrm>
            <a:prstGeom prst="line">
              <a:avLst/>
            </a:prstGeom>
            <a:ln w="28575" cap="flat" cmpd="sng" algn="ctr">
              <a:solidFill>
                <a:srgbClr val="4F6283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iṥļidê">
              <a:extLst>
                <a:ext uri="{FF2B5EF4-FFF2-40B4-BE49-F238E27FC236}">
                  <a16:creationId xmlns="" xmlns:a16="http://schemas.microsoft.com/office/drawing/2014/main" id="{A7E9B759-24EC-46D9-A759-46EE2C9B9C95}"/>
                </a:ext>
              </a:extLst>
            </p:cNvPr>
            <p:cNvSpPr txBox="1"/>
            <p:nvPr/>
          </p:nvSpPr>
          <p:spPr bwMode="auto">
            <a:xfrm>
              <a:off x="5007175" y="2125152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b="1"/>
                <a:t>单向链表</a:t>
              </a:r>
              <a:endParaRPr lang="zh-CN" altLang="zh-CN" b="1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="" xmlns:a16="http://schemas.microsoft.com/office/drawing/2014/main" id="{DE574683-105B-4ACC-B048-F035A3F56994}"/>
              </a:ext>
            </a:extLst>
          </p:cNvPr>
          <p:cNvGrpSpPr/>
          <p:nvPr/>
        </p:nvGrpSpPr>
        <p:grpSpPr>
          <a:xfrm>
            <a:off x="4310266" y="2918453"/>
            <a:ext cx="4316796" cy="519214"/>
            <a:chOff x="4310266" y="2846366"/>
            <a:chExt cx="4316796" cy="519214"/>
          </a:xfrm>
        </p:grpSpPr>
        <p:sp>
          <p:nvSpPr>
            <p:cNvPr id="33" name="iṩľíďè">
              <a:extLst>
                <a:ext uri="{FF2B5EF4-FFF2-40B4-BE49-F238E27FC236}">
                  <a16:creationId xmlns="" xmlns:a16="http://schemas.microsoft.com/office/drawing/2014/main" id="{7D0116DD-25AA-44BA-A8AE-E1755A4EA7A5}"/>
                </a:ext>
              </a:extLst>
            </p:cNvPr>
            <p:cNvSpPr txBox="1"/>
            <p:nvPr/>
          </p:nvSpPr>
          <p:spPr>
            <a:xfrm>
              <a:off x="4310266" y="2875141"/>
              <a:ext cx="513282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 dirty="0">
                  <a:solidFill>
                    <a:srgbClr val="586D92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="" xmlns:a16="http://schemas.microsoft.com/office/drawing/2014/main" id="{9482AB3A-261B-4CE0-B7B0-5E7896EDD75C}"/>
                </a:ext>
              </a:extLst>
            </p:cNvPr>
            <p:cNvCxnSpPr/>
            <p:nvPr/>
          </p:nvCxnSpPr>
          <p:spPr>
            <a:xfrm>
              <a:off x="4896309" y="2846366"/>
              <a:ext cx="0" cy="519214"/>
            </a:xfrm>
            <a:prstGeom prst="line">
              <a:avLst/>
            </a:prstGeom>
            <a:ln w="28575" cap="flat" cmpd="sng" algn="ctr">
              <a:solidFill>
                <a:srgbClr val="586D9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ïŝľîḍé">
              <a:extLst>
                <a:ext uri="{FF2B5EF4-FFF2-40B4-BE49-F238E27FC236}">
                  <a16:creationId xmlns="" xmlns:a16="http://schemas.microsoft.com/office/drawing/2014/main" id="{F5368A7D-8472-456B-BC66-CB6CD1149DE5}"/>
                </a:ext>
              </a:extLst>
            </p:cNvPr>
            <p:cNvSpPr txBox="1"/>
            <p:nvPr/>
          </p:nvSpPr>
          <p:spPr bwMode="auto">
            <a:xfrm>
              <a:off x="5016795" y="2924878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b="1"/>
                <a:t>环形链表</a:t>
              </a:r>
              <a:endParaRPr lang="zh-CN" altLang="zh-CN" b="1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="" xmlns:a16="http://schemas.microsoft.com/office/drawing/2014/main" id="{398FCBDC-EC4A-4FB0-95B2-E66DA62FD3D5}"/>
              </a:ext>
            </a:extLst>
          </p:cNvPr>
          <p:cNvGrpSpPr/>
          <p:nvPr/>
        </p:nvGrpSpPr>
        <p:grpSpPr>
          <a:xfrm>
            <a:off x="4310266" y="1391901"/>
            <a:ext cx="4270308" cy="519214"/>
            <a:chOff x="4310266" y="1246914"/>
            <a:chExt cx="4270308" cy="519214"/>
          </a:xfrm>
        </p:grpSpPr>
        <p:sp>
          <p:nvSpPr>
            <p:cNvPr id="37" name="îś1íḓé">
              <a:extLst>
                <a:ext uri="{FF2B5EF4-FFF2-40B4-BE49-F238E27FC236}">
                  <a16:creationId xmlns="" xmlns:a16="http://schemas.microsoft.com/office/drawing/2014/main" id="{4B5497B7-F016-4482-AA94-3394AC6223D3}"/>
                </a:ext>
              </a:extLst>
            </p:cNvPr>
            <p:cNvSpPr txBox="1"/>
            <p:nvPr/>
          </p:nvSpPr>
          <p:spPr>
            <a:xfrm>
              <a:off x="4310266" y="1275689"/>
              <a:ext cx="466794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 dirty="0">
                  <a:solidFill>
                    <a:srgbClr val="42516E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="" xmlns:a16="http://schemas.microsoft.com/office/drawing/2014/main" id="{3B92C33F-8C15-4030-A3D0-DDA9D6A8AF0D}"/>
                </a:ext>
              </a:extLst>
            </p:cNvPr>
            <p:cNvCxnSpPr/>
            <p:nvPr/>
          </p:nvCxnSpPr>
          <p:spPr>
            <a:xfrm>
              <a:off x="4896309" y="1246914"/>
              <a:ext cx="0" cy="519214"/>
            </a:xfrm>
            <a:prstGeom prst="line">
              <a:avLst/>
            </a:prstGeom>
            <a:ln w="28575">
              <a:solidFill>
                <a:srgbClr val="4251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íśľíḓé">
              <a:extLst>
                <a:ext uri="{FF2B5EF4-FFF2-40B4-BE49-F238E27FC236}">
                  <a16:creationId xmlns="" xmlns:a16="http://schemas.microsoft.com/office/drawing/2014/main" id="{D7FF223D-3EA9-49D7-8E82-4F28FED8C0C3}"/>
                </a:ext>
              </a:extLst>
            </p:cNvPr>
            <p:cNvSpPr txBox="1"/>
            <p:nvPr/>
          </p:nvSpPr>
          <p:spPr bwMode="auto">
            <a:xfrm>
              <a:off x="4970307" y="1325426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800" b="1"/>
                <a:t>动态分配内存</a:t>
              </a:r>
              <a:endParaRPr lang="en-US" altLang="zh-CN" sz="1800" b="1" dirty="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="" xmlns:a16="http://schemas.microsoft.com/office/drawing/2014/main" id="{E73276F8-4F54-4ED6-B639-89ED9BA5AEFB}"/>
              </a:ext>
            </a:extLst>
          </p:cNvPr>
          <p:cNvGrpSpPr/>
          <p:nvPr/>
        </p:nvGrpSpPr>
        <p:grpSpPr>
          <a:xfrm>
            <a:off x="4310266" y="3681729"/>
            <a:ext cx="4307176" cy="519214"/>
            <a:chOff x="4310266" y="3646092"/>
            <a:chExt cx="4307176" cy="519214"/>
          </a:xfrm>
        </p:grpSpPr>
        <p:sp>
          <p:nvSpPr>
            <p:cNvPr id="41" name="íṥļîḋe">
              <a:extLst>
                <a:ext uri="{FF2B5EF4-FFF2-40B4-BE49-F238E27FC236}">
                  <a16:creationId xmlns="" xmlns:a16="http://schemas.microsoft.com/office/drawing/2014/main" id="{E26676B1-8A13-4960-A606-85D06686DFD6}"/>
                </a:ext>
              </a:extLst>
            </p:cNvPr>
            <p:cNvSpPr txBox="1"/>
            <p:nvPr/>
          </p:nvSpPr>
          <p:spPr>
            <a:xfrm>
              <a:off x="4310266" y="3674867"/>
              <a:ext cx="503663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 dirty="0">
                  <a:solidFill>
                    <a:srgbClr val="6D82A7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="" xmlns:a16="http://schemas.microsoft.com/office/drawing/2014/main" id="{210BE863-2928-49F4-A8D7-58EEED51EB2D}"/>
                </a:ext>
              </a:extLst>
            </p:cNvPr>
            <p:cNvCxnSpPr/>
            <p:nvPr/>
          </p:nvCxnSpPr>
          <p:spPr>
            <a:xfrm>
              <a:off x="4896309" y="3646092"/>
              <a:ext cx="0" cy="519214"/>
            </a:xfrm>
            <a:prstGeom prst="line">
              <a:avLst/>
            </a:prstGeom>
            <a:ln w="28575" cap="flat" cmpd="sng" algn="ctr">
              <a:solidFill>
                <a:srgbClr val="6D82A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îślídè">
              <a:extLst>
                <a:ext uri="{FF2B5EF4-FFF2-40B4-BE49-F238E27FC236}">
                  <a16:creationId xmlns="" xmlns:a16="http://schemas.microsoft.com/office/drawing/2014/main" id="{EDD29024-2E91-4DD0-B83B-6DE164E30C7C}"/>
                </a:ext>
              </a:extLst>
            </p:cNvPr>
            <p:cNvSpPr txBox="1"/>
            <p:nvPr/>
          </p:nvSpPr>
          <p:spPr bwMode="auto">
            <a:xfrm>
              <a:off x="5007175" y="3724604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800" b="1"/>
                <a:t>双向链表</a:t>
              </a:r>
              <a:endParaRPr lang="en-US" altLang="zh-CN" sz="1800" b="1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E73276F8-4F54-4ED6-B639-89ED9BA5AEFB}"/>
              </a:ext>
            </a:extLst>
          </p:cNvPr>
          <p:cNvGrpSpPr/>
          <p:nvPr/>
        </p:nvGrpSpPr>
        <p:grpSpPr>
          <a:xfrm>
            <a:off x="4300566" y="4465065"/>
            <a:ext cx="4307176" cy="519214"/>
            <a:chOff x="4310266" y="3646092"/>
            <a:chExt cx="4307176" cy="519214"/>
          </a:xfrm>
        </p:grpSpPr>
        <p:sp>
          <p:nvSpPr>
            <p:cNvPr id="22" name="íṥļîḋe">
              <a:extLst>
                <a:ext uri="{FF2B5EF4-FFF2-40B4-BE49-F238E27FC236}">
                  <a16:creationId xmlns="" xmlns:a16="http://schemas.microsoft.com/office/drawing/2014/main" id="{E26676B1-8A13-4960-A606-85D06686DFD6}"/>
                </a:ext>
              </a:extLst>
            </p:cNvPr>
            <p:cNvSpPr txBox="1"/>
            <p:nvPr/>
          </p:nvSpPr>
          <p:spPr>
            <a:xfrm>
              <a:off x="4310266" y="3674867"/>
              <a:ext cx="503663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 dirty="0" smtClean="0">
                  <a:solidFill>
                    <a:srgbClr val="6D82A7"/>
                  </a:solidFill>
                  <a:latin typeface="Impact" panose="020B0806030902050204" pitchFamily="34" charset="0"/>
                </a:rPr>
                <a:t>05</a:t>
              </a:r>
              <a:endParaRPr lang="en-US" altLang="zh-CN" sz="2800" dirty="0">
                <a:solidFill>
                  <a:srgbClr val="6D82A7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="" xmlns:a16="http://schemas.microsoft.com/office/drawing/2014/main" id="{210BE863-2928-49F4-A8D7-58EEED51EB2D}"/>
                </a:ext>
              </a:extLst>
            </p:cNvPr>
            <p:cNvCxnSpPr/>
            <p:nvPr/>
          </p:nvCxnSpPr>
          <p:spPr>
            <a:xfrm>
              <a:off x="4896309" y="3646092"/>
              <a:ext cx="0" cy="519214"/>
            </a:xfrm>
            <a:prstGeom prst="line">
              <a:avLst/>
            </a:prstGeom>
            <a:ln w="28575" cap="flat" cmpd="sng" algn="ctr">
              <a:solidFill>
                <a:srgbClr val="6D82A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îślídè">
              <a:extLst>
                <a:ext uri="{FF2B5EF4-FFF2-40B4-BE49-F238E27FC236}">
                  <a16:creationId xmlns="" xmlns:a16="http://schemas.microsoft.com/office/drawing/2014/main" id="{EDD29024-2E91-4DD0-B83B-6DE164E30C7C}"/>
                </a:ext>
              </a:extLst>
            </p:cNvPr>
            <p:cNvSpPr txBox="1"/>
            <p:nvPr/>
          </p:nvSpPr>
          <p:spPr bwMode="auto">
            <a:xfrm>
              <a:off x="5007175" y="3724604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b="1" dirty="0"/>
                <a:t>代码</a:t>
              </a:r>
              <a:endParaRPr lang="en-US" altLang="zh-CN" sz="1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1649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11" name="文本框 52">
            <a:extLst>
              <a:ext uri="{FF2B5EF4-FFF2-40B4-BE49-F238E27FC236}">
                <a16:creationId xmlns:a16="http://schemas.microsoft.com/office/drawing/2014/main" xmlns="" id="{21D20C28-6EBD-460E-889D-29601D17900A}"/>
              </a:ext>
            </a:extLst>
          </p:cNvPr>
          <p:cNvSpPr txBox="1"/>
          <p:nvPr/>
        </p:nvSpPr>
        <p:spPr>
          <a:xfrm>
            <a:off x="817226" y="793846"/>
            <a:ext cx="4831405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/>
              <a:t>public class </a:t>
            </a:r>
            <a:r>
              <a:rPr lang="en-US" altLang="zh-CN" sz="1200" b="1" dirty="0" err="1"/>
              <a:t>Loop_Link</a:t>
            </a:r>
            <a:r>
              <a:rPr lang="en-US" altLang="zh-CN" sz="1200" b="1" dirty="0"/>
              <a:t> {</a:t>
            </a:r>
          </a:p>
          <a:p>
            <a:r>
              <a:rPr lang="en-US" altLang="zh-CN" sz="1200" b="1" dirty="0"/>
              <a:t>public Node head;</a:t>
            </a:r>
          </a:p>
          <a:p>
            <a:r>
              <a:rPr lang="en-US" altLang="zh-CN" sz="1200" b="1" dirty="0"/>
              <a:t>public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Length;</a:t>
            </a:r>
          </a:p>
          <a:p>
            <a:r>
              <a:rPr lang="en-US" altLang="zh-CN" sz="1200" b="1" dirty="0"/>
              <a:t>private Node </a:t>
            </a:r>
            <a:r>
              <a:rPr lang="en-US" altLang="zh-CN" sz="1200" b="1" dirty="0" err="1"/>
              <a:t>Current_Node</a:t>
            </a:r>
            <a:r>
              <a:rPr lang="en-US" altLang="zh-CN" sz="1200" b="1" dirty="0"/>
              <a:t>;</a:t>
            </a:r>
          </a:p>
          <a:p>
            <a:r>
              <a:rPr lang="en-US" altLang="zh-CN" sz="1200" dirty="0"/>
              <a:t>//</a:t>
            </a:r>
            <a:r>
              <a:rPr lang="zh-CN" altLang="en-US" sz="1200" dirty="0"/>
              <a:t>循环链表</a:t>
            </a:r>
          </a:p>
          <a:p>
            <a:r>
              <a:rPr lang="en-US" altLang="zh-CN" sz="1200" b="1" dirty="0"/>
              <a:t>public </a:t>
            </a:r>
            <a:r>
              <a:rPr lang="en-US" altLang="zh-CN" sz="1200" b="1" dirty="0" err="1"/>
              <a:t>Loop_Link</a:t>
            </a:r>
            <a:r>
              <a:rPr lang="en-US" altLang="zh-CN" sz="1200" b="1" dirty="0"/>
              <a:t>()</a:t>
            </a:r>
          </a:p>
          <a:p>
            <a:r>
              <a:rPr lang="en-US" altLang="zh-CN" sz="1200" dirty="0"/>
              <a:t>{</a:t>
            </a:r>
          </a:p>
          <a:p>
            <a:pPr lvl="1"/>
            <a:r>
              <a:rPr lang="en-US" altLang="zh-CN" sz="1200" dirty="0"/>
              <a:t>head = </a:t>
            </a:r>
            <a:r>
              <a:rPr lang="en-US" altLang="zh-CN" sz="1200" b="1" dirty="0"/>
              <a:t>new Node("","",0000);//</a:t>
            </a:r>
            <a:r>
              <a:rPr lang="zh-CN" altLang="en-US" sz="1200" b="1" dirty="0"/>
              <a:t>创建头结点</a:t>
            </a:r>
          </a:p>
          <a:p>
            <a:pPr lvl="1"/>
            <a:r>
              <a:rPr lang="en-US" altLang="zh-CN" sz="1200" dirty="0" err="1"/>
              <a:t>head.next</a:t>
            </a:r>
            <a:r>
              <a:rPr lang="en-US" altLang="zh-CN" sz="1200" dirty="0"/>
              <a:t> = head;//</a:t>
            </a:r>
            <a:r>
              <a:rPr lang="zh-CN" altLang="en-US" sz="1200" dirty="0"/>
              <a:t>产生自循环</a:t>
            </a:r>
          </a:p>
          <a:p>
            <a:pPr lvl="1"/>
            <a:r>
              <a:rPr lang="en-US" altLang="zh-CN" sz="1200" b="1" dirty="0" err="1"/>
              <a:t>this.Length</a:t>
            </a:r>
            <a:r>
              <a:rPr lang="en-US" altLang="zh-CN" sz="1200" b="1" dirty="0"/>
              <a:t> = 0;//</a:t>
            </a:r>
            <a:r>
              <a:rPr lang="zh-CN" altLang="en-US" sz="1200" b="1" dirty="0"/>
              <a:t>设置初始链表长度为</a:t>
            </a:r>
            <a:r>
              <a:rPr lang="en-US" altLang="zh-CN" sz="1200" b="1" dirty="0"/>
              <a:t>0</a:t>
            </a:r>
            <a:r>
              <a:rPr lang="zh-CN" altLang="en-US" sz="1200" b="1" dirty="0"/>
              <a:t>。</a:t>
            </a:r>
          </a:p>
          <a:p>
            <a:endParaRPr lang="zh-CN" altLang="en-US" sz="1200" dirty="0"/>
          </a:p>
          <a:p>
            <a:r>
              <a:rPr lang="en-US" altLang="zh-CN" sz="1200" dirty="0" smtClean="0"/>
              <a:t>}</a:t>
            </a:r>
          </a:p>
          <a:p>
            <a:r>
              <a:rPr lang="en-US" altLang="zh-CN" sz="1200" b="1" dirty="0"/>
              <a:t>public void </a:t>
            </a:r>
            <a:r>
              <a:rPr lang="en-US" altLang="zh-CN" sz="1200" b="1" dirty="0" err="1"/>
              <a:t>AddNode</a:t>
            </a:r>
            <a:r>
              <a:rPr lang="en-US" altLang="zh-CN" sz="1200" b="1" dirty="0"/>
              <a:t>(Node </a:t>
            </a:r>
            <a:r>
              <a:rPr lang="en-US" altLang="zh-CN" sz="1200" b="1" dirty="0" err="1"/>
              <a:t>Obj</a:t>
            </a:r>
            <a:r>
              <a:rPr lang="en-US" altLang="zh-CN" sz="1200" b="1" dirty="0"/>
              <a:t>)</a:t>
            </a:r>
          </a:p>
          <a:p>
            <a:r>
              <a:rPr lang="en-US" altLang="zh-CN" sz="1200" dirty="0"/>
              <a:t>{</a:t>
            </a:r>
          </a:p>
          <a:p>
            <a:pPr lvl="1"/>
            <a:r>
              <a:rPr lang="en-US" altLang="zh-CN" sz="1200" b="1" dirty="0"/>
              <a:t>if(</a:t>
            </a:r>
            <a:r>
              <a:rPr lang="en-US" altLang="zh-CN" sz="1200" b="1" dirty="0" err="1"/>
              <a:t>Obj</a:t>
            </a:r>
            <a:r>
              <a:rPr lang="en-US" altLang="zh-CN" sz="1200" b="1" dirty="0"/>
              <a:t>==null)</a:t>
            </a:r>
          </a:p>
          <a:p>
            <a:pPr lvl="1"/>
            <a:r>
              <a:rPr lang="en-US" altLang="zh-CN" sz="1200" b="1" dirty="0"/>
              <a:t>return;</a:t>
            </a:r>
          </a:p>
          <a:p>
            <a:pPr lvl="1"/>
            <a:r>
              <a:rPr lang="en-US" altLang="zh-CN" sz="1200" b="1" dirty="0"/>
              <a:t>if(</a:t>
            </a:r>
            <a:r>
              <a:rPr lang="en-US" altLang="zh-CN" sz="1200" b="1" dirty="0" err="1"/>
              <a:t>this.Length</a:t>
            </a:r>
            <a:r>
              <a:rPr lang="en-US" altLang="zh-CN" sz="1200" b="1" dirty="0"/>
              <a:t>==0)</a:t>
            </a:r>
          </a:p>
          <a:p>
            <a:pPr lvl="1"/>
            <a:r>
              <a:rPr lang="en-US" altLang="zh-CN" sz="1200" dirty="0"/>
              <a:t>{</a:t>
            </a:r>
          </a:p>
          <a:p>
            <a:pPr lvl="1"/>
            <a:r>
              <a:rPr lang="en-US" altLang="zh-CN" sz="1200" b="1" dirty="0" err="1"/>
              <a:t>this.head.next</a:t>
            </a:r>
            <a:r>
              <a:rPr lang="en-US" altLang="zh-CN" sz="1200" b="1" dirty="0"/>
              <a:t> = </a:t>
            </a:r>
            <a:r>
              <a:rPr lang="en-US" altLang="zh-CN" sz="1200" b="1" dirty="0" err="1"/>
              <a:t>Obj</a:t>
            </a:r>
            <a:r>
              <a:rPr lang="en-US" altLang="zh-CN" sz="1200" b="1" dirty="0"/>
              <a:t>;//</a:t>
            </a:r>
            <a:r>
              <a:rPr lang="zh-CN" altLang="en-US" sz="1200" b="1" dirty="0"/>
              <a:t>头结点连接第一个元素</a:t>
            </a:r>
          </a:p>
          <a:p>
            <a:pPr lvl="1"/>
            <a:r>
              <a:rPr lang="en-US" altLang="zh-CN" sz="1200" b="1" dirty="0" err="1"/>
              <a:t>this.Current_Node</a:t>
            </a:r>
            <a:r>
              <a:rPr lang="en-US" altLang="zh-CN" sz="1200" b="1" dirty="0"/>
              <a:t> = </a:t>
            </a:r>
            <a:r>
              <a:rPr lang="en-US" altLang="zh-CN" sz="1200" b="1" dirty="0" err="1"/>
              <a:t>Obj</a:t>
            </a:r>
            <a:r>
              <a:rPr lang="en-US" altLang="zh-CN" sz="1200" b="1" dirty="0"/>
              <a:t>;//</a:t>
            </a:r>
            <a:r>
              <a:rPr lang="zh-CN" altLang="en-US" sz="1200" b="1" dirty="0"/>
              <a:t>当前位置保存第一个元素</a:t>
            </a:r>
          </a:p>
          <a:p>
            <a:pPr lvl="1"/>
            <a:r>
              <a:rPr lang="en-US" altLang="zh-CN" sz="1200" b="1" dirty="0" err="1"/>
              <a:t>this.Current_Node.next</a:t>
            </a:r>
            <a:r>
              <a:rPr lang="en-US" altLang="zh-CN" sz="1200" b="1" dirty="0"/>
              <a:t> = </a:t>
            </a:r>
            <a:r>
              <a:rPr lang="en-US" altLang="zh-CN" sz="1200" b="1" dirty="0" err="1"/>
              <a:t>head.next</a:t>
            </a:r>
            <a:r>
              <a:rPr lang="en-US" altLang="zh-CN" sz="1200" b="1" dirty="0"/>
              <a:t>;//</a:t>
            </a:r>
            <a:r>
              <a:rPr lang="zh-CN" altLang="en-US" sz="1200" b="1" dirty="0"/>
              <a:t>当前节点连接到头结点</a:t>
            </a:r>
          </a:p>
          <a:p>
            <a:pPr lvl="1"/>
            <a:r>
              <a:rPr lang="en-US" altLang="zh-CN" sz="1200" b="1" dirty="0" err="1"/>
              <a:t>this.Length</a:t>
            </a:r>
            <a:r>
              <a:rPr lang="en-US" altLang="zh-CN" sz="1200" b="1" dirty="0"/>
              <a:t>++;//</a:t>
            </a:r>
            <a:r>
              <a:rPr lang="zh-CN" altLang="en-US" sz="1200" b="1" dirty="0"/>
              <a:t>链表长度递增</a:t>
            </a:r>
          </a:p>
          <a:p>
            <a:pPr lvl="1"/>
            <a:r>
              <a:rPr lang="en-US" altLang="zh-CN" sz="1200" b="1" dirty="0"/>
              <a:t>return;</a:t>
            </a:r>
          </a:p>
          <a:p>
            <a:pPr lvl="1"/>
            <a:r>
              <a:rPr lang="en-US" altLang="zh-CN" sz="1200" dirty="0" smtClean="0"/>
              <a:t>}</a:t>
            </a:r>
            <a:endParaRPr lang="zh-CN" altLang="en-US" sz="1200" dirty="0"/>
          </a:p>
          <a:p>
            <a:pPr lvl="1"/>
            <a:r>
              <a:rPr lang="en-US" altLang="zh-CN" sz="1200" dirty="0"/>
              <a:t>//</a:t>
            </a:r>
            <a:r>
              <a:rPr lang="zh-CN" altLang="en-US" sz="1200" dirty="0"/>
              <a:t>非第一个元素</a:t>
            </a:r>
          </a:p>
          <a:p>
            <a:pPr lvl="1"/>
            <a:r>
              <a:rPr lang="en-US" altLang="zh-CN" sz="1200" b="1" dirty="0" err="1"/>
              <a:t>this.Current_Node.next</a:t>
            </a:r>
            <a:r>
              <a:rPr lang="en-US" altLang="zh-CN" sz="1200" b="1" dirty="0"/>
              <a:t> = </a:t>
            </a:r>
            <a:r>
              <a:rPr lang="en-US" altLang="zh-CN" sz="1200" b="1" dirty="0" err="1"/>
              <a:t>Obj</a:t>
            </a:r>
            <a:r>
              <a:rPr lang="en-US" altLang="zh-CN" sz="1200" b="1" dirty="0"/>
              <a:t>;//</a:t>
            </a:r>
            <a:r>
              <a:rPr lang="zh-CN" altLang="en-US" sz="1200" b="1" dirty="0"/>
              <a:t>连接到目标元素</a:t>
            </a:r>
          </a:p>
          <a:p>
            <a:pPr lvl="1"/>
            <a:r>
              <a:rPr lang="en-US" altLang="zh-CN" sz="1200" b="1" dirty="0" err="1"/>
              <a:t>this.Current_Node</a:t>
            </a:r>
            <a:r>
              <a:rPr lang="en-US" altLang="zh-CN" sz="1200" b="1" dirty="0"/>
              <a:t> = </a:t>
            </a:r>
            <a:r>
              <a:rPr lang="en-US" altLang="zh-CN" sz="1200" b="1" dirty="0" err="1"/>
              <a:t>this.Current_Node.next</a:t>
            </a:r>
            <a:r>
              <a:rPr lang="en-US" altLang="zh-CN" sz="1200" b="1" dirty="0"/>
              <a:t>;//</a:t>
            </a:r>
            <a:r>
              <a:rPr lang="zh-CN" altLang="en-US" sz="1200" b="1" dirty="0"/>
              <a:t>当前位置变为新元素位置</a:t>
            </a:r>
          </a:p>
          <a:p>
            <a:pPr lvl="1"/>
            <a:r>
              <a:rPr lang="en-US" altLang="zh-CN" sz="1200" b="1" dirty="0" err="1"/>
              <a:t>this.Current_Node.next</a:t>
            </a:r>
            <a:r>
              <a:rPr lang="en-US" altLang="zh-CN" sz="1200" b="1" dirty="0"/>
              <a:t> = </a:t>
            </a:r>
            <a:r>
              <a:rPr lang="en-US" altLang="zh-CN" sz="1200" b="1" dirty="0" err="1"/>
              <a:t>head.next</a:t>
            </a:r>
            <a:r>
              <a:rPr lang="en-US" altLang="zh-CN" sz="1200" b="1" dirty="0"/>
              <a:t>;//</a:t>
            </a:r>
            <a:r>
              <a:rPr lang="zh-CN" altLang="en-US" sz="1200" b="1" dirty="0"/>
              <a:t>尾结点连接第一个节点</a:t>
            </a:r>
          </a:p>
          <a:p>
            <a:pPr lvl="1"/>
            <a:r>
              <a:rPr lang="en-US" altLang="zh-CN" sz="1200" b="1" dirty="0" err="1"/>
              <a:t>this.Length</a:t>
            </a:r>
            <a:r>
              <a:rPr lang="en-US" altLang="zh-CN" sz="1200" b="1" dirty="0"/>
              <a:t>++;//</a:t>
            </a:r>
            <a:r>
              <a:rPr lang="zh-CN" altLang="en-US" sz="1200" b="1" dirty="0"/>
              <a:t>链表长度递增</a:t>
            </a:r>
          </a:p>
          <a:p>
            <a:r>
              <a:rPr lang="en-US" altLang="zh-CN" sz="1200" dirty="0"/>
              <a:t>}</a:t>
            </a:r>
            <a:r>
              <a:rPr lang="zh-CN" altLang="en-US" sz="1200" dirty="0" smtClean="0"/>
              <a:t>  </a:t>
            </a:r>
            <a:endParaRPr lang="zh-CN" altLang="en-US" sz="1200" dirty="0"/>
          </a:p>
          <a:p>
            <a:endParaRPr lang="en-US" altLang="zh-CN" sz="1200" dirty="0"/>
          </a:p>
        </p:txBody>
      </p:sp>
      <p:sp>
        <p:nvSpPr>
          <p:cNvPr id="12" name="文本框 52">
            <a:extLst>
              <a:ext uri="{FF2B5EF4-FFF2-40B4-BE49-F238E27FC236}">
                <a16:creationId xmlns:a16="http://schemas.microsoft.com/office/drawing/2014/main" xmlns="" id="{21D20C28-6EBD-460E-889D-29601D17900A}"/>
              </a:ext>
            </a:extLst>
          </p:cNvPr>
          <p:cNvSpPr txBox="1"/>
          <p:nvPr/>
        </p:nvSpPr>
        <p:spPr>
          <a:xfrm>
            <a:off x="6182560" y="995206"/>
            <a:ext cx="483140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//</a:t>
            </a:r>
            <a:r>
              <a:rPr lang="zh-CN" altLang="en-US" sz="1200" dirty="0"/>
              <a:t>输出数据</a:t>
            </a:r>
          </a:p>
          <a:p>
            <a:r>
              <a:rPr lang="en-US" altLang="zh-CN" sz="1200" b="1" dirty="0"/>
              <a:t>public void </a:t>
            </a:r>
            <a:r>
              <a:rPr lang="en-US" altLang="zh-CN" sz="1200" b="1" dirty="0" err="1"/>
              <a:t>OutPut</a:t>
            </a:r>
            <a:r>
              <a:rPr lang="en-US" altLang="zh-CN" sz="1200" b="1" dirty="0"/>
              <a:t>()</a:t>
            </a:r>
          </a:p>
          <a:p>
            <a:r>
              <a:rPr lang="en-US" altLang="zh-CN" sz="1200" dirty="0"/>
              <a:t>{</a:t>
            </a:r>
          </a:p>
          <a:p>
            <a:pPr lvl="1"/>
            <a:r>
              <a:rPr lang="en-US" altLang="zh-CN" sz="1200" dirty="0"/>
              <a:t>Node P1 =  </a:t>
            </a:r>
            <a:r>
              <a:rPr lang="en-US" altLang="zh-CN" sz="1200" dirty="0" err="1"/>
              <a:t>head.next</a:t>
            </a:r>
            <a:r>
              <a:rPr lang="en-US" altLang="zh-CN" sz="1200" dirty="0"/>
              <a:t>;</a:t>
            </a:r>
          </a:p>
          <a:p>
            <a:pPr lvl="1"/>
            <a:r>
              <a:rPr lang="en-US" altLang="zh-CN" sz="1200" b="1" dirty="0"/>
              <a:t>while(P1!=null)</a:t>
            </a:r>
          </a:p>
          <a:p>
            <a:pPr lvl="1"/>
            <a:r>
              <a:rPr lang="en-US" altLang="zh-CN" sz="1200" dirty="0"/>
              <a:t>{</a:t>
            </a:r>
          </a:p>
          <a:p>
            <a:pPr lvl="2"/>
            <a:r>
              <a:rPr lang="en-US" altLang="zh-CN" sz="1200" dirty="0" err="1"/>
              <a:t>System.</a:t>
            </a:r>
            <a:r>
              <a:rPr lang="en-US" altLang="zh-CN" sz="1200" b="1" i="1" dirty="0" err="1"/>
              <a:t>out.println</a:t>
            </a:r>
            <a:r>
              <a:rPr lang="en-US" altLang="zh-CN" sz="1200" b="1" i="1" dirty="0"/>
              <a:t>(P1.Name+":"+P1.Sex+" "+P1.No);</a:t>
            </a:r>
          </a:p>
          <a:p>
            <a:pPr lvl="2"/>
            <a:r>
              <a:rPr lang="en-US" altLang="zh-CN" sz="1200" dirty="0"/>
              <a:t>P1 = P1.next;</a:t>
            </a:r>
          </a:p>
          <a:p>
            <a:pPr lvl="1"/>
            <a:r>
              <a:rPr lang="en-US" altLang="zh-CN" sz="1200" dirty="0"/>
              <a:t>}</a:t>
            </a:r>
          </a:p>
          <a:p>
            <a:r>
              <a:rPr lang="en-US" altLang="zh-CN" sz="1200" dirty="0" smtClean="0"/>
              <a:t>}</a:t>
            </a:r>
          </a:p>
          <a:p>
            <a:r>
              <a:rPr lang="en-US" altLang="zh-CN" sz="1200" dirty="0"/>
              <a:t>}</a:t>
            </a:r>
          </a:p>
        </p:txBody>
      </p:sp>
      <p:grpSp>
        <p:nvGrpSpPr>
          <p:cNvPr id="13" name="组合 42">
            <a:extLst>
              <a:ext uri="{FF2B5EF4-FFF2-40B4-BE49-F238E27FC236}">
                <a16:creationId xmlns:a16="http://schemas.microsoft.com/office/drawing/2014/main" xmlns="" id="{3459F687-9187-4CCC-9BD0-EB347F410CD0}"/>
              </a:ext>
            </a:extLst>
          </p:cNvPr>
          <p:cNvGrpSpPr/>
          <p:nvPr/>
        </p:nvGrpSpPr>
        <p:grpSpPr>
          <a:xfrm>
            <a:off x="884900" y="407845"/>
            <a:ext cx="3735873" cy="311745"/>
            <a:chOff x="873760" y="1221555"/>
            <a:chExt cx="3735873" cy="311745"/>
          </a:xfrm>
        </p:grpSpPr>
        <p:sp>
          <p:nvSpPr>
            <p:cNvPr id="14" name="Shape 288">
              <a:extLst>
                <a:ext uri="{FF2B5EF4-FFF2-40B4-BE49-F238E27FC236}">
                  <a16:creationId xmlns:a16="http://schemas.microsoft.com/office/drawing/2014/main" xmlns="" id="{1A96D5DA-0A5A-4D98-AE45-27ADFDFF6120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 dirty="0" smtClean="0"/>
                <a:t>代码</a:t>
              </a:r>
              <a:r>
                <a:rPr lang="en-US" altLang="zh-CN" sz="1600" b="1" dirty="0" smtClean="0"/>
                <a:t>——</a:t>
              </a:r>
              <a:r>
                <a:rPr lang="zh-CN" altLang="en-US" sz="1600" b="1" dirty="0" smtClean="0"/>
                <a:t>循环链表</a:t>
              </a:r>
              <a:endParaRPr lang="zh-CN" altLang="zh-CN" sz="1600" b="1" dirty="0"/>
            </a:p>
          </p:txBody>
        </p:sp>
        <p:grpSp>
          <p:nvGrpSpPr>
            <p:cNvPr id="15" name="组合 44">
              <a:extLst>
                <a:ext uri="{FF2B5EF4-FFF2-40B4-BE49-F238E27FC236}">
                  <a16:creationId xmlns:a16="http://schemas.microsoft.com/office/drawing/2014/main" xmlns="" id="{16C5B11E-A057-4CBB-BA7B-4C99EF4535DB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xmlns="" id="{8AAD891E-F60E-4FE7-B3D6-1A23E715B82F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xmlns="" id="{78245487-ADDD-43EE-8F9B-A61A977AD0A0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Shape 288">
            <a:extLst>
              <a:ext uri="{FF2B5EF4-FFF2-40B4-BE49-F238E27FC236}">
                <a16:creationId xmlns="" xmlns:a16="http://schemas.microsoft.com/office/drawing/2014/main" id="{EB87D293-805E-46D6-9C33-DA0CD25C3BAC}"/>
              </a:ext>
            </a:extLst>
          </p:cNvPr>
          <p:cNvSpPr txBox="1">
            <a:spLocks/>
          </p:cNvSpPr>
          <p:nvPr/>
        </p:nvSpPr>
        <p:spPr>
          <a:xfrm>
            <a:off x="3089967" y="396170"/>
            <a:ext cx="3160309" cy="31174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normAutofit fontScale="92500" lnSpcReduction="10000"/>
          </a:bodyPr>
          <a:lstStyle/>
          <a:p>
            <a:r>
              <a:rPr lang="en-US" altLang="zh-CN" sz="1600" b="1" dirty="0" err="1"/>
              <a:t>Loop_Link</a:t>
            </a:r>
            <a:r>
              <a:rPr lang="zh-CN" altLang="en-US" sz="1600" b="1" dirty="0" smtClean="0"/>
              <a:t>（循环链表</a:t>
            </a:r>
            <a:r>
              <a:rPr lang="zh-CN" altLang="en-US" sz="1600" b="1" dirty="0"/>
              <a:t>类</a:t>
            </a:r>
            <a:r>
              <a:rPr lang="zh-CN" altLang="en-US" sz="1600" b="1" dirty="0" smtClean="0"/>
              <a:t>）</a:t>
            </a:r>
            <a:endParaRPr lang="zh-CN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399512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71574" y="2877031"/>
            <a:ext cx="10801350" cy="655784"/>
          </a:xfrm>
        </p:spPr>
        <p:txBody>
          <a:bodyPr>
            <a:normAutofit/>
          </a:bodyPr>
          <a:lstStyle/>
          <a:p>
            <a:r>
              <a:rPr lang="zh-CN" altLang="en-US" spc="600" dirty="0"/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395503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200"/>
            <a:ext cx="4953308" cy="937991"/>
          </a:xfrm>
        </p:spPr>
        <p:txBody>
          <a:bodyPr/>
          <a:lstStyle/>
          <a:p>
            <a:r>
              <a:rPr lang="en-US" altLang="zh-CN" b="1" dirty="0"/>
              <a:t>01 </a:t>
            </a:r>
            <a:r>
              <a:rPr lang="zh-CN" altLang="en-US" b="1" dirty="0"/>
              <a:t>动态分配内存</a:t>
            </a:r>
            <a:endParaRPr lang="zh-CN" altLang="zh-CN" b="1" dirty="0"/>
          </a:p>
        </p:txBody>
      </p:sp>
      <p:sp>
        <p:nvSpPr>
          <p:cNvPr id="53" name="文本框 52">
            <a:extLst>
              <a:ext uri="{FF2B5EF4-FFF2-40B4-BE49-F238E27FC236}">
                <a16:creationId xmlns="" xmlns:a16="http://schemas.microsoft.com/office/drawing/2014/main" id="{21D20C28-6EBD-460E-889D-29601D17900A}"/>
              </a:ext>
            </a:extLst>
          </p:cNvPr>
          <p:cNvSpPr txBox="1"/>
          <p:nvPr/>
        </p:nvSpPr>
        <p:spPr>
          <a:xfrm>
            <a:off x="817227" y="1219255"/>
            <a:ext cx="107564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/>
              <a:t>链表与数组的最大</a:t>
            </a:r>
            <a:r>
              <a:rPr lang="zh-CN" altLang="en-US" sz="1600" dirty="0">
                <a:solidFill>
                  <a:srgbClr val="FF0000"/>
                </a:solidFill>
              </a:rPr>
              <a:t>不同点</a:t>
            </a:r>
            <a:r>
              <a:rPr lang="zh-CN" altLang="en-US" sz="1600" dirty="0"/>
              <a:t>，就是</a:t>
            </a:r>
            <a:r>
              <a:rPr lang="zh-CN" altLang="en-US" sz="1600" dirty="0">
                <a:solidFill>
                  <a:srgbClr val="FF0000"/>
                </a:solidFill>
              </a:rPr>
              <a:t>它的各个元素或者数据项的存储不必是在连续的内存中</a:t>
            </a:r>
            <a:r>
              <a:rPr lang="zh-CN" altLang="en-US" sz="1600" dirty="0"/>
              <a:t>（即不必分配连续存储的空间给它们），只要考虑到它们在逻辑上的顺序即可。</a:t>
            </a:r>
            <a:endParaRPr lang="zh-CN" altLang="en-US" sz="1600" dirty="0">
              <a:latin typeface="+mn-ea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="" xmlns:a16="http://schemas.microsoft.com/office/drawing/2014/main" id="{46A023B8-DFDE-4020-9D96-D9E19B27DD98}"/>
              </a:ext>
            </a:extLst>
          </p:cNvPr>
          <p:cNvSpPr txBox="1"/>
          <p:nvPr/>
        </p:nvSpPr>
        <p:spPr>
          <a:xfrm>
            <a:off x="817227" y="2091660"/>
            <a:ext cx="107564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“动态分配内存”（</a:t>
            </a:r>
            <a:r>
              <a:rPr lang="en-US" altLang="zh-CN" sz="1600" dirty="0"/>
              <a:t>Dynamic Allocation</a:t>
            </a:r>
            <a:r>
              <a:rPr lang="zh-CN" altLang="en-US" sz="1600" dirty="0"/>
              <a:t>）的基本</a:t>
            </a:r>
            <a:r>
              <a:rPr lang="zh-CN" altLang="en-US" sz="1600" dirty="0" smtClean="0"/>
              <a:t>精神</a:t>
            </a:r>
            <a:endParaRPr lang="en-US" altLang="zh-CN" sz="1600" dirty="0"/>
          </a:p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FF0000"/>
                </a:solidFill>
              </a:rPr>
              <a:t>让</a:t>
            </a:r>
            <a:r>
              <a:rPr lang="zh-CN" altLang="en-US" sz="1600" dirty="0">
                <a:solidFill>
                  <a:srgbClr val="FF0000"/>
                </a:solidFill>
              </a:rPr>
              <a:t>内存的使用更具有弹性，即可在程序执行期间，根据用户的设置与需求，适当给变量分配所需要的内存空间。</a:t>
            </a:r>
            <a:endParaRPr lang="zh-CN" altLang="en-US" sz="1600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="" xmlns:a16="http://schemas.microsoft.com/office/drawing/2014/main" id="{8D13E4AD-39A2-41DE-8420-2638E25AE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505284"/>
              </p:ext>
            </p:extLst>
          </p:nvPr>
        </p:nvGraphicFramePr>
        <p:xfrm>
          <a:off x="910333" y="3163966"/>
          <a:ext cx="10654207" cy="3284950"/>
        </p:xfrm>
        <a:graphic>
          <a:graphicData uri="http://schemas.openxmlformats.org/drawingml/2006/table">
            <a:tbl>
              <a:tblPr/>
              <a:tblGrid>
                <a:gridCol w="1962757">
                  <a:extLst>
                    <a:ext uri="{9D8B030D-6E8A-4147-A177-3AD203B41FA5}">
                      <a16:colId xmlns="" xmlns:a16="http://schemas.microsoft.com/office/drawing/2014/main" val="1265004538"/>
                    </a:ext>
                  </a:extLst>
                </a:gridCol>
                <a:gridCol w="4944024">
                  <a:extLst>
                    <a:ext uri="{9D8B030D-6E8A-4147-A177-3AD203B41FA5}">
                      <a16:colId xmlns="" xmlns:a16="http://schemas.microsoft.com/office/drawing/2014/main" val="1506657721"/>
                    </a:ext>
                  </a:extLst>
                </a:gridCol>
                <a:gridCol w="3747426">
                  <a:extLst>
                    <a:ext uri="{9D8B030D-6E8A-4147-A177-3AD203B41FA5}">
                      <a16:colId xmlns="" xmlns:a16="http://schemas.microsoft.com/office/drawing/2014/main" val="3879251701"/>
                    </a:ext>
                  </a:extLst>
                </a:gridCol>
              </a:tblGrid>
              <a:tr h="340627">
                <a:tc>
                  <a:txBody>
                    <a:bodyPr/>
                    <a:lstStyle/>
                    <a:p>
                      <a:pPr marL="36000" indent="0" algn="just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相关比较表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indent="0" algn="just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动态配置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  <a:cs typeface="宋体" panose="02010600030101010101" pitchFamily="2" charset="-122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indent="0" algn="just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静态分配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  <a:cs typeface="宋体" panose="02010600030101010101" pitchFamily="2" charset="-122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47517950"/>
                  </a:ext>
                </a:extLst>
              </a:tr>
              <a:tr h="340627">
                <a:tc>
                  <a:txBody>
                    <a:bodyPr/>
                    <a:lstStyle/>
                    <a:p>
                      <a:pPr marL="36000" indent="0" algn="just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内存分配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 indent="0" algn="just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运行阶段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  <a:cs typeface="宋体" panose="02010600030101010101" pitchFamily="2" charset="-122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 indent="0" algn="just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编译阶段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  <a:cs typeface="宋体" panose="02010600030101010101" pitchFamily="2" charset="-122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59286626"/>
                  </a:ext>
                </a:extLst>
              </a:tr>
              <a:tr h="841550">
                <a:tc>
                  <a:txBody>
                    <a:bodyPr/>
                    <a:lstStyle/>
                    <a:p>
                      <a:pPr marL="36000" indent="0" algn="just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内存释放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 indent="0" algn="just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程序结束前必须释放分配的内存空间，否则造成内存“泄漏”（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Memory Leak</a:t>
                      </a:r>
                      <a:r>
                        <a:rPr lang="zh-CN" sz="14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）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  <a:cs typeface="宋体" panose="02010600030101010101" pitchFamily="2" charset="-122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 indent="0" algn="just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不需释放，程序结束时自动归还给系统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  <a:cs typeface="宋体" panose="02010600030101010101" pitchFamily="2" charset="-122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84703200"/>
                  </a:ext>
                </a:extLst>
              </a:tr>
              <a:tr h="601107">
                <a:tc>
                  <a:txBody>
                    <a:bodyPr/>
                    <a:lstStyle/>
                    <a:p>
                      <a:pPr marL="36000" indent="0" algn="just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程序运行性能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 indent="0" algn="just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较低（因为所需内存要到程序执行时才能分配）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  <a:cs typeface="宋体" panose="02010600030101010101" pitchFamily="2" charset="-122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 indent="0" algn="just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较高（程序编译阶段即已确定所需分配的内存容量）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  <a:cs typeface="宋体" panose="02010600030101010101" pitchFamily="2" charset="-122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23361241"/>
                  </a:ext>
                </a:extLst>
              </a:tr>
              <a:tr h="1122066">
                <a:tc>
                  <a:txBody>
                    <a:bodyPr/>
                    <a:lstStyle/>
                    <a:p>
                      <a:pPr marL="36000" indent="0" algn="just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指针遗失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 indent="0" algn="just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若</a:t>
                      </a:r>
                      <a:r>
                        <a:rPr lang="zh-CN" sz="1400" kern="10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指向动态分配空间的指针在未释放该地址空间之前，又指向了别的内存空间时，则原本所指向的内存空间将无法被释放，而造成内存</a:t>
                      </a:r>
                      <a:r>
                        <a:rPr lang="zh-CN" sz="1400" kern="100" dirty="0" smtClean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“泄漏”</a:t>
                      </a:r>
                      <a:r>
                        <a:rPr lang="zh-CN" altLang="en-US" sz="1400" kern="100" dirty="0" smtClean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。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宋体" panose="02010600030101010101" pitchFamily="2" charset="-122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 indent="0" algn="just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没有此问题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  <a:cs typeface="宋体" panose="02010600030101010101" pitchFamily="2" charset="-122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3349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87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200"/>
            <a:ext cx="4953308" cy="937991"/>
          </a:xfrm>
        </p:spPr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/>
              <a:t>单向链表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9" name="组合 55">
            <a:extLst>
              <a:ext uri="{FF2B5EF4-FFF2-40B4-BE49-F238E27FC236}">
                <a16:creationId xmlns="" xmlns:a16="http://schemas.microsoft.com/office/drawing/2014/main" id="{339D30E3-5682-4F32-809E-DA823D03D6D3}"/>
              </a:ext>
            </a:extLst>
          </p:cNvPr>
          <p:cNvGrpSpPr/>
          <p:nvPr/>
        </p:nvGrpSpPr>
        <p:grpSpPr>
          <a:xfrm>
            <a:off x="1264234" y="2452932"/>
            <a:ext cx="6548667" cy="311745"/>
            <a:chOff x="873760" y="1221555"/>
            <a:chExt cx="3735873" cy="311745"/>
          </a:xfrm>
        </p:grpSpPr>
        <p:sp>
          <p:nvSpPr>
            <p:cNvPr id="57" name="Shape 288">
              <a:extLst>
                <a:ext uri="{FF2B5EF4-FFF2-40B4-BE49-F238E27FC236}">
                  <a16:creationId xmlns="" xmlns:a16="http://schemas.microsoft.com/office/drawing/2014/main" id="{57DFAF02-B4DA-4559-A8A3-4ACB381829E8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 dirty="0"/>
                <a:t>建立单向链表</a:t>
              </a:r>
              <a:endParaRPr lang="zh-CN" altLang="zh-CN" sz="1600" b="1" dirty="0"/>
            </a:p>
          </p:txBody>
        </p:sp>
        <p:grpSp>
          <p:nvGrpSpPr>
            <p:cNvPr id="10" name="组合 57">
              <a:extLst>
                <a:ext uri="{FF2B5EF4-FFF2-40B4-BE49-F238E27FC236}">
                  <a16:creationId xmlns="" xmlns:a16="http://schemas.microsoft.com/office/drawing/2014/main" id="{8AE60F89-13DB-48EA-ACEB-CD01805EE69E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59" name="直接连接符 58">
                <a:extLst>
                  <a:ext uri="{FF2B5EF4-FFF2-40B4-BE49-F238E27FC236}">
                    <a16:creationId xmlns="" xmlns:a16="http://schemas.microsoft.com/office/drawing/2014/main" id="{989218D6-51BA-476E-98BF-327094916CC8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="" xmlns:a16="http://schemas.microsoft.com/office/drawing/2014/main" id="{C18431A5-F137-4E42-889E-043BC765A8D9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文本框 64">
            <a:extLst>
              <a:ext uri="{FF2B5EF4-FFF2-40B4-BE49-F238E27FC236}">
                <a16:creationId xmlns="" xmlns:a16="http://schemas.microsoft.com/office/drawing/2014/main" id="{E8F7A0B1-F390-414D-9336-E6D1CFEFEAAC}"/>
              </a:ext>
            </a:extLst>
          </p:cNvPr>
          <p:cNvSpPr txBox="1"/>
          <p:nvPr/>
        </p:nvSpPr>
        <p:spPr>
          <a:xfrm>
            <a:off x="1177498" y="1219255"/>
            <a:ext cx="38607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/>
              <a:t>一个单向链表节点基本上是由两个元素，即</a:t>
            </a:r>
            <a:r>
              <a:rPr lang="zh-CN" altLang="en-US" sz="1600" dirty="0">
                <a:solidFill>
                  <a:srgbClr val="FF0000"/>
                </a:solidFill>
              </a:rPr>
              <a:t>数据字段</a:t>
            </a:r>
            <a:r>
              <a:rPr lang="zh-CN" altLang="en-US" sz="1600" dirty="0"/>
              <a:t>和</a:t>
            </a:r>
            <a:r>
              <a:rPr lang="zh-CN" altLang="en-US" sz="1600" dirty="0">
                <a:solidFill>
                  <a:srgbClr val="FF0000"/>
                </a:solidFill>
              </a:rPr>
              <a:t>指针</a:t>
            </a:r>
            <a:r>
              <a:rPr lang="zh-CN" altLang="en-US" sz="1600" dirty="0"/>
              <a:t>所组成，而指针将会指向下一个元素在内存中的地置。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="" xmlns:a16="http://schemas.microsoft.com/office/drawing/2014/main" id="{2E8D8D8C-9E66-4E34-8C7B-CCD297A2E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927" y="1344168"/>
            <a:ext cx="5059042" cy="150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>
            <a:extLst>
              <a:ext uri="{FF2B5EF4-FFF2-40B4-BE49-F238E27FC236}">
                <a16:creationId xmlns="" xmlns:a16="http://schemas.microsoft.com/office/drawing/2014/main" id="{7AAE37CD-9E97-4CAA-9A11-346C09F3F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875684"/>
              </p:ext>
            </p:extLst>
          </p:nvPr>
        </p:nvGraphicFramePr>
        <p:xfrm>
          <a:off x="1207009" y="3085559"/>
          <a:ext cx="3757168" cy="1449864"/>
        </p:xfrm>
        <a:graphic>
          <a:graphicData uri="http://schemas.openxmlformats.org/drawingml/2006/table">
            <a:tbl>
              <a:tblPr/>
              <a:tblGrid>
                <a:gridCol w="944781">
                  <a:extLst>
                    <a:ext uri="{9D8B030D-6E8A-4147-A177-3AD203B41FA5}">
                      <a16:colId xmlns="" xmlns:a16="http://schemas.microsoft.com/office/drawing/2014/main" val="187527381"/>
                    </a:ext>
                  </a:extLst>
                </a:gridCol>
                <a:gridCol w="1866823">
                  <a:extLst>
                    <a:ext uri="{9D8B030D-6E8A-4147-A177-3AD203B41FA5}">
                      <a16:colId xmlns="" xmlns:a16="http://schemas.microsoft.com/office/drawing/2014/main" val="609698004"/>
                    </a:ext>
                  </a:extLst>
                </a:gridCol>
                <a:gridCol w="945564">
                  <a:extLst>
                    <a:ext uri="{9D8B030D-6E8A-4147-A177-3AD203B41FA5}">
                      <a16:colId xmlns="" xmlns:a16="http://schemas.microsoft.com/office/drawing/2014/main" val="3301905917"/>
                    </a:ext>
                  </a:extLst>
                </a:gridCol>
              </a:tblGrid>
              <a:tr h="24164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zh-CN" sz="1000" kern="10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学号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zh-CN" sz="1000" kern="1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姓名</a:t>
                      </a:r>
                      <a:endParaRPr lang="zh-CN" sz="1000" kern="100">
                        <a:effectLst/>
                        <a:latin typeface="+mj-ea"/>
                        <a:ea typeface="+mj-ea"/>
                        <a:cs typeface="宋体" panose="02010600030101010101" pitchFamily="2" charset="-122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zh-CN" sz="10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成绩</a:t>
                      </a:r>
                      <a:endParaRPr lang="zh-CN" sz="1000" kern="100" dirty="0">
                        <a:effectLst/>
                        <a:latin typeface="+mj-ea"/>
                        <a:ea typeface="+mj-ea"/>
                        <a:cs typeface="宋体" panose="02010600030101010101" pitchFamily="2" charset="-122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73230003"/>
                  </a:ext>
                </a:extLst>
              </a:tr>
              <a:tr h="24164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000" kern="10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01</a:t>
                      </a:r>
                      <a:endParaRPr lang="zh-CN" sz="1000" kern="100">
                        <a:effectLst/>
                        <a:latin typeface="+mj-ea"/>
                        <a:ea typeface="+mj-ea"/>
                        <a:cs typeface="宋体" panose="02010600030101010101" pitchFamily="2" charset="-122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zh-CN" sz="1000" kern="10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黄小华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000" kern="10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85</a:t>
                      </a:r>
                      <a:endParaRPr lang="zh-CN" sz="1000" kern="100">
                        <a:effectLst/>
                        <a:latin typeface="+mj-ea"/>
                        <a:ea typeface="+mj-ea"/>
                        <a:cs typeface="宋体" panose="02010600030101010101" pitchFamily="2" charset="-122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70907149"/>
                  </a:ext>
                </a:extLst>
              </a:tr>
              <a:tr h="24164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000" kern="10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02</a:t>
                      </a:r>
                      <a:endParaRPr lang="zh-CN" sz="1000" kern="100">
                        <a:effectLst/>
                        <a:latin typeface="+mj-ea"/>
                        <a:ea typeface="+mj-ea"/>
                        <a:cs typeface="宋体" panose="02010600030101010101" pitchFamily="2" charset="-122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zh-CN" sz="1000" kern="10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方小源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000" kern="10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95</a:t>
                      </a:r>
                      <a:endParaRPr lang="zh-CN" sz="1000" kern="100">
                        <a:effectLst/>
                        <a:latin typeface="+mj-ea"/>
                        <a:ea typeface="+mj-ea"/>
                        <a:cs typeface="宋体" panose="02010600030101010101" pitchFamily="2" charset="-122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7168622"/>
                  </a:ext>
                </a:extLst>
              </a:tr>
              <a:tr h="24164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000" kern="10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03</a:t>
                      </a:r>
                      <a:endParaRPr lang="zh-CN" sz="1000" kern="100">
                        <a:effectLst/>
                        <a:latin typeface="+mj-ea"/>
                        <a:ea typeface="+mj-ea"/>
                        <a:cs typeface="宋体" panose="02010600030101010101" pitchFamily="2" charset="-122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zh-CN" sz="1000" kern="10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林大晖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000" kern="10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68</a:t>
                      </a:r>
                      <a:endParaRPr lang="zh-CN" sz="1000" kern="100">
                        <a:effectLst/>
                        <a:latin typeface="+mj-ea"/>
                        <a:ea typeface="+mj-ea"/>
                        <a:cs typeface="宋体" panose="02010600030101010101" pitchFamily="2" charset="-122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50866612"/>
                  </a:ext>
                </a:extLst>
              </a:tr>
              <a:tr h="24164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000" kern="10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04</a:t>
                      </a:r>
                      <a:endParaRPr lang="zh-CN" sz="1000" kern="100">
                        <a:effectLst/>
                        <a:latin typeface="+mj-ea"/>
                        <a:ea typeface="+mj-ea"/>
                        <a:cs typeface="宋体" panose="02010600030101010101" pitchFamily="2" charset="-122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zh-CN" sz="1000" kern="10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孙阿毛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000" kern="10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72</a:t>
                      </a:r>
                      <a:endParaRPr lang="zh-CN" sz="1000" kern="100">
                        <a:effectLst/>
                        <a:latin typeface="+mj-ea"/>
                        <a:ea typeface="+mj-ea"/>
                        <a:cs typeface="宋体" panose="02010600030101010101" pitchFamily="2" charset="-122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44132327"/>
                  </a:ext>
                </a:extLst>
              </a:tr>
              <a:tr h="24164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000" kern="10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05</a:t>
                      </a:r>
                      <a:endParaRPr lang="zh-CN" sz="1000" kern="100">
                        <a:effectLst/>
                        <a:latin typeface="+mj-ea"/>
                        <a:ea typeface="+mj-ea"/>
                        <a:cs typeface="宋体" panose="02010600030101010101" pitchFamily="2" charset="-122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zh-CN" sz="1000" kern="10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王小明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000" kern="10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79</a:t>
                      </a:r>
                      <a:endParaRPr lang="zh-CN" sz="1000" kern="100" dirty="0">
                        <a:effectLst/>
                        <a:latin typeface="+mj-ea"/>
                        <a:ea typeface="+mj-ea"/>
                        <a:cs typeface="宋体" panose="02010600030101010101" pitchFamily="2" charset="-122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451674"/>
                  </a:ext>
                </a:extLst>
              </a:tr>
            </a:tbl>
          </a:graphicData>
        </a:graphic>
      </p:graphicFrame>
      <p:pic>
        <p:nvPicPr>
          <p:cNvPr id="1026" name="图片 384" descr="DA407">
            <a:extLst>
              <a:ext uri="{FF2B5EF4-FFF2-40B4-BE49-F238E27FC236}">
                <a16:creationId xmlns="" xmlns:a16="http://schemas.microsoft.com/office/drawing/2014/main" id="{0CF52E72-D5EF-476E-AAC3-8E7896BA7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927" y="2943068"/>
            <a:ext cx="5045224" cy="1747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表格 10">
            <a:extLst>
              <a:ext uri="{FF2B5EF4-FFF2-40B4-BE49-F238E27FC236}">
                <a16:creationId xmlns="" xmlns:a16="http://schemas.microsoft.com/office/drawing/2014/main" id="{9AA13C27-13E1-4C09-9349-C38F4ED03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286204"/>
              </p:ext>
            </p:extLst>
          </p:nvPr>
        </p:nvGraphicFramePr>
        <p:xfrm>
          <a:off x="1181735" y="4825139"/>
          <a:ext cx="9244654" cy="133791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337771">
                  <a:extLst>
                    <a:ext uri="{9D8B030D-6E8A-4147-A177-3AD203B41FA5}">
                      <a16:colId xmlns="" xmlns:a16="http://schemas.microsoft.com/office/drawing/2014/main" val="2182956184"/>
                    </a:ext>
                  </a:extLst>
                </a:gridCol>
                <a:gridCol w="3906883">
                  <a:extLst>
                    <a:ext uri="{9D8B030D-6E8A-4147-A177-3AD203B41FA5}">
                      <a16:colId xmlns="" xmlns:a16="http://schemas.microsoft.com/office/drawing/2014/main" val="248910088"/>
                    </a:ext>
                  </a:extLst>
                </a:gridCol>
              </a:tblGrid>
              <a:tr h="334479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400" kern="100" dirty="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方法名称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功能说明</a:t>
                      </a:r>
                      <a:endParaRPr lang="zh-CN" sz="1400" kern="100">
                        <a:effectLst/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9592426"/>
                  </a:ext>
                </a:extLst>
              </a:tr>
              <a:tr h="334479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4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public boolean isEmpty()</a:t>
                      </a:r>
                      <a:endParaRPr lang="zh-CN" sz="1400" kern="100">
                        <a:effectLst/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4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用来判断当前的链表是否为空列表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50439590"/>
                  </a:ext>
                </a:extLst>
              </a:tr>
              <a:tr h="334479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400" kern="100" dirty="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public void print()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4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用来将当前的链表内容打印出来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82875604"/>
                  </a:ext>
                </a:extLst>
              </a:tr>
              <a:tr h="334479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400" kern="100" dirty="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public void insert(</a:t>
                      </a:r>
                      <a:r>
                        <a:rPr lang="en-US" sz="1400" kern="100" dirty="0" err="1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int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 data, String names, </a:t>
                      </a:r>
                      <a:r>
                        <a:rPr lang="en-US" sz="1400" kern="100" dirty="0" err="1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int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sz="1400" kern="100" dirty="0" err="1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np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)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400" kern="100" dirty="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用来将指定的节点插入到当前的链表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663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80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40">
            <a:extLst>
              <a:ext uri="{FF2B5EF4-FFF2-40B4-BE49-F238E27FC236}">
                <a16:creationId xmlns="" xmlns:a16="http://schemas.microsoft.com/office/drawing/2014/main" id="{C82D82C3-9CA7-4304-B5A8-47CCFCA86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48" y="4692544"/>
            <a:ext cx="4599723" cy="99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76200"/>
            <a:ext cx="10801349" cy="937991"/>
          </a:xfrm>
        </p:spPr>
        <p:txBody>
          <a:bodyPr/>
          <a:lstStyle/>
          <a:p>
            <a:r>
              <a:rPr lang="en-US" altLang="zh-CN" b="1" dirty="0"/>
              <a:t>02 </a:t>
            </a:r>
            <a:r>
              <a:rPr lang="zh-CN" altLang="en-US" b="1" dirty="0"/>
              <a:t>单向链表</a:t>
            </a:r>
            <a:endParaRPr lang="zh-CN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5" name="文本框 65">
            <a:extLst>
              <a:ext uri="{FF2B5EF4-FFF2-40B4-BE49-F238E27FC236}">
                <a16:creationId xmlns="" xmlns:a16="http://schemas.microsoft.com/office/drawing/2014/main" id="{5AC79551-87C0-4EDB-BE16-0230ED8A0DE9}"/>
              </a:ext>
            </a:extLst>
          </p:cNvPr>
          <p:cNvSpPr txBox="1"/>
          <p:nvPr/>
        </p:nvSpPr>
        <p:spPr>
          <a:xfrm>
            <a:off x="817228" y="1547684"/>
            <a:ext cx="46862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/>
              <a:t>在单向链表类型的数据结构中，若要在链表中删除一个节点，依据所删除节点的位置会有三种不同的情形：</a:t>
            </a:r>
            <a:endParaRPr lang="zh-CN" altLang="en-US" sz="1400" dirty="0">
              <a:latin typeface="+mn-ea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="" xmlns:a16="http://schemas.microsoft.com/office/drawing/2014/main" id="{8E7A6803-DD9B-4A96-92B3-585926BAF749}"/>
              </a:ext>
            </a:extLst>
          </p:cNvPr>
          <p:cNvGrpSpPr/>
          <p:nvPr/>
        </p:nvGrpSpPr>
        <p:grpSpPr>
          <a:xfrm>
            <a:off x="842228" y="1229314"/>
            <a:ext cx="3735873" cy="311745"/>
            <a:chOff x="873760" y="1221555"/>
            <a:chExt cx="3735873" cy="311745"/>
          </a:xfrm>
        </p:grpSpPr>
        <p:sp>
          <p:nvSpPr>
            <p:cNvPr id="36" name="Shape 288">
              <a:extLst>
                <a:ext uri="{FF2B5EF4-FFF2-40B4-BE49-F238E27FC236}">
                  <a16:creationId xmlns="" xmlns:a16="http://schemas.microsoft.com/office/drawing/2014/main" id="{3B64AF14-22DA-46A6-8300-BE84ECAD0C04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单向链表节点的删除</a:t>
              </a:r>
              <a:endParaRPr lang="zh-CN" altLang="zh-CN" sz="1600" b="1"/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="" xmlns:a16="http://schemas.microsoft.com/office/drawing/2014/main" id="{494A8866-4843-4A0C-9639-7044BFAD8309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38" name="直接连接符 37">
                <a:extLst>
                  <a:ext uri="{FF2B5EF4-FFF2-40B4-BE49-F238E27FC236}">
                    <a16:creationId xmlns="" xmlns:a16="http://schemas.microsoft.com/office/drawing/2014/main" id="{2A1C8B53-DC2F-420C-82D4-8F9FE0382BAD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="" xmlns:a16="http://schemas.microsoft.com/office/drawing/2014/main" id="{F86E2AA9-51D0-45E2-B6EC-75FF83694464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组合 80">
            <a:extLst>
              <a:ext uri="{FF2B5EF4-FFF2-40B4-BE49-F238E27FC236}">
                <a16:creationId xmlns="" xmlns:a16="http://schemas.microsoft.com/office/drawing/2014/main" id="{5F7B945F-05CF-44F3-80E1-7BDB2ADFE00A}"/>
              </a:ext>
            </a:extLst>
          </p:cNvPr>
          <p:cNvGrpSpPr/>
          <p:nvPr/>
        </p:nvGrpSpPr>
        <p:grpSpPr>
          <a:xfrm rot="21085450">
            <a:off x="6450098" y="3485138"/>
            <a:ext cx="1150556" cy="726590"/>
            <a:chOff x="3891414" y="2148035"/>
            <a:chExt cx="1607958" cy="1605306"/>
          </a:xfrm>
        </p:grpSpPr>
        <p:sp>
          <p:nvSpPr>
            <p:cNvPr id="82" name="任意多边形 72">
              <a:extLst>
                <a:ext uri="{FF2B5EF4-FFF2-40B4-BE49-F238E27FC236}">
                  <a16:creationId xmlns="" xmlns:a16="http://schemas.microsoft.com/office/drawing/2014/main" id="{B8542B5A-FC70-424E-9949-29EC6962F0CD}"/>
                </a:ext>
              </a:extLst>
            </p:cNvPr>
            <p:cNvSpPr/>
            <p:nvPr/>
          </p:nvSpPr>
          <p:spPr>
            <a:xfrm rot="10637701">
              <a:off x="3891414" y="2490554"/>
              <a:ext cx="1607958" cy="1262787"/>
            </a:xfrm>
            <a:custGeom>
              <a:avLst/>
              <a:gdLst>
                <a:gd name="connsiteX0" fmla="*/ 747739 w 1965027"/>
                <a:gd name="connsiteY0" fmla="*/ 11430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47739 w 1965027"/>
                <a:gd name="connsiteY57" fmla="*/ 114300 h 2095500"/>
                <a:gd name="connsiteX0" fmla="*/ 790727 w 1965027"/>
                <a:gd name="connsiteY0" fmla="*/ 21523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790727 w 1965027"/>
                <a:gd name="connsiteY0" fmla="*/ 21523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66739 w 1965027"/>
                <a:gd name="connsiteY8" fmla="*/ 838200 h 2095500"/>
                <a:gd name="connsiteX9" fmla="*/ 328639 w 1965027"/>
                <a:gd name="connsiteY9" fmla="*/ 863600 h 2095500"/>
                <a:gd name="connsiteX10" fmla="*/ 290539 w 1965027"/>
                <a:gd name="connsiteY10" fmla="*/ 914400 h 2095500"/>
                <a:gd name="connsiteX11" fmla="*/ 214339 w 1965027"/>
                <a:gd name="connsiteY11" fmla="*/ 965200 h 2095500"/>
                <a:gd name="connsiteX12" fmla="*/ 150839 w 1965027"/>
                <a:gd name="connsiteY12" fmla="*/ 1016000 h 2095500"/>
                <a:gd name="connsiteX13" fmla="*/ 61939 w 1965027"/>
                <a:gd name="connsiteY13" fmla="*/ 1104900 h 2095500"/>
                <a:gd name="connsiteX14" fmla="*/ 49239 w 1965027"/>
                <a:gd name="connsiteY14" fmla="*/ 1143000 h 2095500"/>
                <a:gd name="connsiteX15" fmla="*/ 11139 w 1965027"/>
                <a:gd name="connsiteY15" fmla="*/ 1219200 h 2095500"/>
                <a:gd name="connsiteX16" fmla="*/ 23839 w 1965027"/>
                <a:gd name="connsiteY16" fmla="*/ 1562100 h 2095500"/>
                <a:gd name="connsiteX17" fmla="*/ 49239 w 1965027"/>
                <a:gd name="connsiteY17" fmla="*/ 1638300 h 2095500"/>
                <a:gd name="connsiteX18" fmla="*/ 74639 w 1965027"/>
                <a:gd name="connsiteY18" fmla="*/ 1676400 h 2095500"/>
                <a:gd name="connsiteX19" fmla="*/ 125439 w 1965027"/>
                <a:gd name="connsiteY19" fmla="*/ 1778000 h 2095500"/>
                <a:gd name="connsiteX20" fmla="*/ 176239 w 1965027"/>
                <a:gd name="connsiteY20" fmla="*/ 1854200 h 2095500"/>
                <a:gd name="connsiteX21" fmla="*/ 265139 w 1965027"/>
                <a:gd name="connsiteY21" fmla="*/ 1943100 h 2095500"/>
                <a:gd name="connsiteX22" fmla="*/ 379439 w 1965027"/>
                <a:gd name="connsiteY22" fmla="*/ 2019300 h 2095500"/>
                <a:gd name="connsiteX23" fmla="*/ 468339 w 1965027"/>
                <a:gd name="connsiteY23" fmla="*/ 2070100 h 2095500"/>
                <a:gd name="connsiteX24" fmla="*/ 569939 w 1965027"/>
                <a:gd name="connsiteY24" fmla="*/ 2095500 h 2095500"/>
                <a:gd name="connsiteX25" fmla="*/ 976339 w 1965027"/>
                <a:gd name="connsiteY25" fmla="*/ 2082800 h 2095500"/>
                <a:gd name="connsiteX26" fmla="*/ 1141439 w 1965027"/>
                <a:gd name="connsiteY26" fmla="*/ 2032000 h 2095500"/>
                <a:gd name="connsiteX27" fmla="*/ 1217639 w 1965027"/>
                <a:gd name="connsiteY27" fmla="*/ 2019300 h 2095500"/>
                <a:gd name="connsiteX28" fmla="*/ 1306539 w 1965027"/>
                <a:gd name="connsiteY28" fmla="*/ 1968500 h 2095500"/>
                <a:gd name="connsiteX29" fmla="*/ 1497039 w 1965027"/>
                <a:gd name="connsiteY29" fmla="*/ 1892300 h 2095500"/>
                <a:gd name="connsiteX30" fmla="*/ 1560539 w 1965027"/>
                <a:gd name="connsiteY30" fmla="*/ 1854200 h 2095500"/>
                <a:gd name="connsiteX31" fmla="*/ 1598639 w 1965027"/>
                <a:gd name="connsiteY31" fmla="*/ 1816100 h 2095500"/>
                <a:gd name="connsiteX32" fmla="*/ 1662139 w 1965027"/>
                <a:gd name="connsiteY32" fmla="*/ 1765300 h 2095500"/>
                <a:gd name="connsiteX33" fmla="*/ 1763739 w 1965027"/>
                <a:gd name="connsiteY33" fmla="*/ 1701800 h 2095500"/>
                <a:gd name="connsiteX34" fmla="*/ 1814539 w 1965027"/>
                <a:gd name="connsiteY34" fmla="*/ 1651000 h 2095500"/>
                <a:gd name="connsiteX35" fmla="*/ 1865339 w 1965027"/>
                <a:gd name="connsiteY35" fmla="*/ 1574800 h 2095500"/>
                <a:gd name="connsiteX36" fmla="*/ 1916139 w 1965027"/>
                <a:gd name="connsiteY36" fmla="*/ 1397000 h 2095500"/>
                <a:gd name="connsiteX37" fmla="*/ 1941539 w 1965027"/>
                <a:gd name="connsiteY37" fmla="*/ 1333500 h 2095500"/>
                <a:gd name="connsiteX38" fmla="*/ 1941539 w 1965027"/>
                <a:gd name="connsiteY38" fmla="*/ 800100 h 2095500"/>
                <a:gd name="connsiteX39" fmla="*/ 1928839 w 1965027"/>
                <a:gd name="connsiteY39" fmla="*/ 596900 h 2095500"/>
                <a:gd name="connsiteX40" fmla="*/ 1890739 w 1965027"/>
                <a:gd name="connsiteY40" fmla="*/ 520700 h 2095500"/>
                <a:gd name="connsiteX41" fmla="*/ 1865339 w 1965027"/>
                <a:gd name="connsiteY41" fmla="*/ 431800 h 2095500"/>
                <a:gd name="connsiteX42" fmla="*/ 1814539 w 1965027"/>
                <a:gd name="connsiteY42" fmla="*/ 330200 h 2095500"/>
                <a:gd name="connsiteX43" fmla="*/ 1789139 w 1965027"/>
                <a:gd name="connsiteY43" fmla="*/ 241300 h 2095500"/>
                <a:gd name="connsiteX44" fmla="*/ 1725639 w 1965027"/>
                <a:gd name="connsiteY44" fmla="*/ 139700 h 2095500"/>
                <a:gd name="connsiteX45" fmla="*/ 1649439 w 1965027"/>
                <a:gd name="connsiteY45" fmla="*/ 76200 h 2095500"/>
                <a:gd name="connsiteX46" fmla="*/ 1598639 w 1965027"/>
                <a:gd name="connsiteY46" fmla="*/ 25400 h 2095500"/>
                <a:gd name="connsiteX47" fmla="*/ 1522439 w 1965027"/>
                <a:gd name="connsiteY47" fmla="*/ 0 h 2095500"/>
                <a:gd name="connsiteX48" fmla="*/ 1179539 w 1965027"/>
                <a:gd name="connsiteY48" fmla="*/ 12700 h 2095500"/>
                <a:gd name="connsiteX49" fmla="*/ 1128739 w 1965027"/>
                <a:gd name="connsiteY49" fmla="*/ 25400 h 2095500"/>
                <a:gd name="connsiteX50" fmla="*/ 1077939 w 1965027"/>
                <a:gd name="connsiteY50" fmla="*/ 50800 h 2095500"/>
                <a:gd name="connsiteX51" fmla="*/ 1001739 w 1965027"/>
                <a:gd name="connsiteY51" fmla="*/ 76200 h 2095500"/>
                <a:gd name="connsiteX52" fmla="*/ 925539 w 1965027"/>
                <a:gd name="connsiteY52" fmla="*/ 101600 h 2095500"/>
                <a:gd name="connsiteX53" fmla="*/ 887439 w 1965027"/>
                <a:gd name="connsiteY53" fmla="*/ 114300 h 2095500"/>
                <a:gd name="connsiteX54" fmla="*/ 849339 w 1965027"/>
                <a:gd name="connsiteY54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28639 w 1965027"/>
                <a:gd name="connsiteY8" fmla="*/ 863600 h 2095500"/>
                <a:gd name="connsiteX9" fmla="*/ 290539 w 1965027"/>
                <a:gd name="connsiteY9" fmla="*/ 914400 h 2095500"/>
                <a:gd name="connsiteX10" fmla="*/ 214339 w 1965027"/>
                <a:gd name="connsiteY10" fmla="*/ 965200 h 2095500"/>
                <a:gd name="connsiteX11" fmla="*/ 150839 w 1965027"/>
                <a:gd name="connsiteY11" fmla="*/ 1016000 h 2095500"/>
                <a:gd name="connsiteX12" fmla="*/ 61939 w 1965027"/>
                <a:gd name="connsiteY12" fmla="*/ 1104900 h 2095500"/>
                <a:gd name="connsiteX13" fmla="*/ 49239 w 1965027"/>
                <a:gd name="connsiteY13" fmla="*/ 1143000 h 2095500"/>
                <a:gd name="connsiteX14" fmla="*/ 11139 w 1965027"/>
                <a:gd name="connsiteY14" fmla="*/ 1219200 h 2095500"/>
                <a:gd name="connsiteX15" fmla="*/ 23839 w 1965027"/>
                <a:gd name="connsiteY15" fmla="*/ 1562100 h 2095500"/>
                <a:gd name="connsiteX16" fmla="*/ 49239 w 1965027"/>
                <a:gd name="connsiteY16" fmla="*/ 1638300 h 2095500"/>
                <a:gd name="connsiteX17" fmla="*/ 74639 w 1965027"/>
                <a:gd name="connsiteY17" fmla="*/ 1676400 h 2095500"/>
                <a:gd name="connsiteX18" fmla="*/ 125439 w 1965027"/>
                <a:gd name="connsiteY18" fmla="*/ 1778000 h 2095500"/>
                <a:gd name="connsiteX19" fmla="*/ 176239 w 1965027"/>
                <a:gd name="connsiteY19" fmla="*/ 1854200 h 2095500"/>
                <a:gd name="connsiteX20" fmla="*/ 265139 w 1965027"/>
                <a:gd name="connsiteY20" fmla="*/ 1943100 h 2095500"/>
                <a:gd name="connsiteX21" fmla="*/ 379439 w 1965027"/>
                <a:gd name="connsiteY21" fmla="*/ 2019300 h 2095500"/>
                <a:gd name="connsiteX22" fmla="*/ 468339 w 1965027"/>
                <a:gd name="connsiteY22" fmla="*/ 2070100 h 2095500"/>
                <a:gd name="connsiteX23" fmla="*/ 569939 w 1965027"/>
                <a:gd name="connsiteY23" fmla="*/ 2095500 h 2095500"/>
                <a:gd name="connsiteX24" fmla="*/ 976339 w 1965027"/>
                <a:gd name="connsiteY24" fmla="*/ 2082800 h 2095500"/>
                <a:gd name="connsiteX25" fmla="*/ 1141439 w 1965027"/>
                <a:gd name="connsiteY25" fmla="*/ 2032000 h 2095500"/>
                <a:gd name="connsiteX26" fmla="*/ 1217639 w 1965027"/>
                <a:gd name="connsiteY26" fmla="*/ 2019300 h 2095500"/>
                <a:gd name="connsiteX27" fmla="*/ 1306539 w 1965027"/>
                <a:gd name="connsiteY27" fmla="*/ 1968500 h 2095500"/>
                <a:gd name="connsiteX28" fmla="*/ 1497039 w 1965027"/>
                <a:gd name="connsiteY28" fmla="*/ 1892300 h 2095500"/>
                <a:gd name="connsiteX29" fmla="*/ 1560539 w 1965027"/>
                <a:gd name="connsiteY29" fmla="*/ 1854200 h 2095500"/>
                <a:gd name="connsiteX30" fmla="*/ 1598639 w 1965027"/>
                <a:gd name="connsiteY30" fmla="*/ 1816100 h 2095500"/>
                <a:gd name="connsiteX31" fmla="*/ 1662139 w 1965027"/>
                <a:gd name="connsiteY31" fmla="*/ 1765300 h 2095500"/>
                <a:gd name="connsiteX32" fmla="*/ 1763739 w 1965027"/>
                <a:gd name="connsiteY32" fmla="*/ 1701800 h 2095500"/>
                <a:gd name="connsiteX33" fmla="*/ 1814539 w 1965027"/>
                <a:gd name="connsiteY33" fmla="*/ 1651000 h 2095500"/>
                <a:gd name="connsiteX34" fmla="*/ 1865339 w 1965027"/>
                <a:gd name="connsiteY34" fmla="*/ 1574800 h 2095500"/>
                <a:gd name="connsiteX35" fmla="*/ 1916139 w 1965027"/>
                <a:gd name="connsiteY35" fmla="*/ 1397000 h 2095500"/>
                <a:gd name="connsiteX36" fmla="*/ 1941539 w 1965027"/>
                <a:gd name="connsiteY36" fmla="*/ 1333500 h 2095500"/>
                <a:gd name="connsiteX37" fmla="*/ 1941539 w 1965027"/>
                <a:gd name="connsiteY37" fmla="*/ 800100 h 2095500"/>
                <a:gd name="connsiteX38" fmla="*/ 1928839 w 1965027"/>
                <a:gd name="connsiteY38" fmla="*/ 596900 h 2095500"/>
                <a:gd name="connsiteX39" fmla="*/ 1890739 w 1965027"/>
                <a:gd name="connsiteY39" fmla="*/ 520700 h 2095500"/>
                <a:gd name="connsiteX40" fmla="*/ 1865339 w 1965027"/>
                <a:gd name="connsiteY40" fmla="*/ 431800 h 2095500"/>
                <a:gd name="connsiteX41" fmla="*/ 1814539 w 1965027"/>
                <a:gd name="connsiteY41" fmla="*/ 330200 h 2095500"/>
                <a:gd name="connsiteX42" fmla="*/ 1789139 w 1965027"/>
                <a:gd name="connsiteY42" fmla="*/ 241300 h 2095500"/>
                <a:gd name="connsiteX43" fmla="*/ 1725639 w 1965027"/>
                <a:gd name="connsiteY43" fmla="*/ 139700 h 2095500"/>
                <a:gd name="connsiteX44" fmla="*/ 1649439 w 1965027"/>
                <a:gd name="connsiteY44" fmla="*/ 76200 h 2095500"/>
                <a:gd name="connsiteX45" fmla="*/ 1598639 w 1965027"/>
                <a:gd name="connsiteY45" fmla="*/ 25400 h 2095500"/>
                <a:gd name="connsiteX46" fmla="*/ 1522439 w 1965027"/>
                <a:gd name="connsiteY46" fmla="*/ 0 h 2095500"/>
                <a:gd name="connsiteX47" fmla="*/ 1179539 w 1965027"/>
                <a:gd name="connsiteY47" fmla="*/ 12700 h 2095500"/>
                <a:gd name="connsiteX48" fmla="*/ 1128739 w 1965027"/>
                <a:gd name="connsiteY48" fmla="*/ 25400 h 2095500"/>
                <a:gd name="connsiteX49" fmla="*/ 1077939 w 1965027"/>
                <a:gd name="connsiteY49" fmla="*/ 50800 h 2095500"/>
                <a:gd name="connsiteX50" fmla="*/ 1001739 w 1965027"/>
                <a:gd name="connsiteY50" fmla="*/ 76200 h 2095500"/>
                <a:gd name="connsiteX51" fmla="*/ 925539 w 1965027"/>
                <a:gd name="connsiteY51" fmla="*/ 101600 h 2095500"/>
                <a:gd name="connsiteX52" fmla="*/ 887439 w 1965027"/>
                <a:gd name="connsiteY52" fmla="*/ 114300 h 2095500"/>
                <a:gd name="connsiteX53" fmla="*/ 849339 w 1965027"/>
                <a:gd name="connsiteY53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150839 w 1965027"/>
                <a:gd name="connsiteY9" fmla="*/ 1016000 h 2095500"/>
                <a:gd name="connsiteX10" fmla="*/ 61939 w 1965027"/>
                <a:gd name="connsiteY10" fmla="*/ 1104900 h 2095500"/>
                <a:gd name="connsiteX11" fmla="*/ 49239 w 1965027"/>
                <a:gd name="connsiteY11" fmla="*/ 1143000 h 2095500"/>
                <a:gd name="connsiteX12" fmla="*/ 11139 w 1965027"/>
                <a:gd name="connsiteY12" fmla="*/ 1219200 h 2095500"/>
                <a:gd name="connsiteX13" fmla="*/ 23839 w 1965027"/>
                <a:gd name="connsiteY13" fmla="*/ 1562100 h 2095500"/>
                <a:gd name="connsiteX14" fmla="*/ 49239 w 1965027"/>
                <a:gd name="connsiteY14" fmla="*/ 1638300 h 2095500"/>
                <a:gd name="connsiteX15" fmla="*/ 74639 w 1965027"/>
                <a:gd name="connsiteY15" fmla="*/ 1676400 h 2095500"/>
                <a:gd name="connsiteX16" fmla="*/ 125439 w 1965027"/>
                <a:gd name="connsiteY16" fmla="*/ 1778000 h 2095500"/>
                <a:gd name="connsiteX17" fmla="*/ 176239 w 1965027"/>
                <a:gd name="connsiteY17" fmla="*/ 1854200 h 2095500"/>
                <a:gd name="connsiteX18" fmla="*/ 265139 w 1965027"/>
                <a:gd name="connsiteY18" fmla="*/ 1943100 h 2095500"/>
                <a:gd name="connsiteX19" fmla="*/ 379439 w 1965027"/>
                <a:gd name="connsiteY19" fmla="*/ 2019300 h 2095500"/>
                <a:gd name="connsiteX20" fmla="*/ 468339 w 1965027"/>
                <a:gd name="connsiteY20" fmla="*/ 2070100 h 2095500"/>
                <a:gd name="connsiteX21" fmla="*/ 569939 w 1965027"/>
                <a:gd name="connsiteY21" fmla="*/ 2095500 h 2095500"/>
                <a:gd name="connsiteX22" fmla="*/ 976339 w 1965027"/>
                <a:gd name="connsiteY22" fmla="*/ 2082800 h 2095500"/>
                <a:gd name="connsiteX23" fmla="*/ 1141439 w 1965027"/>
                <a:gd name="connsiteY23" fmla="*/ 2032000 h 2095500"/>
                <a:gd name="connsiteX24" fmla="*/ 1217639 w 1965027"/>
                <a:gd name="connsiteY24" fmla="*/ 2019300 h 2095500"/>
                <a:gd name="connsiteX25" fmla="*/ 1306539 w 1965027"/>
                <a:gd name="connsiteY25" fmla="*/ 1968500 h 2095500"/>
                <a:gd name="connsiteX26" fmla="*/ 1497039 w 1965027"/>
                <a:gd name="connsiteY26" fmla="*/ 1892300 h 2095500"/>
                <a:gd name="connsiteX27" fmla="*/ 1560539 w 1965027"/>
                <a:gd name="connsiteY27" fmla="*/ 1854200 h 2095500"/>
                <a:gd name="connsiteX28" fmla="*/ 1598639 w 1965027"/>
                <a:gd name="connsiteY28" fmla="*/ 1816100 h 2095500"/>
                <a:gd name="connsiteX29" fmla="*/ 1662139 w 1965027"/>
                <a:gd name="connsiteY29" fmla="*/ 1765300 h 2095500"/>
                <a:gd name="connsiteX30" fmla="*/ 1763739 w 1965027"/>
                <a:gd name="connsiteY30" fmla="*/ 1701800 h 2095500"/>
                <a:gd name="connsiteX31" fmla="*/ 1814539 w 1965027"/>
                <a:gd name="connsiteY31" fmla="*/ 1651000 h 2095500"/>
                <a:gd name="connsiteX32" fmla="*/ 1865339 w 1965027"/>
                <a:gd name="connsiteY32" fmla="*/ 1574800 h 2095500"/>
                <a:gd name="connsiteX33" fmla="*/ 1916139 w 1965027"/>
                <a:gd name="connsiteY33" fmla="*/ 1397000 h 2095500"/>
                <a:gd name="connsiteX34" fmla="*/ 1941539 w 1965027"/>
                <a:gd name="connsiteY34" fmla="*/ 1333500 h 2095500"/>
                <a:gd name="connsiteX35" fmla="*/ 1941539 w 1965027"/>
                <a:gd name="connsiteY35" fmla="*/ 800100 h 2095500"/>
                <a:gd name="connsiteX36" fmla="*/ 1928839 w 1965027"/>
                <a:gd name="connsiteY36" fmla="*/ 596900 h 2095500"/>
                <a:gd name="connsiteX37" fmla="*/ 1890739 w 1965027"/>
                <a:gd name="connsiteY37" fmla="*/ 520700 h 2095500"/>
                <a:gd name="connsiteX38" fmla="*/ 1865339 w 1965027"/>
                <a:gd name="connsiteY38" fmla="*/ 431800 h 2095500"/>
                <a:gd name="connsiteX39" fmla="*/ 1814539 w 1965027"/>
                <a:gd name="connsiteY39" fmla="*/ 330200 h 2095500"/>
                <a:gd name="connsiteX40" fmla="*/ 1789139 w 1965027"/>
                <a:gd name="connsiteY40" fmla="*/ 241300 h 2095500"/>
                <a:gd name="connsiteX41" fmla="*/ 1725639 w 1965027"/>
                <a:gd name="connsiteY41" fmla="*/ 139700 h 2095500"/>
                <a:gd name="connsiteX42" fmla="*/ 1649439 w 1965027"/>
                <a:gd name="connsiteY42" fmla="*/ 76200 h 2095500"/>
                <a:gd name="connsiteX43" fmla="*/ 1598639 w 1965027"/>
                <a:gd name="connsiteY43" fmla="*/ 25400 h 2095500"/>
                <a:gd name="connsiteX44" fmla="*/ 1522439 w 1965027"/>
                <a:gd name="connsiteY44" fmla="*/ 0 h 2095500"/>
                <a:gd name="connsiteX45" fmla="*/ 1179539 w 1965027"/>
                <a:gd name="connsiteY45" fmla="*/ 12700 h 2095500"/>
                <a:gd name="connsiteX46" fmla="*/ 1128739 w 1965027"/>
                <a:gd name="connsiteY46" fmla="*/ 25400 h 2095500"/>
                <a:gd name="connsiteX47" fmla="*/ 1077939 w 1965027"/>
                <a:gd name="connsiteY47" fmla="*/ 50800 h 2095500"/>
                <a:gd name="connsiteX48" fmla="*/ 1001739 w 1965027"/>
                <a:gd name="connsiteY48" fmla="*/ 76200 h 2095500"/>
                <a:gd name="connsiteX49" fmla="*/ 925539 w 1965027"/>
                <a:gd name="connsiteY49" fmla="*/ 101600 h 2095500"/>
                <a:gd name="connsiteX50" fmla="*/ 887439 w 1965027"/>
                <a:gd name="connsiteY50" fmla="*/ 114300 h 2095500"/>
                <a:gd name="connsiteX51" fmla="*/ 849339 w 1965027"/>
                <a:gd name="connsiteY51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42433 w 1958121"/>
                <a:gd name="connsiteY0" fmla="*/ 127000 h 2095500"/>
                <a:gd name="connsiteX1" fmla="*/ 755162 w 1958121"/>
                <a:gd name="connsiteY1" fmla="*/ 229648 h 2095500"/>
                <a:gd name="connsiteX2" fmla="*/ 664633 w 1958121"/>
                <a:gd name="connsiteY2" fmla="*/ 393700 h 2095500"/>
                <a:gd name="connsiteX3" fmla="*/ 626533 w 1958121"/>
                <a:gd name="connsiteY3" fmla="*/ 444500 h 2095500"/>
                <a:gd name="connsiteX4" fmla="*/ 613833 w 1958121"/>
                <a:gd name="connsiteY4" fmla="*/ 482600 h 2095500"/>
                <a:gd name="connsiteX5" fmla="*/ 550333 w 1958121"/>
                <a:gd name="connsiteY5" fmla="*/ 596900 h 2095500"/>
                <a:gd name="connsiteX6" fmla="*/ 524933 w 1958121"/>
                <a:gd name="connsiteY6" fmla="*/ 647700 h 2095500"/>
                <a:gd name="connsiteX7" fmla="*/ 423333 w 1958121"/>
                <a:gd name="connsiteY7" fmla="*/ 749300 h 2095500"/>
                <a:gd name="connsiteX8" fmla="*/ 283633 w 1958121"/>
                <a:gd name="connsiteY8" fmla="*/ 914400 h 2095500"/>
                <a:gd name="connsiteX9" fmla="*/ 55033 w 1958121"/>
                <a:gd name="connsiteY9" fmla="*/ 1104900 h 2095500"/>
                <a:gd name="connsiteX10" fmla="*/ 4233 w 1958121"/>
                <a:gd name="connsiteY10" fmla="*/ 1219200 h 2095500"/>
                <a:gd name="connsiteX11" fmla="*/ 16933 w 1958121"/>
                <a:gd name="connsiteY11" fmla="*/ 1562100 h 2095500"/>
                <a:gd name="connsiteX12" fmla="*/ 42333 w 1958121"/>
                <a:gd name="connsiteY12" fmla="*/ 1638300 h 2095500"/>
                <a:gd name="connsiteX13" fmla="*/ 67733 w 1958121"/>
                <a:gd name="connsiteY13" fmla="*/ 1676400 h 2095500"/>
                <a:gd name="connsiteX14" fmla="*/ 118533 w 1958121"/>
                <a:gd name="connsiteY14" fmla="*/ 1778000 h 2095500"/>
                <a:gd name="connsiteX15" fmla="*/ 169333 w 1958121"/>
                <a:gd name="connsiteY15" fmla="*/ 1854200 h 2095500"/>
                <a:gd name="connsiteX16" fmla="*/ 258233 w 1958121"/>
                <a:gd name="connsiteY16" fmla="*/ 1943100 h 2095500"/>
                <a:gd name="connsiteX17" fmla="*/ 372533 w 1958121"/>
                <a:gd name="connsiteY17" fmla="*/ 2019300 h 2095500"/>
                <a:gd name="connsiteX18" fmla="*/ 461433 w 1958121"/>
                <a:gd name="connsiteY18" fmla="*/ 2070100 h 2095500"/>
                <a:gd name="connsiteX19" fmla="*/ 563033 w 1958121"/>
                <a:gd name="connsiteY19" fmla="*/ 2095500 h 2095500"/>
                <a:gd name="connsiteX20" fmla="*/ 969433 w 1958121"/>
                <a:gd name="connsiteY20" fmla="*/ 2082800 h 2095500"/>
                <a:gd name="connsiteX21" fmla="*/ 1134533 w 1958121"/>
                <a:gd name="connsiteY21" fmla="*/ 2032000 h 2095500"/>
                <a:gd name="connsiteX22" fmla="*/ 1210733 w 1958121"/>
                <a:gd name="connsiteY22" fmla="*/ 2019300 h 2095500"/>
                <a:gd name="connsiteX23" fmla="*/ 1299633 w 1958121"/>
                <a:gd name="connsiteY23" fmla="*/ 1968500 h 2095500"/>
                <a:gd name="connsiteX24" fmla="*/ 1490133 w 1958121"/>
                <a:gd name="connsiteY24" fmla="*/ 1892300 h 2095500"/>
                <a:gd name="connsiteX25" fmla="*/ 1553633 w 1958121"/>
                <a:gd name="connsiteY25" fmla="*/ 1854200 h 2095500"/>
                <a:gd name="connsiteX26" fmla="*/ 1591733 w 1958121"/>
                <a:gd name="connsiteY26" fmla="*/ 1816100 h 2095500"/>
                <a:gd name="connsiteX27" fmla="*/ 1655233 w 1958121"/>
                <a:gd name="connsiteY27" fmla="*/ 1765300 h 2095500"/>
                <a:gd name="connsiteX28" fmla="*/ 1756833 w 1958121"/>
                <a:gd name="connsiteY28" fmla="*/ 1701800 h 2095500"/>
                <a:gd name="connsiteX29" fmla="*/ 1807633 w 1958121"/>
                <a:gd name="connsiteY29" fmla="*/ 1651000 h 2095500"/>
                <a:gd name="connsiteX30" fmla="*/ 1858433 w 1958121"/>
                <a:gd name="connsiteY30" fmla="*/ 1574800 h 2095500"/>
                <a:gd name="connsiteX31" fmla="*/ 1909233 w 1958121"/>
                <a:gd name="connsiteY31" fmla="*/ 1397000 h 2095500"/>
                <a:gd name="connsiteX32" fmla="*/ 1934633 w 1958121"/>
                <a:gd name="connsiteY32" fmla="*/ 1333500 h 2095500"/>
                <a:gd name="connsiteX33" fmla="*/ 1934633 w 1958121"/>
                <a:gd name="connsiteY33" fmla="*/ 800100 h 2095500"/>
                <a:gd name="connsiteX34" fmla="*/ 1921933 w 1958121"/>
                <a:gd name="connsiteY34" fmla="*/ 596900 h 2095500"/>
                <a:gd name="connsiteX35" fmla="*/ 1883833 w 1958121"/>
                <a:gd name="connsiteY35" fmla="*/ 520700 h 2095500"/>
                <a:gd name="connsiteX36" fmla="*/ 1858433 w 1958121"/>
                <a:gd name="connsiteY36" fmla="*/ 431800 h 2095500"/>
                <a:gd name="connsiteX37" fmla="*/ 1807633 w 1958121"/>
                <a:gd name="connsiteY37" fmla="*/ 330200 h 2095500"/>
                <a:gd name="connsiteX38" fmla="*/ 1782233 w 1958121"/>
                <a:gd name="connsiteY38" fmla="*/ 241300 h 2095500"/>
                <a:gd name="connsiteX39" fmla="*/ 1718733 w 1958121"/>
                <a:gd name="connsiteY39" fmla="*/ 139700 h 2095500"/>
                <a:gd name="connsiteX40" fmla="*/ 1642533 w 1958121"/>
                <a:gd name="connsiteY40" fmla="*/ 76200 h 2095500"/>
                <a:gd name="connsiteX41" fmla="*/ 1591733 w 1958121"/>
                <a:gd name="connsiteY41" fmla="*/ 25400 h 2095500"/>
                <a:gd name="connsiteX42" fmla="*/ 1515533 w 1958121"/>
                <a:gd name="connsiteY42" fmla="*/ 0 h 2095500"/>
                <a:gd name="connsiteX43" fmla="*/ 1172633 w 1958121"/>
                <a:gd name="connsiteY43" fmla="*/ 12700 h 2095500"/>
                <a:gd name="connsiteX44" fmla="*/ 1121833 w 1958121"/>
                <a:gd name="connsiteY44" fmla="*/ 25400 h 2095500"/>
                <a:gd name="connsiteX45" fmla="*/ 1071033 w 1958121"/>
                <a:gd name="connsiteY45" fmla="*/ 50800 h 2095500"/>
                <a:gd name="connsiteX46" fmla="*/ 994833 w 1958121"/>
                <a:gd name="connsiteY46" fmla="*/ 76200 h 2095500"/>
                <a:gd name="connsiteX47" fmla="*/ 918633 w 1958121"/>
                <a:gd name="connsiteY47" fmla="*/ 101600 h 2095500"/>
                <a:gd name="connsiteX48" fmla="*/ 880533 w 1958121"/>
                <a:gd name="connsiteY48" fmla="*/ 114300 h 2095500"/>
                <a:gd name="connsiteX49" fmla="*/ 842433 w 1958121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76300 w 1953888"/>
                <a:gd name="connsiteY47" fmla="*/ 114300 h 2095500"/>
                <a:gd name="connsiteX48" fmla="*/ 838200 w 1953888"/>
                <a:gd name="connsiteY48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38200 w 1953888"/>
                <a:gd name="connsiteY47" fmla="*/ 1270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14400 w 1953888"/>
                <a:gd name="connsiteY45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914400 w 1953888"/>
                <a:gd name="connsiteY44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914400 w 1953888"/>
                <a:gd name="connsiteY43" fmla="*/ 101600 h 2095500"/>
                <a:gd name="connsiteX0" fmla="*/ 914400 w 1953888"/>
                <a:gd name="connsiteY0" fmla="*/ 105832 h 2099732"/>
                <a:gd name="connsiteX1" fmla="*/ 750929 w 1953888"/>
                <a:gd name="connsiteY1" fmla="*/ 233880 h 2099732"/>
                <a:gd name="connsiteX2" fmla="*/ 660400 w 1953888"/>
                <a:gd name="connsiteY2" fmla="*/ 397932 h 2099732"/>
                <a:gd name="connsiteX3" fmla="*/ 622300 w 1953888"/>
                <a:gd name="connsiteY3" fmla="*/ 448732 h 2099732"/>
                <a:gd name="connsiteX4" fmla="*/ 609600 w 1953888"/>
                <a:gd name="connsiteY4" fmla="*/ 486832 h 2099732"/>
                <a:gd name="connsiteX5" fmla="*/ 546100 w 1953888"/>
                <a:gd name="connsiteY5" fmla="*/ 601132 h 2099732"/>
                <a:gd name="connsiteX6" fmla="*/ 419100 w 1953888"/>
                <a:gd name="connsiteY6" fmla="*/ 753532 h 2099732"/>
                <a:gd name="connsiteX7" fmla="*/ 279400 w 1953888"/>
                <a:gd name="connsiteY7" fmla="*/ 918632 h 2099732"/>
                <a:gd name="connsiteX8" fmla="*/ 50800 w 1953888"/>
                <a:gd name="connsiteY8" fmla="*/ 1109132 h 2099732"/>
                <a:gd name="connsiteX9" fmla="*/ 0 w 1953888"/>
                <a:gd name="connsiteY9" fmla="*/ 1223432 h 2099732"/>
                <a:gd name="connsiteX10" fmla="*/ 12700 w 1953888"/>
                <a:gd name="connsiteY10" fmla="*/ 1566332 h 2099732"/>
                <a:gd name="connsiteX11" fmla="*/ 38100 w 1953888"/>
                <a:gd name="connsiteY11" fmla="*/ 1642532 h 2099732"/>
                <a:gd name="connsiteX12" fmla="*/ 63500 w 1953888"/>
                <a:gd name="connsiteY12" fmla="*/ 1680632 h 2099732"/>
                <a:gd name="connsiteX13" fmla="*/ 114300 w 1953888"/>
                <a:gd name="connsiteY13" fmla="*/ 1782232 h 2099732"/>
                <a:gd name="connsiteX14" fmla="*/ 165100 w 1953888"/>
                <a:gd name="connsiteY14" fmla="*/ 1858432 h 2099732"/>
                <a:gd name="connsiteX15" fmla="*/ 254000 w 1953888"/>
                <a:gd name="connsiteY15" fmla="*/ 1947332 h 2099732"/>
                <a:gd name="connsiteX16" fmla="*/ 368300 w 1953888"/>
                <a:gd name="connsiteY16" fmla="*/ 2023532 h 2099732"/>
                <a:gd name="connsiteX17" fmla="*/ 457200 w 1953888"/>
                <a:gd name="connsiteY17" fmla="*/ 2074332 h 2099732"/>
                <a:gd name="connsiteX18" fmla="*/ 558800 w 1953888"/>
                <a:gd name="connsiteY18" fmla="*/ 2099732 h 2099732"/>
                <a:gd name="connsiteX19" fmla="*/ 965200 w 1953888"/>
                <a:gd name="connsiteY19" fmla="*/ 2087032 h 2099732"/>
                <a:gd name="connsiteX20" fmla="*/ 1130300 w 1953888"/>
                <a:gd name="connsiteY20" fmla="*/ 2036232 h 2099732"/>
                <a:gd name="connsiteX21" fmla="*/ 1206500 w 1953888"/>
                <a:gd name="connsiteY21" fmla="*/ 2023532 h 2099732"/>
                <a:gd name="connsiteX22" fmla="*/ 1295400 w 1953888"/>
                <a:gd name="connsiteY22" fmla="*/ 1972732 h 2099732"/>
                <a:gd name="connsiteX23" fmla="*/ 1485900 w 1953888"/>
                <a:gd name="connsiteY23" fmla="*/ 1896532 h 2099732"/>
                <a:gd name="connsiteX24" fmla="*/ 1549400 w 1953888"/>
                <a:gd name="connsiteY24" fmla="*/ 1858432 h 2099732"/>
                <a:gd name="connsiteX25" fmla="*/ 1587500 w 1953888"/>
                <a:gd name="connsiteY25" fmla="*/ 1820332 h 2099732"/>
                <a:gd name="connsiteX26" fmla="*/ 1651000 w 1953888"/>
                <a:gd name="connsiteY26" fmla="*/ 1769532 h 2099732"/>
                <a:gd name="connsiteX27" fmla="*/ 1752600 w 1953888"/>
                <a:gd name="connsiteY27" fmla="*/ 1706032 h 2099732"/>
                <a:gd name="connsiteX28" fmla="*/ 1803400 w 1953888"/>
                <a:gd name="connsiteY28" fmla="*/ 1655232 h 2099732"/>
                <a:gd name="connsiteX29" fmla="*/ 1854200 w 1953888"/>
                <a:gd name="connsiteY29" fmla="*/ 1579032 h 2099732"/>
                <a:gd name="connsiteX30" fmla="*/ 1905000 w 1953888"/>
                <a:gd name="connsiteY30" fmla="*/ 1401232 h 2099732"/>
                <a:gd name="connsiteX31" fmla="*/ 1930400 w 1953888"/>
                <a:gd name="connsiteY31" fmla="*/ 1337732 h 2099732"/>
                <a:gd name="connsiteX32" fmla="*/ 1930400 w 1953888"/>
                <a:gd name="connsiteY32" fmla="*/ 804332 h 2099732"/>
                <a:gd name="connsiteX33" fmla="*/ 1917700 w 1953888"/>
                <a:gd name="connsiteY33" fmla="*/ 601132 h 2099732"/>
                <a:gd name="connsiteX34" fmla="*/ 1879600 w 1953888"/>
                <a:gd name="connsiteY34" fmla="*/ 524932 h 2099732"/>
                <a:gd name="connsiteX35" fmla="*/ 1854200 w 1953888"/>
                <a:gd name="connsiteY35" fmla="*/ 436032 h 2099732"/>
                <a:gd name="connsiteX36" fmla="*/ 1803400 w 1953888"/>
                <a:gd name="connsiteY36" fmla="*/ 334432 h 2099732"/>
                <a:gd name="connsiteX37" fmla="*/ 1778000 w 1953888"/>
                <a:gd name="connsiteY37" fmla="*/ 245532 h 2099732"/>
                <a:gd name="connsiteX38" fmla="*/ 1714500 w 1953888"/>
                <a:gd name="connsiteY38" fmla="*/ 143932 h 2099732"/>
                <a:gd name="connsiteX39" fmla="*/ 1638300 w 1953888"/>
                <a:gd name="connsiteY39" fmla="*/ 80432 h 2099732"/>
                <a:gd name="connsiteX40" fmla="*/ 1587500 w 1953888"/>
                <a:gd name="connsiteY40" fmla="*/ 29632 h 2099732"/>
                <a:gd name="connsiteX41" fmla="*/ 1511300 w 1953888"/>
                <a:gd name="connsiteY41" fmla="*/ 4232 h 2099732"/>
                <a:gd name="connsiteX42" fmla="*/ 1168400 w 1953888"/>
                <a:gd name="connsiteY42" fmla="*/ 16932 h 2099732"/>
                <a:gd name="connsiteX43" fmla="*/ 914400 w 1953888"/>
                <a:gd name="connsiteY43" fmla="*/ 105832 h 2099732"/>
                <a:gd name="connsiteX0" fmla="*/ 914400 w 1953888"/>
                <a:gd name="connsiteY0" fmla="*/ 105834 h 2099734"/>
                <a:gd name="connsiteX1" fmla="*/ 750929 w 1953888"/>
                <a:gd name="connsiteY1" fmla="*/ 233882 h 2099734"/>
                <a:gd name="connsiteX2" fmla="*/ 660400 w 1953888"/>
                <a:gd name="connsiteY2" fmla="*/ 397934 h 2099734"/>
                <a:gd name="connsiteX3" fmla="*/ 622300 w 1953888"/>
                <a:gd name="connsiteY3" fmla="*/ 448734 h 2099734"/>
                <a:gd name="connsiteX4" fmla="*/ 609600 w 1953888"/>
                <a:gd name="connsiteY4" fmla="*/ 486834 h 2099734"/>
                <a:gd name="connsiteX5" fmla="*/ 546100 w 1953888"/>
                <a:gd name="connsiteY5" fmla="*/ 601134 h 2099734"/>
                <a:gd name="connsiteX6" fmla="*/ 419100 w 1953888"/>
                <a:gd name="connsiteY6" fmla="*/ 753534 h 2099734"/>
                <a:gd name="connsiteX7" fmla="*/ 279400 w 1953888"/>
                <a:gd name="connsiteY7" fmla="*/ 918634 h 2099734"/>
                <a:gd name="connsiteX8" fmla="*/ 50800 w 1953888"/>
                <a:gd name="connsiteY8" fmla="*/ 1109134 h 2099734"/>
                <a:gd name="connsiteX9" fmla="*/ 0 w 1953888"/>
                <a:gd name="connsiteY9" fmla="*/ 1223434 h 2099734"/>
                <a:gd name="connsiteX10" fmla="*/ 12700 w 1953888"/>
                <a:gd name="connsiteY10" fmla="*/ 1566334 h 2099734"/>
                <a:gd name="connsiteX11" fmla="*/ 38100 w 1953888"/>
                <a:gd name="connsiteY11" fmla="*/ 1642534 h 2099734"/>
                <a:gd name="connsiteX12" fmla="*/ 63500 w 1953888"/>
                <a:gd name="connsiteY12" fmla="*/ 1680634 h 2099734"/>
                <a:gd name="connsiteX13" fmla="*/ 114300 w 1953888"/>
                <a:gd name="connsiteY13" fmla="*/ 1782234 h 2099734"/>
                <a:gd name="connsiteX14" fmla="*/ 165100 w 1953888"/>
                <a:gd name="connsiteY14" fmla="*/ 1858434 h 2099734"/>
                <a:gd name="connsiteX15" fmla="*/ 254000 w 1953888"/>
                <a:gd name="connsiteY15" fmla="*/ 1947334 h 2099734"/>
                <a:gd name="connsiteX16" fmla="*/ 368300 w 1953888"/>
                <a:gd name="connsiteY16" fmla="*/ 2023534 h 2099734"/>
                <a:gd name="connsiteX17" fmla="*/ 457200 w 1953888"/>
                <a:gd name="connsiteY17" fmla="*/ 2074334 h 2099734"/>
                <a:gd name="connsiteX18" fmla="*/ 558800 w 1953888"/>
                <a:gd name="connsiteY18" fmla="*/ 2099734 h 2099734"/>
                <a:gd name="connsiteX19" fmla="*/ 965200 w 1953888"/>
                <a:gd name="connsiteY19" fmla="*/ 2087034 h 2099734"/>
                <a:gd name="connsiteX20" fmla="*/ 1130300 w 1953888"/>
                <a:gd name="connsiteY20" fmla="*/ 2036234 h 2099734"/>
                <a:gd name="connsiteX21" fmla="*/ 1206500 w 1953888"/>
                <a:gd name="connsiteY21" fmla="*/ 2023534 h 2099734"/>
                <a:gd name="connsiteX22" fmla="*/ 1295400 w 1953888"/>
                <a:gd name="connsiteY22" fmla="*/ 1972734 h 2099734"/>
                <a:gd name="connsiteX23" fmla="*/ 1485900 w 1953888"/>
                <a:gd name="connsiteY23" fmla="*/ 1896534 h 2099734"/>
                <a:gd name="connsiteX24" fmla="*/ 1549400 w 1953888"/>
                <a:gd name="connsiteY24" fmla="*/ 1858434 h 2099734"/>
                <a:gd name="connsiteX25" fmla="*/ 1587500 w 1953888"/>
                <a:gd name="connsiteY25" fmla="*/ 1820334 h 2099734"/>
                <a:gd name="connsiteX26" fmla="*/ 1651000 w 1953888"/>
                <a:gd name="connsiteY26" fmla="*/ 1769534 h 2099734"/>
                <a:gd name="connsiteX27" fmla="*/ 1752600 w 1953888"/>
                <a:gd name="connsiteY27" fmla="*/ 1706034 h 2099734"/>
                <a:gd name="connsiteX28" fmla="*/ 1803400 w 1953888"/>
                <a:gd name="connsiteY28" fmla="*/ 1655234 h 2099734"/>
                <a:gd name="connsiteX29" fmla="*/ 1854200 w 1953888"/>
                <a:gd name="connsiteY29" fmla="*/ 1579034 h 2099734"/>
                <a:gd name="connsiteX30" fmla="*/ 1905000 w 1953888"/>
                <a:gd name="connsiteY30" fmla="*/ 1401234 h 2099734"/>
                <a:gd name="connsiteX31" fmla="*/ 1930400 w 1953888"/>
                <a:gd name="connsiteY31" fmla="*/ 1337734 h 2099734"/>
                <a:gd name="connsiteX32" fmla="*/ 1930400 w 1953888"/>
                <a:gd name="connsiteY32" fmla="*/ 804334 h 2099734"/>
                <a:gd name="connsiteX33" fmla="*/ 1917700 w 1953888"/>
                <a:gd name="connsiteY33" fmla="*/ 601134 h 2099734"/>
                <a:gd name="connsiteX34" fmla="*/ 1879600 w 1953888"/>
                <a:gd name="connsiteY34" fmla="*/ 524934 h 2099734"/>
                <a:gd name="connsiteX35" fmla="*/ 1854200 w 1953888"/>
                <a:gd name="connsiteY35" fmla="*/ 436034 h 2099734"/>
                <a:gd name="connsiteX36" fmla="*/ 1803400 w 1953888"/>
                <a:gd name="connsiteY36" fmla="*/ 334434 h 2099734"/>
                <a:gd name="connsiteX37" fmla="*/ 1778000 w 1953888"/>
                <a:gd name="connsiteY37" fmla="*/ 245534 h 2099734"/>
                <a:gd name="connsiteX38" fmla="*/ 1714500 w 1953888"/>
                <a:gd name="connsiteY38" fmla="*/ 143934 h 2099734"/>
                <a:gd name="connsiteX39" fmla="*/ 1638300 w 1953888"/>
                <a:gd name="connsiteY39" fmla="*/ 80434 h 2099734"/>
                <a:gd name="connsiteX40" fmla="*/ 1587500 w 1953888"/>
                <a:gd name="connsiteY40" fmla="*/ 29634 h 2099734"/>
                <a:gd name="connsiteX41" fmla="*/ 1511300 w 1953888"/>
                <a:gd name="connsiteY41" fmla="*/ 4234 h 2099734"/>
                <a:gd name="connsiteX42" fmla="*/ 1168400 w 1953888"/>
                <a:gd name="connsiteY42" fmla="*/ 16934 h 2099734"/>
                <a:gd name="connsiteX43" fmla="*/ 914400 w 1953888"/>
                <a:gd name="connsiteY43" fmla="*/ 105834 h 2099734"/>
                <a:gd name="connsiteX0" fmla="*/ 914400 w 1953888"/>
                <a:gd name="connsiteY0" fmla="*/ 112183 h 2106083"/>
                <a:gd name="connsiteX1" fmla="*/ 750929 w 1953888"/>
                <a:gd name="connsiteY1" fmla="*/ 240231 h 2106083"/>
                <a:gd name="connsiteX2" fmla="*/ 660400 w 1953888"/>
                <a:gd name="connsiteY2" fmla="*/ 404283 h 2106083"/>
                <a:gd name="connsiteX3" fmla="*/ 622300 w 1953888"/>
                <a:gd name="connsiteY3" fmla="*/ 455083 h 2106083"/>
                <a:gd name="connsiteX4" fmla="*/ 609600 w 1953888"/>
                <a:gd name="connsiteY4" fmla="*/ 493183 h 2106083"/>
                <a:gd name="connsiteX5" fmla="*/ 546100 w 1953888"/>
                <a:gd name="connsiteY5" fmla="*/ 607483 h 2106083"/>
                <a:gd name="connsiteX6" fmla="*/ 419100 w 1953888"/>
                <a:gd name="connsiteY6" fmla="*/ 759883 h 2106083"/>
                <a:gd name="connsiteX7" fmla="*/ 279400 w 1953888"/>
                <a:gd name="connsiteY7" fmla="*/ 924983 h 2106083"/>
                <a:gd name="connsiteX8" fmla="*/ 50800 w 1953888"/>
                <a:gd name="connsiteY8" fmla="*/ 1115483 h 2106083"/>
                <a:gd name="connsiteX9" fmla="*/ 0 w 1953888"/>
                <a:gd name="connsiteY9" fmla="*/ 1229783 h 2106083"/>
                <a:gd name="connsiteX10" fmla="*/ 12700 w 1953888"/>
                <a:gd name="connsiteY10" fmla="*/ 1572683 h 2106083"/>
                <a:gd name="connsiteX11" fmla="*/ 38100 w 1953888"/>
                <a:gd name="connsiteY11" fmla="*/ 1648883 h 2106083"/>
                <a:gd name="connsiteX12" fmla="*/ 63500 w 1953888"/>
                <a:gd name="connsiteY12" fmla="*/ 1686983 h 2106083"/>
                <a:gd name="connsiteX13" fmla="*/ 114300 w 1953888"/>
                <a:gd name="connsiteY13" fmla="*/ 1788583 h 2106083"/>
                <a:gd name="connsiteX14" fmla="*/ 165100 w 1953888"/>
                <a:gd name="connsiteY14" fmla="*/ 1864783 h 2106083"/>
                <a:gd name="connsiteX15" fmla="*/ 254000 w 1953888"/>
                <a:gd name="connsiteY15" fmla="*/ 1953683 h 2106083"/>
                <a:gd name="connsiteX16" fmla="*/ 368300 w 1953888"/>
                <a:gd name="connsiteY16" fmla="*/ 2029883 h 2106083"/>
                <a:gd name="connsiteX17" fmla="*/ 457200 w 1953888"/>
                <a:gd name="connsiteY17" fmla="*/ 2080683 h 2106083"/>
                <a:gd name="connsiteX18" fmla="*/ 558800 w 1953888"/>
                <a:gd name="connsiteY18" fmla="*/ 2106083 h 2106083"/>
                <a:gd name="connsiteX19" fmla="*/ 965200 w 1953888"/>
                <a:gd name="connsiteY19" fmla="*/ 2093383 h 2106083"/>
                <a:gd name="connsiteX20" fmla="*/ 1130300 w 1953888"/>
                <a:gd name="connsiteY20" fmla="*/ 2042583 h 2106083"/>
                <a:gd name="connsiteX21" fmla="*/ 1206500 w 1953888"/>
                <a:gd name="connsiteY21" fmla="*/ 2029883 h 2106083"/>
                <a:gd name="connsiteX22" fmla="*/ 1295400 w 1953888"/>
                <a:gd name="connsiteY22" fmla="*/ 1979083 h 2106083"/>
                <a:gd name="connsiteX23" fmla="*/ 1485900 w 1953888"/>
                <a:gd name="connsiteY23" fmla="*/ 1902883 h 2106083"/>
                <a:gd name="connsiteX24" fmla="*/ 1549400 w 1953888"/>
                <a:gd name="connsiteY24" fmla="*/ 1864783 h 2106083"/>
                <a:gd name="connsiteX25" fmla="*/ 1587500 w 1953888"/>
                <a:gd name="connsiteY25" fmla="*/ 1826683 h 2106083"/>
                <a:gd name="connsiteX26" fmla="*/ 1651000 w 1953888"/>
                <a:gd name="connsiteY26" fmla="*/ 1775883 h 2106083"/>
                <a:gd name="connsiteX27" fmla="*/ 1752600 w 1953888"/>
                <a:gd name="connsiteY27" fmla="*/ 1712383 h 2106083"/>
                <a:gd name="connsiteX28" fmla="*/ 1803400 w 1953888"/>
                <a:gd name="connsiteY28" fmla="*/ 1661583 h 2106083"/>
                <a:gd name="connsiteX29" fmla="*/ 1854200 w 1953888"/>
                <a:gd name="connsiteY29" fmla="*/ 1585383 h 2106083"/>
                <a:gd name="connsiteX30" fmla="*/ 1905000 w 1953888"/>
                <a:gd name="connsiteY30" fmla="*/ 1407583 h 2106083"/>
                <a:gd name="connsiteX31" fmla="*/ 1930400 w 1953888"/>
                <a:gd name="connsiteY31" fmla="*/ 1344083 h 2106083"/>
                <a:gd name="connsiteX32" fmla="*/ 1930400 w 1953888"/>
                <a:gd name="connsiteY32" fmla="*/ 810683 h 2106083"/>
                <a:gd name="connsiteX33" fmla="*/ 1917700 w 1953888"/>
                <a:gd name="connsiteY33" fmla="*/ 607483 h 2106083"/>
                <a:gd name="connsiteX34" fmla="*/ 1879600 w 1953888"/>
                <a:gd name="connsiteY34" fmla="*/ 531283 h 2106083"/>
                <a:gd name="connsiteX35" fmla="*/ 1854200 w 1953888"/>
                <a:gd name="connsiteY35" fmla="*/ 442383 h 2106083"/>
                <a:gd name="connsiteX36" fmla="*/ 1803400 w 1953888"/>
                <a:gd name="connsiteY36" fmla="*/ 340783 h 2106083"/>
                <a:gd name="connsiteX37" fmla="*/ 1778000 w 1953888"/>
                <a:gd name="connsiteY37" fmla="*/ 251883 h 2106083"/>
                <a:gd name="connsiteX38" fmla="*/ 1714500 w 1953888"/>
                <a:gd name="connsiteY38" fmla="*/ 150283 h 2106083"/>
                <a:gd name="connsiteX39" fmla="*/ 1638300 w 1953888"/>
                <a:gd name="connsiteY39" fmla="*/ 86783 h 2106083"/>
                <a:gd name="connsiteX40" fmla="*/ 1511300 w 1953888"/>
                <a:gd name="connsiteY40" fmla="*/ 10583 h 2106083"/>
                <a:gd name="connsiteX41" fmla="*/ 1168400 w 1953888"/>
                <a:gd name="connsiteY41" fmla="*/ 23283 h 2106083"/>
                <a:gd name="connsiteX42" fmla="*/ 914400 w 1953888"/>
                <a:gd name="connsiteY42" fmla="*/ 112183 h 2106083"/>
                <a:gd name="connsiteX0" fmla="*/ 914400 w 1953888"/>
                <a:gd name="connsiteY0" fmla="*/ 122767 h 2116667"/>
                <a:gd name="connsiteX1" fmla="*/ 750929 w 1953888"/>
                <a:gd name="connsiteY1" fmla="*/ 250815 h 2116667"/>
                <a:gd name="connsiteX2" fmla="*/ 660400 w 1953888"/>
                <a:gd name="connsiteY2" fmla="*/ 414867 h 2116667"/>
                <a:gd name="connsiteX3" fmla="*/ 622300 w 1953888"/>
                <a:gd name="connsiteY3" fmla="*/ 465667 h 2116667"/>
                <a:gd name="connsiteX4" fmla="*/ 609600 w 1953888"/>
                <a:gd name="connsiteY4" fmla="*/ 503767 h 2116667"/>
                <a:gd name="connsiteX5" fmla="*/ 546100 w 1953888"/>
                <a:gd name="connsiteY5" fmla="*/ 618067 h 2116667"/>
                <a:gd name="connsiteX6" fmla="*/ 419100 w 1953888"/>
                <a:gd name="connsiteY6" fmla="*/ 770467 h 2116667"/>
                <a:gd name="connsiteX7" fmla="*/ 279400 w 1953888"/>
                <a:gd name="connsiteY7" fmla="*/ 935567 h 2116667"/>
                <a:gd name="connsiteX8" fmla="*/ 50800 w 1953888"/>
                <a:gd name="connsiteY8" fmla="*/ 1126067 h 2116667"/>
                <a:gd name="connsiteX9" fmla="*/ 0 w 1953888"/>
                <a:gd name="connsiteY9" fmla="*/ 1240367 h 2116667"/>
                <a:gd name="connsiteX10" fmla="*/ 12700 w 1953888"/>
                <a:gd name="connsiteY10" fmla="*/ 1583267 h 2116667"/>
                <a:gd name="connsiteX11" fmla="*/ 38100 w 1953888"/>
                <a:gd name="connsiteY11" fmla="*/ 1659467 h 2116667"/>
                <a:gd name="connsiteX12" fmla="*/ 63500 w 1953888"/>
                <a:gd name="connsiteY12" fmla="*/ 1697567 h 2116667"/>
                <a:gd name="connsiteX13" fmla="*/ 114300 w 1953888"/>
                <a:gd name="connsiteY13" fmla="*/ 1799167 h 2116667"/>
                <a:gd name="connsiteX14" fmla="*/ 165100 w 1953888"/>
                <a:gd name="connsiteY14" fmla="*/ 1875367 h 2116667"/>
                <a:gd name="connsiteX15" fmla="*/ 254000 w 1953888"/>
                <a:gd name="connsiteY15" fmla="*/ 1964267 h 2116667"/>
                <a:gd name="connsiteX16" fmla="*/ 368300 w 1953888"/>
                <a:gd name="connsiteY16" fmla="*/ 2040467 h 2116667"/>
                <a:gd name="connsiteX17" fmla="*/ 457200 w 1953888"/>
                <a:gd name="connsiteY17" fmla="*/ 2091267 h 2116667"/>
                <a:gd name="connsiteX18" fmla="*/ 558800 w 1953888"/>
                <a:gd name="connsiteY18" fmla="*/ 2116667 h 2116667"/>
                <a:gd name="connsiteX19" fmla="*/ 965200 w 1953888"/>
                <a:gd name="connsiteY19" fmla="*/ 2103967 h 2116667"/>
                <a:gd name="connsiteX20" fmla="*/ 1130300 w 1953888"/>
                <a:gd name="connsiteY20" fmla="*/ 2053167 h 2116667"/>
                <a:gd name="connsiteX21" fmla="*/ 1206500 w 1953888"/>
                <a:gd name="connsiteY21" fmla="*/ 2040467 h 2116667"/>
                <a:gd name="connsiteX22" fmla="*/ 1295400 w 1953888"/>
                <a:gd name="connsiteY22" fmla="*/ 1989667 h 2116667"/>
                <a:gd name="connsiteX23" fmla="*/ 1485900 w 1953888"/>
                <a:gd name="connsiteY23" fmla="*/ 1913467 h 2116667"/>
                <a:gd name="connsiteX24" fmla="*/ 1549400 w 1953888"/>
                <a:gd name="connsiteY24" fmla="*/ 1875367 h 2116667"/>
                <a:gd name="connsiteX25" fmla="*/ 1587500 w 1953888"/>
                <a:gd name="connsiteY25" fmla="*/ 1837267 h 2116667"/>
                <a:gd name="connsiteX26" fmla="*/ 1651000 w 1953888"/>
                <a:gd name="connsiteY26" fmla="*/ 1786467 h 2116667"/>
                <a:gd name="connsiteX27" fmla="*/ 1752600 w 1953888"/>
                <a:gd name="connsiteY27" fmla="*/ 1722967 h 2116667"/>
                <a:gd name="connsiteX28" fmla="*/ 1803400 w 1953888"/>
                <a:gd name="connsiteY28" fmla="*/ 1672167 h 2116667"/>
                <a:gd name="connsiteX29" fmla="*/ 1854200 w 1953888"/>
                <a:gd name="connsiteY29" fmla="*/ 1595967 h 2116667"/>
                <a:gd name="connsiteX30" fmla="*/ 1905000 w 1953888"/>
                <a:gd name="connsiteY30" fmla="*/ 1418167 h 2116667"/>
                <a:gd name="connsiteX31" fmla="*/ 1930400 w 1953888"/>
                <a:gd name="connsiteY31" fmla="*/ 1354667 h 2116667"/>
                <a:gd name="connsiteX32" fmla="*/ 1930400 w 1953888"/>
                <a:gd name="connsiteY32" fmla="*/ 821267 h 2116667"/>
                <a:gd name="connsiteX33" fmla="*/ 1917700 w 1953888"/>
                <a:gd name="connsiteY33" fmla="*/ 618067 h 2116667"/>
                <a:gd name="connsiteX34" fmla="*/ 1879600 w 1953888"/>
                <a:gd name="connsiteY34" fmla="*/ 541867 h 2116667"/>
                <a:gd name="connsiteX35" fmla="*/ 1854200 w 1953888"/>
                <a:gd name="connsiteY35" fmla="*/ 452967 h 2116667"/>
                <a:gd name="connsiteX36" fmla="*/ 1803400 w 1953888"/>
                <a:gd name="connsiteY36" fmla="*/ 351367 h 2116667"/>
                <a:gd name="connsiteX37" fmla="*/ 1778000 w 1953888"/>
                <a:gd name="connsiteY37" fmla="*/ 262467 h 2116667"/>
                <a:gd name="connsiteX38" fmla="*/ 1714500 w 1953888"/>
                <a:gd name="connsiteY38" fmla="*/ 160867 h 2116667"/>
                <a:gd name="connsiteX39" fmla="*/ 1511300 w 1953888"/>
                <a:gd name="connsiteY39" fmla="*/ 21167 h 2116667"/>
                <a:gd name="connsiteX40" fmla="*/ 1168400 w 1953888"/>
                <a:gd name="connsiteY40" fmla="*/ 33867 h 2116667"/>
                <a:gd name="connsiteX41" fmla="*/ 914400 w 1953888"/>
                <a:gd name="connsiteY41" fmla="*/ 122767 h 2116667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778000 w 1953888"/>
                <a:gd name="connsiteY36" fmla="*/ 279400 h 2133600"/>
                <a:gd name="connsiteX37" fmla="*/ 1511300 w 1953888"/>
                <a:gd name="connsiteY37" fmla="*/ 38100 h 2133600"/>
                <a:gd name="connsiteX38" fmla="*/ 1168400 w 1953888"/>
                <a:gd name="connsiteY38" fmla="*/ 50800 h 2133600"/>
                <a:gd name="connsiteX39" fmla="*/ 914400 w 1953888"/>
                <a:gd name="connsiteY39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778000 w 1953888"/>
                <a:gd name="connsiteY35" fmla="*/ 279400 h 2133600"/>
                <a:gd name="connsiteX36" fmla="*/ 1511300 w 1953888"/>
                <a:gd name="connsiteY36" fmla="*/ 38100 h 2133600"/>
                <a:gd name="connsiteX37" fmla="*/ 1168400 w 1953888"/>
                <a:gd name="connsiteY37" fmla="*/ 50800 h 2133600"/>
                <a:gd name="connsiteX38" fmla="*/ 914400 w 1953888"/>
                <a:gd name="connsiteY38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05000 w 1943100"/>
                <a:gd name="connsiteY30" fmla="*/ 1435100 h 2133600"/>
                <a:gd name="connsiteX31" fmla="*/ 1930400 w 1943100"/>
                <a:gd name="connsiteY31" fmla="*/ 1371600 h 2133600"/>
                <a:gd name="connsiteX32" fmla="*/ 1917700 w 1943100"/>
                <a:gd name="connsiteY32" fmla="*/ 635000 h 2133600"/>
                <a:gd name="connsiteX33" fmla="*/ 1778000 w 1943100"/>
                <a:gd name="connsiteY33" fmla="*/ 279400 h 2133600"/>
                <a:gd name="connsiteX34" fmla="*/ 1511300 w 1943100"/>
                <a:gd name="connsiteY34" fmla="*/ 38100 h 2133600"/>
                <a:gd name="connsiteX35" fmla="*/ 1168400 w 1943100"/>
                <a:gd name="connsiteY35" fmla="*/ 50800 h 2133600"/>
                <a:gd name="connsiteX36" fmla="*/ 914400 w 1943100"/>
                <a:gd name="connsiteY36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30400 w 1943100"/>
                <a:gd name="connsiteY30" fmla="*/ 1371600 h 2133600"/>
                <a:gd name="connsiteX31" fmla="*/ 1917700 w 1943100"/>
                <a:gd name="connsiteY31" fmla="*/ 635000 h 2133600"/>
                <a:gd name="connsiteX32" fmla="*/ 1778000 w 1943100"/>
                <a:gd name="connsiteY32" fmla="*/ 279400 h 2133600"/>
                <a:gd name="connsiteX33" fmla="*/ 1511300 w 1943100"/>
                <a:gd name="connsiteY33" fmla="*/ 38100 h 2133600"/>
                <a:gd name="connsiteX34" fmla="*/ 1168400 w 1943100"/>
                <a:gd name="connsiteY34" fmla="*/ 50800 h 2133600"/>
                <a:gd name="connsiteX35" fmla="*/ 914400 w 1943100"/>
                <a:gd name="connsiteY35" fmla="*/ 139700 h 2133600"/>
                <a:gd name="connsiteX0" fmla="*/ 918633 w 1947333"/>
                <a:gd name="connsiteY0" fmla="*/ 139700 h 2133600"/>
                <a:gd name="connsiteX1" fmla="*/ 755162 w 1947333"/>
                <a:gd name="connsiteY1" fmla="*/ 267748 h 2133600"/>
                <a:gd name="connsiteX2" fmla="*/ 664633 w 1947333"/>
                <a:gd name="connsiteY2" fmla="*/ 431800 h 2133600"/>
                <a:gd name="connsiteX3" fmla="*/ 626533 w 1947333"/>
                <a:gd name="connsiteY3" fmla="*/ 482600 h 2133600"/>
                <a:gd name="connsiteX4" fmla="*/ 613833 w 1947333"/>
                <a:gd name="connsiteY4" fmla="*/ 520700 h 2133600"/>
                <a:gd name="connsiteX5" fmla="*/ 550333 w 1947333"/>
                <a:gd name="connsiteY5" fmla="*/ 635000 h 2133600"/>
                <a:gd name="connsiteX6" fmla="*/ 423333 w 1947333"/>
                <a:gd name="connsiteY6" fmla="*/ 787400 h 2133600"/>
                <a:gd name="connsiteX7" fmla="*/ 283633 w 1947333"/>
                <a:gd name="connsiteY7" fmla="*/ 952500 h 2133600"/>
                <a:gd name="connsiteX8" fmla="*/ 55033 w 1947333"/>
                <a:gd name="connsiteY8" fmla="*/ 1143000 h 2133600"/>
                <a:gd name="connsiteX9" fmla="*/ 4233 w 1947333"/>
                <a:gd name="connsiteY9" fmla="*/ 1257300 h 2133600"/>
                <a:gd name="connsiteX10" fmla="*/ 16933 w 1947333"/>
                <a:gd name="connsiteY10" fmla="*/ 1600200 h 2133600"/>
                <a:gd name="connsiteX11" fmla="*/ 42333 w 1947333"/>
                <a:gd name="connsiteY11" fmla="*/ 1676400 h 2133600"/>
                <a:gd name="connsiteX12" fmla="*/ 67733 w 1947333"/>
                <a:gd name="connsiteY12" fmla="*/ 1714500 h 2133600"/>
                <a:gd name="connsiteX13" fmla="*/ 118533 w 1947333"/>
                <a:gd name="connsiteY13" fmla="*/ 1816100 h 2133600"/>
                <a:gd name="connsiteX14" fmla="*/ 169333 w 1947333"/>
                <a:gd name="connsiteY14" fmla="*/ 1892300 h 2133600"/>
                <a:gd name="connsiteX15" fmla="*/ 258233 w 1947333"/>
                <a:gd name="connsiteY15" fmla="*/ 1981200 h 2133600"/>
                <a:gd name="connsiteX16" fmla="*/ 372533 w 1947333"/>
                <a:gd name="connsiteY16" fmla="*/ 2057400 h 2133600"/>
                <a:gd name="connsiteX17" fmla="*/ 461433 w 1947333"/>
                <a:gd name="connsiteY17" fmla="*/ 2108200 h 2133600"/>
                <a:gd name="connsiteX18" fmla="*/ 563033 w 1947333"/>
                <a:gd name="connsiteY18" fmla="*/ 2133600 h 2133600"/>
                <a:gd name="connsiteX19" fmla="*/ 969433 w 1947333"/>
                <a:gd name="connsiteY19" fmla="*/ 2120900 h 2133600"/>
                <a:gd name="connsiteX20" fmla="*/ 1134533 w 1947333"/>
                <a:gd name="connsiteY20" fmla="*/ 2070100 h 2133600"/>
                <a:gd name="connsiteX21" fmla="*/ 1210733 w 1947333"/>
                <a:gd name="connsiteY21" fmla="*/ 2057400 h 2133600"/>
                <a:gd name="connsiteX22" fmla="*/ 1299633 w 1947333"/>
                <a:gd name="connsiteY22" fmla="*/ 2006600 h 2133600"/>
                <a:gd name="connsiteX23" fmla="*/ 1490133 w 1947333"/>
                <a:gd name="connsiteY23" fmla="*/ 1930400 h 2133600"/>
                <a:gd name="connsiteX24" fmla="*/ 1553633 w 1947333"/>
                <a:gd name="connsiteY24" fmla="*/ 1892300 h 2133600"/>
                <a:gd name="connsiteX25" fmla="*/ 1591733 w 1947333"/>
                <a:gd name="connsiteY25" fmla="*/ 1854200 h 2133600"/>
                <a:gd name="connsiteX26" fmla="*/ 1655233 w 1947333"/>
                <a:gd name="connsiteY26" fmla="*/ 1803400 h 2133600"/>
                <a:gd name="connsiteX27" fmla="*/ 1756833 w 1947333"/>
                <a:gd name="connsiteY27" fmla="*/ 1739900 h 2133600"/>
                <a:gd name="connsiteX28" fmla="*/ 1807633 w 1947333"/>
                <a:gd name="connsiteY28" fmla="*/ 1689100 h 2133600"/>
                <a:gd name="connsiteX29" fmla="*/ 1858433 w 1947333"/>
                <a:gd name="connsiteY29" fmla="*/ 1612900 h 2133600"/>
                <a:gd name="connsiteX30" fmla="*/ 1934633 w 1947333"/>
                <a:gd name="connsiteY30" fmla="*/ 1371600 h 2133600"/>
                <a:gd name="connsiteX31" fmla="*/ 1921933 w 1947333"/>
                <a:gd name="connsiteY31" fmla="*/ 635000 h 2133600"/>
                <a:gd name="connsiteX32" fmla="*/ 1782233 w 1947333"/>
                <a:gd name="connsiteY32" fmla="*/ 279400 h 2133600"/>
                <a:gd name="connsiteX33" fmla="*/ 1515533 w 1947333"/>
                <a:gd name="connsiteY33" fmla="*/ 38100 h 2133600"/>
                <a:gd name="connsiteX34" fmla="*/ 1172633 w 1947333"/>
                <a:gd name="connsiteY34" fmla="*/ 50800 h 2133600"/>
                <a:gd name="connsiteX35" fmla="*/ 918633 w 1947333"/>
                <a:gd name="connsiteY35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0 w 1943100"/>
                <a:gd name="connsiteY8" fmla="*/ 1257300 h 2133600"/>
                <a:gd name="connsiteX9" fmla="*/ 12700 w 1943100"/>
                <a:gd name="connsiteY9" fmla="*/ 1600200 h 2133600"/>
                <a:gd name="connsiteX10" fmla="*/ 38100 w 1943100"/>
                <a:gd name="connsiteY10" fmla="*/ 1676400 h 2133600"/>
                <a:gd name="connsiteX11" fmla="*/ 63500 w 1943100"/>
                <a:gd name="connsiteY11" fmla="*/ 1714500 h 2133600"/>
                <a:gd name="connsiteX12" fmla="*/ 114300 w 1943100"/>
                <a:gd name="connsiteY12" fmla="*/ 1816100 h 2133600"/>
                <a:gd name="connsiteX13" fmla="*/ 165100 w 1943100"/>
                <a:gd name="connsiteY13" fmla="*/ 1892300 h 2133600"/>
                <a:gd name="connsiteX14" fmla="*/ 254000 w 1943100"/>
                <a:gd name="connsiteY14" fmla="*/ 1981200 h 2133600"/>
                <a:gd name="connsiteX15" fmla="*/ 368300 w 1943100"/>
                <a:gd name="connsiteY15" fmla="*/ 2057400 h 2133600"/>
                <a:gd name="connsiteX16" fmla="*/ 457200 w 1943100"/>
                <a:gd name="connsiteY16" fmla="*/ 2108200 h 2133600"/>
                <a:gd name="connsiteX17" fmla="*/ 558800 w 1943100"/>
                <a:gd name="connsiteY17" fmla="*/ 2133600 h 2133600"/>
                <a:gd name="connsiteX18" fmla="*/ 965200 w 1943100"/>
                <a:gd name="connsiteY18" fmla="*/ 2120900 h 2133600"/>
                <a:gd name="connsiteX19" fmla="*/ 1130300 w 1943100"/>
                <a:gd name="connsiteY19" fmla="*/ 2070100 h 2133600"/>
                <a:gd name="connsiteX20" fmla="*/ 1206500 w 1943100"/>
                <a:gd name="connsiteY20" fmla="*/ 2057400 h 2133600"/>
                <a:gd name="connsiteX21" fmla="*/ 1295400 w 1943100"/>
                <a:gd name="connsiteY21" fmla="*/ 2006600 h 2133600"/>
                <a:gd name="connsiteX22" fmla="*/ 1485900 w 1943100"/>
                <a:gd name="connsiteY22" fmla="*/ 1930400 h 2133600"/>
                <a:gd name="connsiteX23" fmla="*/ 1549400 w 1943100"/>
                <a:gd name="connsiteY23" fmla="*/ 1892300 h 2133600"/>
                <a:gd name="connsiteX24" fmla="*/ 1587500 w 1943100"/>
                <a:gd name="connsiteY24" fmla="*/ 1854200 h 2133600"/>
                <a:gd name="connsiteX25" fmla="*/ 1651000 w 1943100"/>
                <a:gd name="connsiteY25" fmla="*/ 1803400 h 2133600"/>
                <a:gd name="connsiteX26" fmla="*/ 1752600 w 1943100"/>
                <a:gd name="connsiteY26" fmla="*/ 1739900 h 2133600"/>
                <a:gd name="connsiteX27" fmla="*/ 1803400 w 1943100"/>
                <a:gd name="connsiteY27" fmla="*/ 1689100 h 2133600"/>
                <a:gd name="connsiteX28" fmla="*/ 1854200 w 1943100"/>
                <a:gd name="connsiteY28" fmla="*/ 1612900 h 2133600"/>
                <a:gd name="connsiteX29" fmla="*/ 1930400 w 1943100"/>
                <a:gd name="connsiteY29" fmla="*/ 1371600 h 2133600"/>
                <a:gd name="connsiteX30" fmla="*/ 1917700 w 1943100"/>
                <a:gd name="connsiteY30" fmla="*/ 635000 h 2133600"/>
                <a:gd name="connsiteX31" fmla="*/ 1778000 w 1943100"/>
                <a:gd name="connsiteY31" fmla="*/ 279400 h 2133600"/>
                <a:gd name="connsiteX32" fmla="*/ 1511300 w 1943100"/>
                <a:gd name="connsiteY32" fmla="*/ 38100 h 2133600"/>
                <a:gd name="connsiteX33" fmla="*/ 1168400 w 1943100"/>
                <a:gd name="connsiteY33" fmla="*/ 50800 h 2133600"/>
                <a:gd name="connsiteX34" fmla="*/ 914400 w 1943100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8401 w 1940755"/>
                <a:gd name="connsiteY8" fmla="*/ 1289742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36705 w 1965405"/>
                <a:gd name="connsiteY0" fmla="*/ 139700 h 2133600"/>
                <a:gd name="connsiteX1" fmla="*/ 773234 w 1965405"/>
                <a:gd name="connsiteY1" fmla="*/ 267748 h 2133600"/>
                <a:gd name="connsiteX2" fmla="*/ 682705 w 1965405"/>
                <a:gd name="connsiteY2" fmla="*/ 431800 h 2133600"/>
                <a:gd name="connsiteX3" fmla="*/ 644605 w 1965405"/>
                <a:gd name="connsiteY3" fmla="*/ 482600 h 2133600"/>
                <a:gd name="connsiteX4" fmla="*/ 631905 w 1965405"/>
                <a:gd name="connsiteY4" fmla="*/ 520700 h 2133600"/>
                <a:gd name="connsiteX5" fmla="*/ 568405 w 1965405"/>
                <a:gd name="connsiteY5" fmla="*/ 635000 h 2133600"/>
                <a:gd name="connsiteX6" fmla="*/ 441405 w 1965405"/>
                <a:gd name="connsiteY6" fmla="*/ 787400 h 2133600"/>
                <a:gd name="connsiteX7" fmla="*/ 301705 w 1965405"/>
                <a:gd name="connsiteY7" fmla="*/ 952500 h 2133600"/>
                <a:gd name="connsiteX8" fmla="*/ 40218 w 1965405"/>
                <a:gd name="connsiteY8" fmla="*/ 1242883 h 2133600"/>
                <a:gd name="connsiteX9" fmla="*/ 60405 w 1965405"/>
                <a:gd name="connsiteY9" fmla="*/ 1676400 h 2133600"/>
                <a:gd name="connsiteX10" fmla="*/ 85805 w 1965405"/>
                <a:gd name="connsiteY10" fmla="*/ 1714500 h 2133600"/>
                <a:gd name="connsiteX11" fmla="*/ 136605 w 1965405"/>
                <a:gd name="connsiteY11" fmla="*/ 1816100 h 2133600"/>
                <a:gd name="connsiteX12" fmla="*/ 187405 w 1965405"/>
                <a:gd name="connsiteY12" fmla="*/ 1892300 h 2133600"/>
                <a:gd name="connsiteX13" fmla="*/ 276305 w 1965405"/>
                <a:gd name="connsiteY13" fmla="*/ 1981200 h 2133600"/>
                <a:gd name="connsiteX14" fmla="*/ 390605 w 1965405"/>
                <a:gd name="connsiteY14" fmla="*/ 2057400 h 2133600"/>
                <a:gd name="connsiteX15" fmla="*/ 479505 w 1965405"/>
                <a:gd name="connsiteY15" fmla="*/ 2108200 h 2133600"/>
                <a:gd name="connsiteX16" fmla="*/ 581105 w 1965405"/>
                <a:gd name="connsiteY16" fmla="*/ 2133600 h 2133600"/>
                <a:gd name="connsiteX17" fmla="*/ 987505 w 1965405"/>
                <a:gd name="connsiteY17" fmla="*/ 2120900 h 2133600"/>
                <a:gd name="connsiteX18" fmla="*/ 1152605 w 1965405"/>
                <a:gd name="connsiteY18" fmla="*/ 2070100 h 2133600"/>
                <a:gd name="connsiteX19" fmla="*/ 1228805 w 1965405"/>
                <a:gd name="connsiteY19" fmla="*/ 2057400 h 2133600"/>
                <a:gd name="connsiteX20" fmla="*/ 1317705 w 1965405"/>
                <a:gd name="connsiteY20" fmla="*/ 2006600 h 2133600"/>
                <a:gd name="connsiteX21" fmla="*/ 1508205 w 1965405"/>
                <a:gd name="connsiteY21" fmla="*/ 1930400 h 2133600"/>
                <a:gd name="connsiteX22" fmla="*/ 1571705 w 1965405"/>
                <a:gd name="connsiteY22" fmla="*/ 1892300 h 2133600"/>
                <a:gd name="connsiteX23" fmla="*/ 1609805 w 1965405"/>
                <a:gd name="connsiteY23" fmla="*/ 1854200 h 2133600"/>
                <a:gd name="connsiteX24" fmla="*/ 1673305 w 1965405"/>
                <a:gd name="connsiteY24" fmla="*/ 1803400 h 2133600"/>
                <a:gd name="connsiteX25" fmla="*/ 1774905 w 1965405"/>
                <a:gd name="connsiteY25" fmla="*/ 1739900 h 2133600"/>
                <a:gd name="connsiteX26" fmla="*/ 1825705 w 1965405"/>
                <a:gd name="connsiteY26" fmla="*/ 1689100 h 2133600"/>
                <a:gd name="connsiteX27" fmla="*/ 1876505 w 1965405"/>
                <a:gd name="connsiteY27" fmla="*/ 1612900 h 2133600"/>
                <a:gd name="connsiteX28" fmla="*/ 1952705 w 1965405"/>
                <a:gd name="connsiteY28" fmla="*/ 1371600 h 2133600"/>
                <a:gd name="connsiteX29" fmla="*/ 1940005 w 1965405"/>
                <a:gd name="connsiteY29" fmla="*/ 635000 h 2133600"/>
                <a:gd name="connsiteX30" fmla="*/ 1800305 w 1965405"/>
                <a:gd name="connsiteY30" fmla="*/ 279400 h 2133600"/>
                <a:gd name="connsiteX31" fmla="*/ 1533605 w 1965405"/>
                <a:gd name="connsiteY31" fmla="*/ 38100 h 2133600"/>
                <a:gd name="connsiteX32" fmla="*/ 1190705 w 1965405"/>
                <a:gd name="connsiteY32" fmla="*/ 50800 h 2133600"/>
                <a:gd name="connsiteX33" fmla="*/ 936705 w 1965405"/>
                <a:gd name="connsiteY33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83170 w 1961170"/>
                <a:gd name="connsiteY10" fmla="*/ 1892300 h 2133600"/>
                <a:gd name="connsiteX11" fmla="*/ 272070 w 1961170"/>
                <a:gd name="connsiteY11" fmla="*/ 1981200 h 2133600"/>
                <a:gd name="connsiteX12" fmla="*/ 386370 w 1961170"/>
                <a:gd name="connsiteY12" fmla="*/ 2057400 h 2133600"/>
                <a:gd name="connsiteX13" fmla="*/ 475270 w 1961170"/>
                <a:gd name="connsiteY13" fmla="*/ 2108200 h 2133600"/>
                <a:gd name="connsiteX14" fmla="*/ 576870 w 1961170"/>
                <a:gd name="connsiteY14" fmla="*/ 2133600 h 2133600"/>
                <a:gd name="connsiteX15" fmla="*/ 983270 w 1961170"/>
                <a:gd name="connsiteY15" fmla="*/ 2120900 h 2133600"/>
                <a:gd name="connsiteX16" fmla="*/ 1148370 w 1961170"/>
                <a:gd name="connsiteY16" fmla="*/ 2070100 h 2133600"/>
                <a:gd name="connsiteX17" fmla="*/ 1224570 w 1961170"/>
                <a:gd name="connsiteY17" fmla="*/ 2057400 h 2133600"/>
                <a:gd name="connsiteX18" fmla="*/ 1313470 w 1961170"/>
                <a:gd name="connsiteY18" fmla="*/ 2006600 h 2133600"/>
                <a:gd name="connsiteX19" fmla="*/ 1503970 w 1961170"/>
                <a:gd name="connsiteY19" fmla="*/ 1930400 h 2133600"/>
                <a:gd name="connsiteX20" fmla="*/ 1567470 w 1961170"/>
                <a:gd name="connsiteY20" fmla="*/ 1892300 h 2133600"/>
                <a:gd name="connsiteX21" fmla="*/ 1605570 w 1961170"/>
                <a:gd name="connsiteY21" fmla="*/ 1854200 h 2133600"/>
                <a:gd name="connsiteX22" fmla="*/ 1669070 w 1961170"/>
                <a:gd name="connsiteY22" fmla="*/ 1803400 h 2133600"/>
                <a:gd name="connsiteX23" fmla="*/ 1770670 w 1961170"/>
                <a:gd name="connsiteY23" fmla="*/ 1739900 h 2133600"/>
                <a:gd name="connsiteX24" fmla="*/ 1821470 w 1961170"/>
                <a:gd name="connsiteY24" fmla="*/ 1689100 h 2133600"/>
                <a:gd name="connsiteX25" fmla="*/ 1872270 w 1961170"/>
                <a:gd name="connsiteY25" fmla="*/ 1612900 h 2133600"/>
                <a:gd name="connsiteX26" fmla="*/ 1948470 w 1961170"/>
                <a:gd name="connsiteY26" fmla="*/ 1371600 h 2133600"/>
                <a:gd name="connsiteX27" fmla="*/ 1935770 w 1961170"/>
                <a:gd name="connsiteY27" fmla="*/ 635000 h 2133600"/>
                <a:gd name="connsiteX28" fmla="*/ 1796070 w 1961170"/>
                <a:gd name="connsiteY28" fmla="*/ 279400 h 2133600"/>
                <a:gd name="connsiteX29" fmla="*/ 1529370 w 1961170"/>
                <a:gd name="connsiteY29" fmla="*/ 38100 h 2133600"/>
                <a:gd name="connsiteX30" fmla="*/ 1186470 w 1961170"/>
                <a:gd name="connsiteY30" fmla="*/ 50800 h 2133600"/>
                <a:gd name="connsiteX31" fmla="*/ 932470 w 1961170"/>
                <a:gd name="connsiteY31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272070 w 1961170"/>
                <a:gd name="connsiteY10" fmla="*/ 1981200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86370 w 1961170"/>
                <a:gd name="connsiteY10" fmla="*/ 2057400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0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148370 w 1961170"/>
                <a:gd name="connsiteY12" fmla="*/ 2070100 h 2175934"/>
                <a:gd name="connsiteX13" fmla="*/ 1224570 w 1961170"/>
                <a:gd name="connsiteY13" fmla="*/ 2057400 h 2175934"/>
                <a:gd name="connsiteX14" fmla="*/ 1313470 w 1961170"/>
                <a:gd name="connsiteY14" fmla="*/ 2006600 h 2175934"/>
                <a:gd name="connsiteX15" fmla="*/ 1503970 w 1961170"/>
                <a:gd name="connsiteY15" fmla="*/ 1930400 h 2175934"/>
                <a:gd name="connsiteX16" fmla="*/ 1567470 w 1961170"/>
                <a:gd name="connsiteY16" fmla="*/ 1892300 h 2175934"/>
                <a:gd name="connsiteX17" fmla="*/ 1605570 w 1961170"/>
                <a:gd name="connsiteY17" fmla="*/ 1854200 h 2175934"/>
                <a:gd name="connsiteX18" fmla="*/ 1669070 w 1961170"/>
                <a:gd name="connsiteY18" fmla="*/ 1803400 h 2175934"/>
                <a:gd name="connsiteX19" fmla="*/ 1770670 w 1961170"/>
                <a:gd name="connsiteY19" fmla="*/ 1739900 h 2175934"/>
                <a:gd name="connsiteX20" fmla="*/ 1821470 w 1961170"/>
                <a:gd name="connsiteY20" fmla="*/ 1689100 h 2175934"/>
                <a:gd name="connsiteX21" fmla="*/ 1872270 w 1961170"/>
                <a:gd name="connsiteY21" fmla="*/ 1612900 h 2175934"/>
                <a:gd name="connsiteX22" fmla="*/ 1948470 w 1961170"/>
                <a:gd name="connsiteY22" fmla="*/ 1371600 h 2175934"/>
                <a:gd name="connsiteX23" fmla="*/ 1935770 w 1961170"/>
                <a:gd name="connsiteY23" fmla="*/ 635000 h 2175934"/>
                <a:gd name="connsiteX24" fmla="*/ 1796070 w 1961170"/>
                <a:gd name="connsiteY24" fmla="*/ 279400 h 2175934"/>
                <a:gd name="connsiteX25" fmla="*/ 1529370 w 1961170"/>
                <a:gd name="connsiteY25" fmla="*/ 38100 h 2175934"/>
                <a:gd name="connsiteX26" fmla="*/ 1186470 w 1961170"/>
                <a:gd name="connsiteY26" fmla="*/ 50800 h 2175934"/>
                <a:gd name="connsiteX27" fmla="*/ 932470 w 1961170"/>
                <a:gd name="connsiteY27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224570 w 1961170"/>
                <a:gd name="connsiteY12" fmla="*/ 2057400 h 2175934"/>
                <a:gd name="connsiteX13" fmla="*/ 1313470 w 1961170"/>
                <a:gd name="connsiteY13" fmla="*/ 2006600 h 2175934"/>
                <a:gd name="connsiteX14" fmla="*/ 1503970 w 1961170"/>
                <a:gd name="connsiteY14" fmla="*/ 1930400 h 2175934"/>
                <a:gd name="connsiteX15" fmla="*/ 1567470 w 1961170"/>
                <a:gd name="connsiteY15" fmla="*/ 1892300 h 2175934"/>
                <a:gd name="connsiteX16" fmla="*/ 1605570 w 1961170"/>
                <a:gd name="connsiteY16" fmla="*/ 1854200 h 2175934"/>
                <a:gd name="connsiteX17" fmla="*/ 1669070 w 1961170"/>
                <a:gd name="connsiteY17" fmla="*/ 1803400 h 2175934"/>
                <a:gd name="connsiteX18" fmla="*/ 1770670 w 1961170"/>
                <a:gd name="connsiteY18" fmla="*/ 1739900 h 2175934"/>
                <a:gd name="connsiteX19" fmla="*/ 1821470 w 1961170"/>
                <a:gd name="connsiteY19" fmla="*/ 1689100 h 2175934"/>
                <a:gd name="connsiteX20" fmla="*/ 1872270 w 1961170"/>
                <a:gd name="connsiteY20" fmla="*/ 1612900 h 2175934"/>
                <a:gd name="connsiteX21" fmla="*/ 1948470 w 1961170"/>
                <a:gd name="connsiteY21" fmla="*/ 1371600 h 2175934"/>
                <a:gd name="connsiteX22" fmla="*/ 1935770 w 1961170"/>
                <a:gd name="connsiteY22" fmla="*/ 635000 h 2175934"/>
                <a:gd name="connsiteX23" fmla="*/ 1796070 w 1961170"/>
                <a:gd name="connsiteY23" fmla="*/ 279400 h 2175934"/>
                <a:gd name="connsiteX24" fmla="*/ 1529370 w 1961170"/>
                <a:gd name="connsiteY24" fmla="*/ 38100 h 2175934"/>
                <a:gd name="connsiteX25" fmla="*/ 1186470 w 1961170"/>
                <a:gd name="connsiteY25" fmla="*/ 50800 h 2175934"/>
                <a:gd name="connsiteX26" fmla="*/ 932470 w 1961170"/>
                <a:gd name="connsiteY26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313470 w 1961170"/>
                <a:gd name="connsiteY12" fmla="*/ 2006600 h 2175932"/>
                <a:gd name="connsiteX13" fmla="*/ 1503970 w 1961170"/>
                <a:gd name="connsiteY13" fmla="*/ 1930400 h 2175932"/>
                <a:gd name="connsiteX14" fmla="*/ 1567470 w 1961170"/>
                <a:gd name="connsiteY14" fmla="*/ 1892300 h 2175932"/>
                <a:gd name="connsiteX15" fmla="*/ 1605570 w 1961170"/>
                <a:gd name="connsiteY15" fmla="*/ 1854200 h 2175932"/>
                <a:gd name="connsiteX16" fmla="*/ 1669070 w 1961170"/>
                <a:gd name="connsiteY16" fmla="*/ 1803400 h 2175932"/>
                <a:gd name="connsiteX17" fmla="*/ 1770670 w 1961170"/>
                <a:gd name="connsiteY17" fmla="*/ 1739900 h 2175932"/>
                <a:gd name="connsiteX18" fmla="*/ 1821470 w 1961170"/>
                <a:gd name="connsiteY18" fmla="*/ 1689100 h 2175932"/>
                <a:gd name="connsiteX19" fmla="*/ 1872270 w 1961170"/>
                <a:gd name="connsiteY19" fmla="*/ 1612900 h 2175932"/>
                <a:gd name="connsiteX20" fmla="*/ 1948470 w 1961170"/>
                <a:gd name="connsiteY20" fmla="*/ 1371600 h 2175932"/>
                <a:gd name="connsiteX21" fmla="*/ 1935770 w 1961170"/>
                <a:gd name="connsiteY21" fmla="*/ 635000 h 2175932"/>
                <a:gd name="connsiteX22" fmla="*/ 1796070 w 1961170"/>
                <a:gd name="connsiteY22" fmla="*/ 279400 h 2175932"/>
                <a:gd name="connsiteX23" fmla="*/ 1529370 w 1961170"/>
                <a:gd name="connsiteY23" fmla="*/ 38100 h 2175932"/>
                <a:gd name="connsiteX24" fmla="*/ 1186470 w 1961170"/>
                <a:gd name="connsiteY24" fmla="*/ 50800 h 2175932"/>
                <a:gd name="connsiteX25" fmla="*/ 932470 w 1961170"/>
                <a:gd name="connsiteY25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03970 w 1961170"/>
                <a:gd name="connsiteY12" fmla="*/ 1930400 h 2175934"/>
                <a:gd name="connsiteX13" fmla="*/ 1567470 w 1961170"/>
                <a:gd name="connsiteY13" fmla="*/ 1892300 h 2175934"/>
                <a:gd name="connsiteX14" fmla="*/ 1605570 w 1961170"/>
                <a:gd name="connsiteY14" fmla="*/ 1854200 h 2175934"/>
                <a:gd name="connsiteX15" fmla="*/ 1669070 w 1961170"/>
                <a:gd name="connsiteY15" fmla="*/ 1803400 h 2175934"/>
                <a:gd name="connsiteX16" fmla="*/ 1770670 w 1961170"/>
                <a:gd name="connsiteY16" fmla="*/ 1739900 h 2175934"/>
                <a:gd name="connsiteX17" fmla="*/ 1821470 w 1961170"/>
                <a:gd name="connsiteY17" fmla="*/ 1689100 h 2175934"/>
                <a:gd name="connsiteX18" fmla="*/ 1872270 w 1961170"/>
                <a:gd name="connsiteY18" fmla="*/ 1612900 h 2175934"/>
                <a:gd name="connsiteX19" fmla="*/ 1948470 w 1961170"/>
                <a:gd name="connsiteY19" fmla="*/ 1371600 h 2175934"/>
                <a:gd name="connsiteX20" fmla="*/ 1935770 w 1961170"/>
                <a:gd name="connsiteY20" fmla="*/ 635000 h 2175934"/>
                <a:gd name="connsiteX21" fmla="*/ 1796070 w 1961170"/>
                <a:gd name="connsiteY21" fmla="*/ 279400 h 2175934"/>
                <a:gd name="connsiteX22" fmla="*/ 1529370 w 1961170"/>
                <a:gd name="connsiteY22" fmla="*/ 38100 h 2175934"/>
                <a:gd name="connsiteX23" fmla="*/ 1186470 w 1961170"/>
                <a:gd name="connsiteY23" fmla="*/ 50800 h 2175934"/>
                <a:gd name="connsiteX24" fmla="*/ 932470 w 1961170"/>
                <a:gd name="connsiteY24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05570 w 1961170"/>
                <a:gd name="connsiteY13" fmla="*/ 1854200 h 2175932"/>
                <a:gd name="connsiteX14" fmla="*/ 1669070 w 1961170"/>
                <a:gd name="connsiteY14" fmla="*/ 1803400 h 2175932"/>
                <a:gd name="connsiteX15" fmla="*/ 1770670 w 1961170"/>
                <a:gd name="connsiteY15" fmla="*/ 1739900 h 2175932"/>
                <a:gd name="connsiteX16" fmla="*/ 1821470 w 1961170"/>
                <a:gd name="connsiteY16" fmla="*/ 1689100 h 2175932"/>
                <a:gd name="connsiteX17" fmla="*/ 1872270 w 1961170"/>
                <a:gd name="connsiteY17" fmla="*/ 1612900 h 2175932"/>
                <a:gd name="connsiteX18" fmla="*/ 1948470 w 1961170"/>
                <a:gd name="connsiteY18" fmla="*/ 1371600 h 2175932"/>
                <a:gd name="connsiteX19" fmla="*/ 1935770 w 1961170"/>
                <a:gd name="connsiteY19" fmla="*/ 635000 h 2175932"/>
                <a:gd name="connsiteX20" fmla="*/ 1796070 w 1961170"/>
                <a:gd name="connsiteY20" fmla="*/ 279400 h 2175932"/>
                <a:gd name="connsiteX21" fmla="*/ 1529370 w 1961170"/>
                <a:gd name="connsiteY21" fmla="*/ 38100 h 2175932"/>
                <a:gd name="connsiteX22" fmla="*/ 1186470 w 1961170"/>
                <a:gd name="connsiteY22" fmla="*/ 50800 h 2175932"/>
                <a:gd name="connsiteX23" fmla="*/ 932470 w 1961170"/>
                <a:gd name="connsiteY23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605570 w 1961170"/>
                <a:gd name="connsiteY13" fmla="*/ 1854200 h 2175934"/>
                <a:gd name="connsiteX14" fmla="*/ 1669070 w 1961170"/>
                <a:gd name="connsiteY14" fmla="*/ 1803400 h 2175934"/>
                <a:gd name="connsiteX15" fmla="*/ 1770670 w 1961170"/>
                <a:gd name="connsiteY15" fmla="*/ 1739900 h 2175934"/>
                <a:gd name="connsiteX16" fmla="*/ 1821470 w 1961170"/>
                <a:gd name="connsiteY16" fmla="*/ 1689100 h 2175934"/>
                <a:gd name="connsiteX17" fmla="*/ 1872270 w 1961170"/>
                <a:gd name="connsiteY17" fmla="*/ 1612900 h 2175934"/>
                <a:gd name="connsiteX18" fmla="*/ 1948470 w 1961170"/>
                <a:gd name="connsiteY18" fmla="*/ 1371600 h 2175934"/>
                <a:gd name="connsiteX19" fmla="*/ 1935770 w 1961170"/>
                <a:gd name="connsiteY19" fmla="*/ 635000 h 2175934"/>
                <a:gd name="connsiteX20" fmla="*/ 1796070 w 1961170"/>
                <a:gd name="connsiteY20" fmla="*/ 279400 h 2175934"/>
                <a:gd name="connsiteX21" fmla="*/ 1529370 w 1961170"/>
                <a:gd name="connsiteY21" fmla="*/ 38100 h 2175934"/>
                <a:gd name="connsiteX22" fmla="*/ 1186470 w 1961170"/>
                <a:gd name="connsiteY22" fmla="*/ 50800 h 2175934"/>
                <a:gd name="connsiteX23" fmla="*/ 932470 w 1961170"/>
                <a:gd name="connsiteY23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69070 w 1961170"/>
                <a:gd name="connsiteY13" fmla="*/ 1803400 h 2175932"/>
                <a:gd name="connsiteX14" fmla="*/ 1770670 w 1961170"/>
                <a:gd name="connsiteY14" fmla="*/ 1739900 h 2175932"/>
                <a:gd name="connsiteX15" fmla="*/ 1821470 w 1961170"/>
                <a:gd name="connsiteY15" fmla="*/ 1689100 h 2175932"/>
                <a:gd name="connsiteX16" fmla="*/ 1872270 w 1961170"/>
                <a:gd name="connsiteY16" fmla="*/ 1612900 h 2175932"/>
                <a:gd name="connsiteX17" fmla="*/ 1948470 w 1961170"/>
                <a:gd name="connsiteY17" fmla="*/ 1371600 h 2175932"/>
                <a:gd name="connsiteX18" fmla="*/ 1935770 w 1961170"/>
                <a:gd name="connsiteY18" fmla="*/ 635000 h 2175932"/>
                <a:gd name="connsiteX19" fmla="*/ 1796070 w 1961170"/>
                <a:gd name="connsiteY19" fmla="*/ 279400 h 2175932"/>
                <a:gd name="connsiteX20" fmla="*/ 1529370 w 1961170"/>
                <a:gd name="connsiteY20" fmla="*/ 38100 h 2175932"/>
                <a:gd name="connsiteX21" fmla="*/ 1186470 w 1961170"/>
                <a:gd name="connsiteY21" fmla="*/ 50800 h 2175932"/>
                <a:gd name="connsiteX22" fmla="*/ 932470 w 1961170"/>
                <a:gd name="connsiteY22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770670 w 1961170"/>
                <a:gd name="connsiteY13" fmla="*/ 1739900 h 2175934"/>
                <a:gd name="connsiteX14" fmla="*/ 1821470 w 1961170"/>
                <a:gd name="connsiteY14" fmla="*/ 1689100 h 2175934"/>
                <a:gd name="connsiteX15" fmla="*/ 1872270 w 1961170"/>
                <a:gd name="connsiteY15" fmla="*/ 1612900 h 2175934"/>
                <a:gd name="connsiteX16" fmla="*/ 1948470 w 1961170"/>
                <a:gd name="connsiteY16" fmla="*/ 1371600 h 2175934"/>
                <a:gd name="connsiteX17" fmla="*/ 1935770 w 1961170"/>
                <a:gd name="connsiteY17" fmla="*/ 635000 h 2175934"/>
                <a:gd name="connsiteX18" fmla="*/ 1796070 w 1961170"/>
                <a:gd name="connsiteY18" fmla="*/ 279400 h 2175934"/>
                <a:gd name="connsiteX19" fmla="*/ 1529370 w 1961170"/>
                <a:gd name="connsiteY19" fmla="*/ 38100 h 2175934"/>
                <a:gd name="connsiteX20" fmla="*/ 1186470 w 1961170"/>
                <a:gd name="connsiteY20" fmla="*/ 50800 h 2175934"/>
                <a:gd name="connsiteX21" fmla="*/ 932470 w 1961170"/>
                <a:gd name="connsiteY21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821470 w 1961170"/>
                <a:gd name="connsiteY13" fmla="*/ 1689100 h 2175932"/>
                <a:gd name="connsiteX14" fmla="*/ 1872270 w 1961170"/>
                <a:gd name="connsiteY14" fmla="*/ 1612900 h 2175932"/>
                <a:gd name="connsiteX15" fmla="*/ 1948470 w 1961170"/>
                <a:gd name="connsiteY15" fmla="*/ 1371600 h 2175932"/>
                <a:gd name="connsiteX16" fmla="*/ 1935770 w 1961170"/>
                <a:gd name="connsiteY16" fmla="*/ 635000 h 2175932"/>
                <a:gd name="connsiteX17" fmla="*/ 1796070 w 1961170"/>
                <a:gd name="connsiteY17" fmla="*/ 279400 h 2175932"/>
                <a:gd name="connsiteX18" fmla="*/ 1529370 w 1961170"/>
                <a:gd name="connsiteY18" fmla="*/ 38100 h 2175932"/>
                <a:gd name="connsiteX19" fmla="*/ 1186470 w 1961170"/>
                <a:gd name="connsiteY19" fmla="*/ 50800 h 2175932"/>
                <a:gd name="connsiteX20" fmla="*/ 932470 w 1961170"/>
                <a:gd name="connsiteY20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872270 w 1961170"/>
                <a:gd name="connsiteY13" fmla="*/ 1612900 h 2175934"/>
                <a:gd name="connsiteX14" fmla="*/ 1948470 w 1961170"/>
                <a:gd name="connsiteY14" fmla="*/ 1371600 h 2175934"/>
                <a:gd name="connsiteX15" fmla="*/ 1935770 w 1961170"/>
                <a:gd name="connsiteY15" fmla="*/ 635000 h 2175934"/>
                <a:gd name="connsiteX16" fmla="*/ 1796070 w 1961170"/>
                <a:gd name="connsiteY16" fmla="*/ 279400 h 2175934"/>
                <a:gd name="connsiteX17" fmla="*/ 1529370 w 1961170"/>
                <a:gd name="connsiteY17" fmla="*/ 38100 h 2175934"/>
                <a:gd name="connsiteX18" fmla="*/ 1186470 w 1961170"/>
                <a:gd name="connsiteY18" fmla="*/ 50800 h 2175934"/>
                <a:gd name="connsiteX19" fmla="*/ 932470 w 1961170"/>
                <a:gd name="connsiteY19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09854"/>
                <a:gd name="connsiteY0" fmla="*/ 139700 h 2175934"/>
                <a:gd name="connsiteX1" fmla="*/ 768999 w 2009854"/>
                <a:gd name="connsiteY1" fmla="*/ 267748 h 2175934"/>
                <a:gd name="connsiteX2" fmla="*/ 678470 w 2009854"/>
                <a:gd name="connsiteY2" fmla="*/ 431800 h 2175934"/>
                <a:gd name="connsiteX3" fmla="*/ 640370 w 2009854"/>
                <a:gd name="connsiteY3" fmla="*/ 482600 h 2175934"/>
                <a:gd name="connsiteX4" fmla="*/ 627670 w 2009854"/>
                <a:gd name="connsiteY4" fmla="*/ 520700 h 2175934"/>
                <a:gd name="connsiteX5" fmla="*/ 564170 w 2009854"/>
                <a:gd name="connsiteY5" fmla="*/ 635000 h 2175934"/>
                <a:gd name="connsiteX6" fmla="*/ 437170 w 2009854"/>
                <a:gd name="connsiteY6" fmla="*/ 787400 h 2175934"/>
                <a:gd name="connsiteX7" fmla="*/ 297470 w 2009854"/>
                <a:gd name="connsiteY7" fmla="*/ 952500 h 2175934"/>
                <a:gd name="connsiteX8" fmla="*/ 35983 w 2009854"/>
                <a:gd name="connsiteY8" fmla="*/ 1242883 h 2175934"/>
                <a:gd name="connsiteX9" fmla="*/ 81570 w 2009854"/>
                <a:gd name="connsiteY9" fmla="*/ 1714500 h 2175934"/>
                <a:gd name="connsiteX10" fmla="*/ 475270 w 2009854"/>
                <a:gd name="connsiteY10" fmla="*/ 2108200 h 2175934"/>
                <a:gd name="connsiteX11" fmla="*/ 983270 w 2009854"/>
                <a:gd name="connsiteY11" fmla="*/ 2120901 h 2175934"/>
                <a:gd name="connsiteX12" fmla="*/ 1567470 w 2009854"/>
                <a:gd name="connsiteY12" fmla="*/ 1892300 h 2175934"/>
                <a:gd name="connsiteX13" fmla="*/ 1948470 w 2009854"/>
                <a:gd name="connsiteY13" fmla="*/ 1371600 h 2175934"/>
                <a:gd name="connsiteX14" fmla="*/ 1935770 w 2009854"/>
                <a:gd name="connsiteY14" fmla="*/ 635000 h 2175934"/>
                <a:gd name="connsiteX15" fmla="*/ 1796070 w 2009854"/>
                <a:gd name="connsiteY15" fmla="*/ 279400 h 2175934"/>
                <a:gd name="connsiteX16" fmla="*/ 1529370 w 2009854"/>
                <a:gd name="connsiteY16" fmla="*/ 38100 h 2175934"/>
                <a:gd name="connsiteX17" fmla="*/ 1186470 w 2009854"/>
                <a:gd name="connsiteY17" fmla="*/ 50800 h 2175934"/>
                <a:gd name="connsiteX18" fmla="*/ 932470 w 2009854"/>
                <a:gd name="connsiteY18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640370 w 2014033"/>
                <a:gd name="connsiteY3" fmla="*/ 482600 h 2175934"/>
                <a:gd name="connsiteX4" fmla="*/ 627670 w 2014033"/>
                <a:gd name="connsiteY4" fmla="*/ 520700 h 2175934"/>
                <a:gd name="connsiteX5" fmla="*/ 564170 w 2014033"/>
                <a:gd name="connsiteY5" fmla="*/ 635000 h 2175934"/>
                <a:gd name="connsiteX6" fmla="*/ 437170 w 2014033"/>
                <a:gd name="connsiteY6" fmla="*/ 787400 h 2175934"/>
                <a:gd name="connsiteX7" fmla="*/ 297470 w 2014033"/>
                <a:gd name="connsiteY7" fmla="*/ 952500 h 2175934"/>
                <a:gd name="connsiteX8" fmla="*/ 35983 w 2014033"/>
                <a:gd name="connsiteY8" fmla="*/ 1242883 h 2175934"/>
                <a:gd name="connsiteX9" fmla="*/ 81570 w 2014033"/>
                <a:gd name="connsiteY9" fmla="*/ 1714500 h 2175934"/>
                <a:gd name="connsiteX10" fmla="*/ 475270 w 2014033"/>
                <a:gd name="connsiteY10" fmla="*/ 2108200 h 2175934"/>
                <a:gd name="connsiteX11" fmla="*/ 983270 w 2014033"/>
                <a:gd name="connsiteY11" fmla="*/ 2120901 h 2175934"/>
                <a:gd name="connsiteX12" fmla="*/ 1567470 w 2014033"/>
                <a:gd name="connsiteY12" fmla="*/ 1892300 h 2175934"/>
                <a:gd name="connsiteX13" fmla="*/ 1948470 w 2014033"/>
                <a:gd name="connsiteY13" fmla="*/ 1371600 h 2175934"/>
                <a:gd name="connsiteX14" fmla="*/ 1960848 w 2014033"/>
                <a:gd name="connsiteY14" fmla="*/ 685466 h 2175934"/>
                <a:gd name="connsiteX15" fmla="*/ 1796070 w 2014033"/>
                <a:gd name="connsiteY15" fmla="*/ 279400 h 2175934"/>
                <a:gd name="connsiteX16" fmla="*/ 1529370 w 2014033"/>
                <a:gd name="connsiteY16" fmla="*/ 38100 h 2175934"/>
                <a:gd name="connsiteX17" fmla="*/ 1186470 w 2014033"/>
                <a:gd name="connsiteY17" fmla="*/ 50800 h 2175934"/>
                <a:gd name="connsiteX18" fmla="*/ 932470 w 2014033"/>
                <a:gd name="connsiteY18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627670 w 2014033"/>
                <a:gd name="connsiteY3" fmla="*/ 520700 h 2175932"/>
                <a:gd name="connsiteX4" fmla="*/ 564170 w 2014033"/>
                <a:gd name="connsiteY4" fmla="*/ 635000 h 2175932"/>
                <a:gd name="connsiteX5" fmla="*/ 437170 w 2014033"/>
                <a:gd name="connsiteY5" fmla="*/ 787400 h 2175932"/>
                <a:gd name="connsiteX6" fmla="*/ 297470 w 2014033"/>
                <a:gd name="connsiteY6" fmla="*/ 952500 h 2175932"/>
                <a:gd name="connsiteX7" fmla="*/ 35983 w 2014033"/>
                <a:gd name="connsiteY7" fmla="*/ 1242883 h 2175932"/>
                <a:gd name="connsiteX8" fmla="*/ 81570 w 2014033"/>
                <a:gd name="connsiteY8" fmla="*/ 1714500 h 2175932"/>
                <a:gd name="connsiteX9" fmla="*/ 475270 w 2014033"/>
                <a:gd name="connsiteY9" fmla="*/ 2108200 h 2175932"/>
                <a:gd name="connsiteX10" fmla="*/ 983270 w 2014033"/>
                <a:gd name="connsiteY10" fmla="*/ 2120901 h 2175932"/>
                <a:gd name="connsiteX11" fmla="*/ 1567470 w 2014033"/>
                <a:gd name="connsiteY11" fmla="*/ 1892300 h 2175932"/>
                <a:gd name="connsiteX12" fmla="*/ 1948470 w 2014033"/>
                <a:gd name="connsiteY12" fmla="*/ 1371600 h 2175932"/>
                <a:gd name="connsiteX13" fmla="*/ 1960848 w 2014033"/>
                <a:gd name="connsiteY13" fmla="*/ 685466 h 2175932"/>
                <a:gd name="connsiteX14" fmla="*/ 1796070 w 2014033"/>
                <a:gd name="connsiteY14" fmla="*/ 279400 h 2175932"/>
                <a:gd name="connsiteX15" fmla="*/ 1529370 w 2014033"/>
                <a:gd name="connsiteY15" fmla="*/ 38100 h 2175932"/>
                <a:gd name="connsiteX16" fmla="*/ 1186470 w 2014033"/>
                <a:gd name="connsiteY16" fmla="*/ 50800 h 2175932"/>
                <a:gd name="connsiteX17" fmla="*/ 932470 w 2014033"/>
                <a:gd name="connsiteY17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564170 w 2014033"/>
                <a:gd name="connsiteY3" fmla="*/ 635000 h 2175934"/>
                <a:gd name="connsiteX4" fmla="*/ 437170 w 2014033"/>
                <a:gd name="connsiteY4" fmla="*/ 787400 h 2175934"/>
                <a:gd name="connsiteX5" fmla="*/ 297470 w 2014033"/>
                <a:gd name="connsiteY5" fmla="*/ 952500 h 2175934"/>
                <a:gd name="connsiteX6" fmla="*/ 35983 w 2014033"/>
                <a:gd name="connsiteY6" fmla="*/ 1242883 h 2175934"/>
                <a:gd name="connsiteX7" fmla="*/ 81570 w 2014033"/>
                <a:gd name="connsiteY7" fmla="*/ 1714500 h 2175934"/>
                <a:gd name="connsiteX8" fmla="*/ 475270 w 2014033"/>
                <a:gd name="connsiteY8" fmla="*/ 2108200 h 2175934"/>
                <a:gd name="connsiteX9" fmla="*/ 983270 w 2014033"/>
                <a:gd name="connsiteY9" fmla="*/ 2120901 h 2175934"/>
                <a:gd name="connsiteX10" fmla="*/ 1567470 w 2014033"/>
                <a:gd name="connsiteY10" fmla="*/ 1892300 h 2175934"/>
                <a:gd name="connsiteX11" fmla="*/ 1948470 w 2014033"/>
                <a:gd name="connsiteY11" fmla="*/ 1371600 h 2175934"/>
                <a:gd name="connsiteX12" fmla="*/ 1960848 w 2014033"/>
                <a:gd name="connsiteY12" fmla="*/ 685466 h 2175934"/>
                <a:gd name="connsiteX13" fmla="*/ 1796070 w 2014033"/>
                <a:gd name="connsiteY13" fmla="*/ 279400 h 2175934"/>
                <a:gd name="connsiteX14" fmla="*/ 1529370 w 2014033"/>
                <a:gd name="connsiteY14" fmla="*/ 38100 h 2175934"/>
                <a:gd name="connsiteX15" fmla="*/ 1186470 w 2014033"/>
                <a:gd name="connsiteY15" fmla="*/ 50800 h 2175934"/>
                <a:gd name="connsiteX16" fmla="*/ 932470 w 2014033"/>
                <a:gd name="connsiteY16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3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4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85014 w 2066577"/>
                <a:gd name="connsiteY0" fmla="*/ 139700 h 2175932"/>
                <a:gd name="connsiteX1" fmla="*/ 821543 w 2066577"/>
                <a:gd name="connsiteY1" fmla="*/ 267748 h 2175932"/>
                <a:gd name="connsiteX2" fmla="*/ 731014 w 2066577"/>
                <a:gd name="connsiteY2" fmla="*/ 431800 h 2175932"/>
                <a:gd name="connsiteX3" fmla="*/ 489714 w 2066577"/>
                <a:gd name="connsiteY3" fmla="*/ 787400 h 2175932"/>
                <a:gd name="connsiteX4" fmla="*/ 350014 w 2066577"/>
                <a:gd name="connsiteY4" fmla="*/ 952500 h 2175932"/>
                <a:gd name="connsiteX5" fmla="*/ 88528 w 2066577"/>
                <a:gd name="connsiteY5" fmla="*/ 1242883 h 2175932"/>
                <a:gd name="connsiteX6" fmla="*/ 134114 w 2066577"/>
                <a:gd name="connsiteY6" fmla="*/ 1714500 h 2175932"/>
                <a:gd name="connsiteX7" fmla="*/ 527814 w 2066577"/>
                <a:gd name="connsiteY7" fmla="*/ 2108200 h 2175932"/>
                <a:gd name="connsiteX8" fmla="*/ 1035814 w 2066577"/>
                <a:gd name="connsiteY8" fmla="*/ 2120901 h 2175932"/>
                <a:gd name="connsiteX9" fmla="*/ 1620014 w 2066577"/>
                <a:gd name="connsiteY9" fmla="*/ 1892300 h 2175932"/>
                <a:gd name="connsiteX10" fmla="*/ 2001014 w 2066577"/>
                <a:gd name="connsiteY10" fmla="*/ 1371600 h 2175932"/>
                <a:gd name="connsiteX11" fmla="*/ 2013392 w 2066577"/>
                <a:gd name="connsiteY11" fmla="*/ 685466 h 2175932"/>
                <a:gd name="connsiteX12" fmla="*/ 1848614 w 2066577"/>
                <a:gd name="connsiteY12" fmla="*/ 279400 h 2175932"/>
                <a:gd name="connsiteX13" fmla="*/ 1581914 w 2066577"/>
                <a:gd name="connsiteY13" fmla="*/ 38100 h 2175932"/>
                <a:gd name="connsiteX14" fmla="*/ 1239014 w 2066577"/>
                <a:gd name="connsiteY14" fmla="*/ 50800 h 2175932"/>
                <a:gd name="connsiteX15" fmla="*/ 985014 w 2066577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63453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63453 w 2041502"/>
                <a:gd name="connsiteY5" fmla="*/ 1242883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84947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95695 w 2041502"/>
                <a:gd name="connsiteY5" fmla="*/ 1232069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41502" h="2175932">
                  <a:moveTo>
                    <a:pt x="959939" y="139700"/>
                  </a:moveTo>
                  <a:cubicBezTo>
                    <a:pt x="890361" y="175858"/>
                    <a:pt x="826101" y="223298"/>
                    <a:pt x="796468" y="267748"/>
                  </a:cubicBezTo>
                  <a:cubicBezTo>
                    <a:pt x="766835" y="312198"/>
                    <a:pt x="727377" y="395991"/>
                    <a:pt x="705939" y="431800"/>
                  </a:cubicBezTo>
                  <a:cubicBezTo>
                    <a:pt x="650634" y="518409"/>
                    <a:pt x="528139" y="700617"/>
                    <a:pt x="464639" y="787400"/>
                  </a:cubicBezTo>
                  <a:cubicBezTo>
                    <a:pt x="401139" y="874183"/>
                    <a:pt x="386430" y="878389"/>
                    <a:pt x="324939" y="952500"/>
                  </a:cubicBezTo>
                  <a:cubicBezTo>
                    <a:pt x="263448" y="1026611"/>
                    <a:pt x="258362" y="1023188"/>
                    <a:pt x="95695" y="1232069"/>
                  </a:cubicBezTo>
                  <a:cubicBezTo>
                    <a:pt x="59712" y="1359069"/>
                    <a:pt x="0" y="1519816"/>
                    <a:pt x="109039" y="1714500"/>
                  </a:cubicBezTo>
                  <a:cubicBezTo>
                    <a:pt x="182254" y="1858720"/>
                    <a:pt x="352456" y="2040467"/>
                    <a:pt x="502739" y="2108200"/>
                  </a:cubicBezTo>
                  <a:cubicBezTo>
                    <a:pt x="653022" y="2175933"/>
                    <a:pt x="828706" y="2156884"/>
                    <a:pt x="1010739" y="2120901"/>
                  </a:cubicBezTo>
                  <a:cubicBezTo>
                    <a:pt x="1192772" y="2084918"/>
                    <a:pt x="1434072" y="2017183"/>
                    <a:pt x="1594939" y="1892300"/>
                  </a:cubicBezTo>
                  <a:cubicBezTo>
                    <a:pt x="1755806" y="1767417"/>
                    <a:pt x="1910376" y="1572739"/>
                    <a:pt x="1975939" y="1371600"/>
                  </a:cubicBezTo>
                  <a:cubicBezTo>
                    <a:pt x="2041502" y="1170461"/>
                    <a:pt x="2013717" y="867499"/>
                    <a:pt x="1988317" y="685466"/>
                  </a:cubicBezTo>
                  <a:cubicBezTo>
                    <a:pt x="1962917" y="503433"/>
                    <a:pt x="1895452" y="387294"/>
                    <a:pt x="1823539" y="279400"/>
                  </a:cubicBezTo>
                  <a:cubicBezTo>
                    <a:pt x="1751626" y="171506"/>
                    <a:pt x="1658439" y="76200"/>
                    <a:pt x="1556839" y="38100"/>
                  </a:cubicBezTo>
                  <a:cubicBezTo>
                    <a:pt x="1455239" y="0"/>
                    <a:pt x="1313422" y="33867"/>
                    <a:pt x="1213939" y="50800"/>
                  </a:cubicBezTo>
                  <a:cubicBezTo>
                    <a:pt x="1114456" y="67733"/>
                    <a:pt x="1029517" y="103542"/>
                    <a:pt x="959939" y="13970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任意多边形 72">
              <a:extLst>
                <a:ext uri="{FF2B5EF4-FFF2-40B4-BE49-F238E27FC236}">
                  <a16:creationId xmlns="" xmlns:a16="http://schemas.microsoft.com/office/drawing/2014/main" id="{6E1C8592-87B8-47FF-A6BD-E69FF1C412BF}"/>
                </a:ext>
              </a:extLst>
            </p:cNvPr>
            <p:cNvSpPr/>
            <p:nvPr/>
          </p:nvSpPr>
          <p:spPr>
            <a:xfrm rot="10637701">
              <a:off x="4096971" y="2148035"/>
              <a:ext cx="1219619" cy="1532719"/>
            </a:xfrm>
            <a:custGeom>
              <a:avLst/>
              <a:gdLst>
                <a:gd name="connsiteX0" fmla="*/ 747739 w 1965027"/>
                <a:gd name="connsiteY0" fmla="*/ 11430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47739 w 1965027"/>
                <a:gd name="connsiteY57" fmla="*/ 114300 h 2095500"/>
                <a:gd name="connsiteX0" fmla="*/ 790727 w 1965027"/>
                <a:gd name="connsiteY0" fmla="*/ 21523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790727 w 1965027"/>
                <a:gd name="connsiteY0" fmla="*/ 21523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66739 w 1965027"/>
                <a:gd name="connsiteY8" fmla="*/ 838200 h 2095500"/>
                <a:gd name="connsiteX9" fmla="*/ 328639 w 1965027"/>
                <a:gd name="connsiteY9" fmla="*/ 863600 h 2095500"/>
                <a:gd name="connsiteX10" fmla="*/ 290539 w 1965027"/>
                <a:gd name="connsiteY10" fmla="*/ 914400 h 2095500"/>
                <a:gd name="connsiteX11" fmla="*/ 214339 w 1965027"/>
                <a:gd name="connsiteY11" fmla="*/ 965200 h 2095500"/>
                <a:gd name="connsiteX12" fmla="*/ 150839 w 1965027"/>
                <a:gd name="connsiteY12" fmla="*/ 1016000 h 2095500"/>
                <a:gd name="connsiteX13" fmla="*/ 61939 w 1965027"/>
                <a:gd name="connsiteY13" fmla="*/ 1104900 h 2095500"/>
                <a:gd name="connsiteX14" fmla="*/ 49239 w 1965027"/>
                <a:gd name="connsiteY14" fmla="*/ 1143000 h 2095500"/>
                <a:gd name="connsiteX15" fmla="*/ 11139 w 1965027"/>
                <a:gd name="connsiteY15" fmla="*/ 1219200 h 2095500"/>
                <a:gd name="connsiteX16" fmla="*/ 23839 w 1965027"/>
                <a:gd name="connsiteY16" fmla="*/ 1562100 h 2095500"/>
                <a:gd name="connsiteX17" fmla="*/ 49239 w 1965027"/>
                <a:gd name="connsiteY17" fmla="*/ 1638300 h 2095500"/>
                <a:gd name="connsiteX18" fmla="*/ 74639 w 1965027"/>
                <a:gd name="connsiteY18" fmla="*/ 1676400 h 2095500"/>
                <a:gd name="connsiteX19" fmla="*/ 125439 w 1965027"/>
                <a:gd name="connsiteY19" fmla="*/ 1778000 h 2095500"/>
                <a:gd name="connsiteX20" fmla="*/ 176239 w 1965027"/>
                <a:gd name="connsiteY20" fmla="*/ 1854200 h 2095500"/>
                <a:gd name="connsiteX21" fmla="*/ 265139 w 1965027"/>
                <a:gd name="connsiteY21" fmla="*/ 1943100 h 2095500"/>
                <a:gd name="connsiteX22" fmla="*/ 379439 w 1965027"/>
                <a:gd name="connsiteY22" fmla="*/ 2019300 h 2095500"/>
                <a:gd name="connsiteX23" fmla="*/ 468339 w 1965027"/>
                <a:gd name="connsiteY23" fmla="*/ 2070100 h 2095500"/>
                <a:gd name="connsiteX24" fmla="*/ 569939 w 1965027"/>
                <a:gd name="connsiteY24" fmla="*/ 2095500 h 2095500"/>
                <a:gd name="connsiteX25" fmla="*/ 976339 w 1965027"/>
                <a:gd name="connsiteY25" fmla="*/ 2082800 h 2095500"/>
                <a:gd name="connsiteX26" fmla="*/ 1141439 w 1965027"/>
                <a:gd name="connsiteY26" fmla="*/ 2032000 h 2095500"/>
                <a:gd name="connsiteX27" fmla="*/ 1217639 w 1965027"/>
                <a:gd name="connsiteY27" fmla="*/ 2019300 h 2095500"/>
                <a:gd name="connsiteX28" fmla="*/ 1306539 w 1965027"/>
                <a:gd name="connsiteY28" fmla="*/ 1968500 h 2095500"/>
                <a:gd name="connsiteX29" fmla="*/ 1497039 w 1965027"/>
                <a:gd name="connsiteY29" fmla="*/ 1892300 h 2095500"/>
                <a:gd name="connsiteX30" fmla="*/ 1560539 w 1965027"/>
                <a:gd name="connsiteY30" fmla="*/ 1854200 h 2095500"/>
                <a:gd name="connsiteX31" fmla="*/ 1598639 w 1965027"/>
                <a:gd name="connsiteY31" fmla="*/ 1816100 h 2095500"/>
                <a:gd name="connsiteX32" fmla="*/ 1662139 w 1965027"/>
                <a:gd name="connsiteY32" fmla="*/ 1765300 h 2095500"/>
                <a:gd name="connsiteX33" fmla="*/ 1763739 w 1965027"/>
                <a:gd name="connsiteY33" fmla="*/ 1701800 h 2095500"/>
                <a:gd name="connsiteX34" fmla="*/ 1814539 w 1965027"/>
                <a:gd name="connsiteY34" fmla="*/ 1651000 h 2095500"/>
                <a:gd name="connsiteX35" fmla="*/ 1865339 w 1965027"/>
                <a:gd name="connsiteY35" fmla="*/ 1574800 h 2095500"/>
                <a:gd name="connsiteX36" fmla="*/ 1916139 w 1965027"/>
                <a:gd name="connsiteY36" fmla="*/ 1397000 h 2095500"/>
                <a:gd name="connsiteX37" fmla="*/ 1941539 w 1965027"/>
                <a:gd name="connsiteY37" fmla="*/ 1333500 h 2095500"/>
                <a:gd name="connsiteX38" fmla="*/ 1941539 w 1965027"/>
                <a:gd name="connsiteY38" fmla="*/ 800100 h 2095500"/>
                <a:gd name="connsiteX39" fmla="*/ 1928839 w 1965027"/>
                <a:gd name="connsiteY39" fmla="*/ 596900 h 2095500"/>
                <a:gd name="connsiteX40" fmla="*/ 1890739 w 1965027"/>
                <a:gd name="connsiteY40" fmla="*/ 520700 h 2095500"/>
                <a:gd name="connsiteX41" fmla="*/ 1865339 w 1965027"/>
                <a:gd name="connsiteY41" fmla="*/ 431800 h 2095500"/>
                <a:gd name="connsiteX42" fmla="*/ 1814539 w 1965027"/>
                <a:gd name="connsiteY42" fmla="*/ 330200 h 2095500"/>
                <a:gd name="connsiteX43" fmla="*/ 1789139 w 1965027"/>
                <a:gd name="connsiteY43" fmla="*/ 241300 h 2095500"/>
                <a:gd name="connsiteX44" fmla="*/ 1725639 w 1965027"/>
                <a:gd name="connsiteY44" fmla="*/ 139700 h 2095500"/>
                <a:gd name="connsiteX45" fmla="*/ 1649439 w 1965027"/>
                <a:gd name="connsiteY45" fmla="*/ 76200 h 2095500"/>
                <a:gd name="connsiteX46" fmla="*/ 1598639 w 1965027"/>
                <a:gd name="connsiteY46" fmla="*/ 25400 h 2095500"/>
                <a:gd name="connsiteX47" fmla="*/ 1522439 w 1965027"/>
                <a:gd name="connsiteY47" fmla="*/ 0 h 2095500"/>
                <a:gd name="connsiteX48" fmla="*/ 1179539 w 1965027"/>
                <a:gd name="connsiteY48" fmla="*/ 12700 h 2095500"/>
                <a:gd name="connsiteX49" fmla="*/ 1128739 w 1965027"/>
                <a:gd name="connsiteY49" fmla="*/ 25400 h 2095500"/>
                <a:gd name="connsiteX50" fmla="*/ 1077939 w 1965027"/>
                <a:gd name="connsiteY50" fmla="*/ 50800 h 2095500"/>
                <a:gd name="connsiteX51" fmla="*/ 1001739 w 1965027"/>
                <a:gd name="connsiteY51" fmla="*/ 76200 h 2095500"/>
                <a:gd name="connsiteX52" fmla="*/ 925539 w 1965027"/>
                <a:gd name="connsiteY52" fmla="*/ 101600 h 2095500"/>
                <a:gd name="connsiteX53" fmla="*/ 887439 w 1965027"/>
                <a:gd name="connsiteY53" fmla="*/ 114300 h 2095500"/>
                <a:gd name="connsiteX54" fmla="*/ 849339 w 1965027"/>
                <a:gd name="connsiteY54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28639 w 1965027"/>
                <a:gd name="connsiteY8" fmla="*/ 863600 h 2095500"/>
                <a:gd name="connsiteX9" fmla="*/ 290539 w 1965027"/>
                <a:gd name="connsiteY9" fmla="*/ 914400 h 2095500"/>
                <a:gd name="connsiteX10" fmla="*/ 214339 w 1965027"/>
                <a:gd name="connsiteY10" fmla="*/ 965200 h 2095500"/>
                <a:gd name="connsiteX11" fmla="*/ 150839 w 1965027"/>
                <a:gd name="connsiteY11" fmla="*/ 1016000 h 2095500"/>
                <a:gd name="connsiteX12" fmla="*/ 61939 w 1965027"/>
                <a:gd name="connsiteY12" fmla="*/ 1104900 h 2095500"/>
                <a:gd name="connsiteX13" fmla="*/ 49239 w 1965027"/>
                <a:gd name="connsiteY13" fmla="*/ 1143000 h 2095500"/>
                <a:gd name="connsiteX14" fmla="*/ 11139 w 1965027"/>
                <a:gd name="connsiteY14" fmla="*/ 1219200 h 2095500"/>
                <a:gd name="connsiteX15" fmla="*/ 23839 w 1965027"/>
                <a:gd name="connsiteY15" fmla="*/ 1562100 h 2095500"/>
                <a:gd name="connsiteX16" fmla="*/ 49239 w 1965027"/>
                <a:gd name="connsiteY16" fmla="*/ 1638300 h 2095500"/>
                <a:gd name="connsiteX17" fmla="*/ 74639 w 1965027"/>
                <a:gd name="connsiteY17" fmla="*/ 1676400 h 2095500"/>
                <a:gd name="connsiteX18" fmla="*/ 125439 w 1965027"/>
                <a:gd name="connsiteY18" fmla="*/ 1778000 h 2095500"/>
                <a:gd name="connsiteX19" fmla="*/ 176239 w 1965027"/>
                <a:gd name="connsiteY19" fmla="*/ 1854200 h 2095500"/>
                <a:gd name="connsiteX20" fmla="*/ 265139 w 1965027"/>
                <a:gd name="connsiteY20" fmla="*/ 1943100 h 2095500"/>
                <a:gd name="connsiteX21" fmla="*/ 379439 w 1965027"/>
                <a:gd name="connsiteY21" fmla="*/ 2019300 h 2095500"/>
                <a:gd name="connsiteX22" fmla="*/ 468339 w 1965027"/>
                <a:gd name="connsiteY22" fmla="*/ 2070100 h 2095500"/>
                <a:gd name="connsiteX23" fmla="*/ 569939 w 1965027"/>
                <a:gd name="connsiteY23" fmla="*/ 2095500 h 2095500"/>
                <a:gd name="connsiteX24" fmla="*/ 976339 w 1965027"/>
                <a:gd name="connsiteY24" fmla="*/ 2082800 h 2095500"/>
                <a:gd name="connsiteX25" fmla="*/ 1141439 w 1965027"/>
                <a:gd name="connsiteY25" fmla="*/ 2032000 h 2095500"/>
                <a:gd name="connsiteX26" fmla="*/ 1217639 w 1965027"/>
                <a:gd name="connsiteY26" fmla="*/ 2019300 h 2095500"/>
                <a:gd name="connsiteX27" fmla="*/ 1306539 w 1965027"/>
                <a:gd name="connsiteY27" fmla="*/ 1968500 h 2095500"/>
                <a:gd name="connsiteX28" fmla="*/ 1497039 w 1965027"/>
                <a:gd name="connsiteY28" fmla="*/ 1892300 h 2095500"/>
                <a:gd name="connsiteX29" fmla="*/ 1560539 w 1965027"/>
                <a:gd name="connsiteY29" fmla="*/ 1854200 h 2095500"/>
                <a:gd name="connsiteX30" fmla="*/ 1598639 w 1965027"/>
                <a:gd name="connsiteY30" fmla="*/ 1816100 h 2095500"/>
                <a:gd name="connsiteX31" fmla="*/ 1662139 w 1965027"/>
                <a:gd name="connsiteY31" fmla="*/ 1765300 h 2095500"/>
                <a:gd name="connsiteX32" fmla="*/ 1763739 w 1965027"/>
                <a:gd name="connsiteY32" fmla="*/ 1701800 h 2095500"/>
                <a:gd name="connsiteX33" fmla="*/ 1814539 w 1965027"/>
                <a:gd name="connsiteY33" fmla="*/ 1651000 h 2095500"/>
                <a:gd name="connsiteX34" fmla="*/ 1865339 w 1965027"/>
                <a:gd name="connsiteY34" fmla="*/ 1574800 h 2095500"/>
                <a:gd name="connsiteX35" fmla="*/ 1916139 w 1965027"/>
                <a:gd name="connsiteY35" fmla="*/ 1397000 h 2095500"/>
                <a:gd name="connsiteX36" fmla="*/ 1941539 w 1965027"/>
                <a:gd name="connsiteY36" fmla="*/ 1333500 h 2095500"/>
                <a:gd name="connsiteX37" fmla="*/ 1941539 w 1965027"/>
                <a:gd name="connsiteY37" fmla="*/ 800100 h 2095500"/>
                <a:gd name="connsiteX38" fmla="*/ 1928839 w 1965027"/>
                <a:gd name="connsiteY38" fmla="*/ 596900 h 2095500"/>
                <a:gd name="connsiteX39" fmla="*/ 1890739 w 1965027"/>
                <a:gd name="connsiteY39" fmla="*/ 520700 h 2095500"/>
                <a:gd name="connsiteX40" fmla="*/ 1865339 w 1965027"/>
                <a:gd name="connsiteY40" fmla="*/ 431800 h 2095500"/>
                <a:gd name="connsiteX41" fmla="*/ 1814539 w 1965027"/>
                <a:gd name="connsiteY41" fmla="*/ 330200 h 2095500"/>
                <a:gd name="connsiteX42" fmla="*/ 1789139 w 1965027"/>
                <a:gd name="connsiteY42" fmla="*/ 241300 h 2095500"/>
                <a:gd name="connsiteX43" fmla="*/ 1725639 w 1965027"/>
                <a:gd name="connsiteY43" fmla="*/ 139700 h 2095500"/>
                <a:gd name="connsiteX44" fmla="*/ 1649439 w 1965027"/>
                <a:gd name="connsiteY44" fmla="*/ 76200 h 2095500"/>
                <a:gd name="connsiteX45" fmla="*/ 1598639 w 1965027"/>
                <a:gd name="connsiteY45" fmla="*/ 25400 h 2095500"/>
                <a:gd name="connsiteX46" fmla="*/ 1522439 w 1965027"/>
                <a:gd name="connsiteY46" fmla="*/ 0 h 2095500"/>
                <a:gd name="connsiteX47" fmla="*/ 1179539 w 1965027"/>
                <a:gd name="connsiteY47" fmla="*/ 12700 h 2095500"/>
                <a:gd name="connsiteX48" fmla="*/ 1128739 w 1965027"/>
                <a:gd name="connsiteY48" fmla="*/ 25400 h 2095500"/>
                <a:gd name="connsiteX49" fmla="*/ 1077939 w 1965027"/>
                <a:gd name="connsiteY49" fmla="*/ 50800 h 2095500"/>
                <a:gd name="connsiteX50" fmla="*/ 1001739 w 1965027"/>
                <a:gd name="connsiteY50" fmla="*/ 76200 h 2095500"/>
                <a:gd name="connsiteX51" fmla="*/ 925539 w 1965027"/>
                <a:gd name="connsiteY51" fmla="*/ 101600 h 2095500"/>
                <a:gd name="connsiteX52" fmla="*/ 887439 w 1965027"/>
                <a:gd name="connsiteY52" fmla="*/ 114300 h 2095500"/>
                <a:gd name="connsiteX53" fmla="*/ 849339 w 1965027"/>
                <a:gd name="connsiteY53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150839 w 1965027"/>
                <a:gd name="connsiteY9" fmla="*/ 1016000 h 2095500"/>
                <a:gd name="connsiteX10" fmla="*/ 61939 w 1965027"/>
                <a:gd name="connsiteY10" fmla="*/ 1104900 h 2095500"/>
                <a:gd name="connsiteX11" fmla="*/ 49239 w 1965027"/>
                <a:gd name="connsiteY11" fmla="*/ 1143000 h 2095500"/>
                <a:gd name="connsiteX12" fmla="*/ 11139 w 1965027"/>
                <a:gd name="connsiteY12" fmla="*/ 1219200 h 2095500"/>
                <a:gd name="connsiteX13" fmla="*/ 23839 w 1965027"/>
                <a:gd name="connsiteY13" fmla="*/ 1562100 h 2095500"/>
                <a:gd name="connsiteX14" fmla="*/ 49239 w 1965027"/>
                <a:gd name="connsiteY14" fmla="*/ 1638300 h 2095500"/>
                <a:gd name="connsiteX15" fmla="*/ 74639 w 1965027"/>
                <a:gd name="connsiteY15" fmla="*/ 1676400 h 2095500"/>
                <a:gd name="connsiteX16" fmla="*/ 125439 w 1965027"/>
                <a:gd name="connsiteY16" fmla="*/ 1778000 h 2095500"/>
                <a:gd name="connsiteX17" fmla="*/ 176239 w 1965027"/>
                <a:gd name="connsiteY17" fmla="*/ 1854200 h 2095500"/>
                <a:gd name="connsiteX18" fmla="*/ 265139 w 1965027"/>
                <a:gd name="connsiteY18" fmla="*/ 1943100 h 2095500"/>
                <a:gd name="connsiteX19" fmla="*/ 379439 w 1965027"/>
                <a:gd name="connsiteY19" fmla="*/ 2019300 h 2095500"/>
                <a:gd name="connsiteX20" fmla="*/ 468339 w 1965027"/>
                <a:gd name="connsiteY20" fmla="*/ 2070100 h 2095500"/>
                <a:gd name="connsiteX21" fmla="*/ 569939 w 1965027"/>
                <a:gd name="connsiteY21" fmla="*/ 2095500 h 2095500"/>
                <a:gd name="connsiteX22" fmla="*/ 976339 w 1965027"/>
                <a:gd name="connsiteY22" fmla="*/ 2082800 h 2095500"/>
                <a:gd name="connsiteX23" fmla="*/ 1141439 w 1965027"/>
                <a:gd name="connsiteY23" fmla="*/ 2032000 h 2095500"/>
                <a:gd name="connsiteX24" fmla="*/ 1217639 w 1965027"/>
                <a:gd name="connsiteY24" fmla="*/ 2019300 h 2095500"/>
                <a:gd name="connsiteX25" fmla="*/ 1306539 w 1965027"/>
                <a:gd name="connsiteY25" fmla="*/ 1968500 h 2095500"/>
                <a:gd name="connsiteX26" fmla="*/ 1497039 w 1965027"/>
                <a:gd name="connsiteY26" fmla="*/ 1892300 h 2095500"/>
                <a:gd name="connsiteX27" fmla="*/ 1560539 w 1965027"/>
                <a:gd name="connsiteY27" fmla="*/ 1854200 h 2095500"/>
                <a:gd name="connsiteX28" fmla="*/ 1598639 w 1965027"/>
                <a:gd name="connsiteY28" fmla="*/ 1816100 h 2095500"/>
                <a:gd name="connsiteX29" fmla="*/ 1662139 w 1965027"/>
                <a:gd name="connsiteY29" fmla="*/ 1765300 h 2095500"/>
                <a:gd name="connsiteX30" fmla="*/ 1763739 w 1965027"/>
                <a:gd name="connsiteY30" fmla="*/ 1701800 h 2095500"/>
                <a:gd name="connsiteX31" fmla="*/ 1814539 w 1965027"/>
                <a:gd name="connsiteY31" fmla="*/ 1651000 h 2095500"/>
                <a:gd name="connsiteX32" fmla="*/ 1865339 w 1965027"/>
                <a:gd name="connsiteY32" fmla="*/ 1574800 h 2095500"/>
                <a:gd name="connsiteX33" fmla="*/ 1916139 w 1965027"/>
                <a:gd name="connsiteY33" fmla="*/ 1397000 h 2095500"/>
                <a:gd name="connsiteX34" fmla="*/ 1941539 w 1965027"/>
                <a:gd name="connsiteY34" fmla="*/ 1333500 h 2095500"/>
                <a:gd name="connsiteX35" fmla="*/ 1941539 w 1965027"/>
                <a:gd name="connsiteY35" fmla="*/ 800100 h 2095500"/>
                <a:gd name="connsiteX36" fmla="*/ 1928839 w 1965027"/>
                <a:gd name="connsiteY36" fmla="*/ 596900 h 2095500"/>
                <a:gd name="connsiteX37" fmla="*/ 1890739 w 1965027"/>
                <a:gd name="connsiteY37" fmla="*/ 520700 h 2095500"/>
                <a:gd name="connsiteX38" fmla="*/ 1865339 w 1965027"/>
                <a:gd name="connsiteY38" fmla="*/ 431800 h 2095500"/>
                <a:gd name="connsiteX39" fmla="*/ 1814539 w 1965027"/>
                <a:gd name="connsiteY39" fmla="*/ 330200 h 2095500"/>
                <a:gd name="connsiteX40" fmla="*/ 1789139 w 1965027"/>
                <a:gd name="connsiteY40" fmla="*/ 241300 h 2095500"/>
                <a:gd name="connsiteX41" fmla="*/ 1725639 w 1965027"/>
                <a:gd name="connsiteY41" fmla="*/ 139700 h 2095500"/>
                <a:gd name="connsiteX42" fmla="*/ 1649439 w 1965027"/>
                <a:gd name="connsiteY42" fmla="*/ 76200 h 2095500"/>
                <a:gd name="connsiteX43" fmla="*/ 1598639 w 1965027"/>
                <a:gd name="connsiteY43" fmla="*/ 25400 h 2095500"/>
                <a:gd name="connsiteX44" fmla="*/ 1522439 w 1965027"/>
                <a:gd name="connsiteY44" fmla="*/ 0 h 2095500"/>
                <a:gd name="connsiteX45" fmla="*/ 1179539 w 1965027"/>
                <a:gd name="connsiteY45" fmla="*/ 12700 h 2095500"/>
                <a:gd name="connsiteX46" fmla="*/ 1128739 w 1965027"/>
                <a:gd name="connsiteY46" fmla="*/ 25400 h 2095500"/>
                <a:gd name="connsiteX47" fmla="*/ 1077939 w 1965027"/>
                <a:gd name="connsiteY47" fmla="*/ 50800 h 2095500"/>
                <a:gd name="connsiteX48" fmla="*/ 1001739 w 1965027"/>
                <a:gd name="connsiteY48" fmla="*/ 76200 h 2095500"/>
                <a:gd name="connsiteX49" fmla="*/ 925539 w 1965027"/>
                <a:gd name="connsiteY49" fmla="*/ 101600 h 2095500"/>
                <a:gd name="connsiteX50" fmla="*/ 887439 w 1965027"/>
                <a:gd name="connsiteY50" fmla="*/ 114300 h 2095500"/>
                <a:gd name="connsiteX51" fmla="*/ 849339 w 1965027"/>
                <a:gd name="connsiteY51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42433 w 1958121"/>
                <a:gd name="connsiteY0" fmla="*/ 127000 h 2095500"/>
                <a:gd name="connsiteX1" fmla="*/ 755162 w 1958121"/>
                <a:gd name="connsiteY1" fmla="*/ 229648 h 2095500"/>
                <a:gd name="connsiteX2" fmla="*/ 664633 w 1958121"/>
                <a:gd name="connsiteY2" fmla="*/ 393700 h 2095500"/>
                <a:gd name="connsiteX3" fmla="*/ 626533 w 1958121"/>
                <a:gd name="connsiteY3" fmla="*/ 444500 h 2095500"/>
                <a:gd name="connsiteX4" fmla="*/ 613833 w 1958121"/>
                <a:gd name="connsiteY4" fmla="*/ 482600 h 2095500"/>
                <a:gd name="connsiteX5" fmla="*/ 550333 w 1958121"/>
                <a:gd name="connsiteY5" fmla="*/ 596900 h 2095500"/>
                <a:gd name="connsiteX6" fmla="*/ 524933 w 1958121"/>
                <a:gd name="connsiteY6" fmla="*/ 647700 h 2095500"/>
                <a:gd name="connsiteX7" fmla="*/ 423333 w 1958121"/>
                <a:gd name="connsiteY7" fmla="*/ 749300 h 2095500"/>
                <a:gd name="connsiteX8" fmla="*/ 283633 w 1958121"/>
                <a:gd name="connsiteY8" fmla="*/ 914400 h 2095500"/>
                <a:gd name="connsiteX9" fmla="*/ 55033 w 1958121"/>
                <a:gd name="connsiteY9" fmla="*/ 1104900 h 2095500"/>
                <a:gd name="connsiteX10" fmla="*/ 4233 w 1958121"/>
                <a:gd name="connsiteY10" fmla="*/ 1219200 h 2095500"/>
                <a:gd name="connsiteX11" fmla="*/ 16933 w 1958121"/>
                <a:gd name="connsiteY11" fmla="*/ 1562100 h 2095500"/>
                <a:gd name="connsiteX12" fmla="*/ 42333 w 1958121"/>
                <a:gd name="connsiteY12" fmla="*/ 1638300 h 2095500"/>
                <a:gd name="connsiteX13" fmla="*/ 67733 w 1958121"/>
                <a:gd name="connsiteY13" fmla="*/ 1676400 h 2095500"/>
                <a:gd name="connsiteX14" fmla="*/ 118533 w 1958121"/>
                <a:gd name="connsiteY14" fmla="*/ 1778000 h 2095500"/>
                <a:gd name="connsiteX15" fmla="*/ 169333 w 1958121"/>
                <a:gd name="connsiteY15" fmla="*/ 1854200 h 2095500"/>
                <a:gd name="connsiteX16" fmla="*/ 258233 w 1958121"/>
                <a:gd name="connsiteY16" fmla="*/ 1943100 h 2095500"/>
                <a:gd name="connsiteX17" fmla="*/ 372533 w 1958121"/>
                <a:gd name="connsiteY17" fmla="*/ 2019300 h 2095500"/>
                <a:gd name="connsiteX18" fmla="*/ 461433 w 1958121"/>
                <a:gd name="connsiteY18" fmla="*/ 2070100 h 2095500"/>
                <a:gd name="connsiteX19" fmla="*/ 563033 w 1958121"/>
                <a:gd name="connsiteY19" fmla="*/ 2095500 h 2095500"/>
                <a:gd name="connsiteX20" fmla="*/ 969433 w 1958121"/>
                <a:gd name="connsiteY20" fmla="*/ 2082800 h 2095500"/>
                <a:gd name="connsiteX21" fmla="*/ 1134533 w 1958121"/>
                <a:gd name="connsiteY21" fmla="*/ 2032000 h 2095500"/>
                <a:gd name="connsiteX22" fmla="*/ 1210733 w 1958121"/>
                <a:gd name="connsiteY22" fmla="*/ 2019300 h 2095500"/>
                <a:gd name="connsiteX23" fmla="*/ 1299633 w 1958121"/>
                <a:gd name="connsiteY23" fmla="*/ 1968500 h 2095500"/>
                <a:gd name="connsiteX24" fmla="*/ 1490133 w 1958121"/>
                <a:gd name="connsiteY24" fmla="*/ 1892300 h 2095500"/>
                <a:gd name="connsiteX25" fmla="*/ 1553633 w 1958121"/>
                <a:gd name="connsiteY25" fmla="*/ 1854200 h 2095500"/>
                <a:gd name="connsiteX26" fmla="*/ 1591733 w 1958121"/>
                <a:gd name="connsiteY26" fmla="*/ 1816100 h 2095500"/>
                <a:gd name="connsiteX27" fmla="*/ 1655233 w 1958121"/>
                <a:gd name="connsiteY27" fmla="*/ 1765300 h 2095500"/>
                <a:gd name="connsiteX28" fmla="*/ 1756833 w 1958121"/>
                <a:gd name="connsiteY28" fmla="*/ 1701800 h 2095500"/>
                <a:gd name="connsiteX29" fmla="*/ 1807633 w 1958121"/>
                <a:gd name="connsiteY29" fmla="*/ 1651000 h 2095500"/>
                <a:gd name="connsiteX30" fmla="*/ 1858433 w 1958121"/>
                <a:gd name="connsiteY30" fmla="*/ 1574800 h 2095500"/>
                <a:gd name="connsiteX31" fmla="*/ 1909233 w 1958121"/>
                <a:gd name="connsiteY31" fmla="*/ 1397000 h 2095500"/>
                <a:gd name="connsiteX32" fmla="*/ 1934633 w 1958121"/>
                <a:gd name="connsiteY32" fmla="*/ 1333500 h 2095500"/>
                <a:gd name="connsiteX33" fmla="*/ 1934633 w 1958121"/>
                <a:gd name="connsiteY33" fmla="*/ 800100 h 2095500"/>
                <a:gd name="connsiteX34" fmla="*/ 1921933 w 1958121"/>
                <a:gd name="connsiteY34" fmla="*/ 596900 h 2095500"/>
                <a:gd name="connsiteX35" fmla="*/ 1883833 w 1958121"/>
                <a:gd name="connsiteY35" fmla="*/ 520700 h 2095500"/>
                <a:gd name="connsiteX36" fmla="*/ 1858433 w 1958121"/>
                <a:gd name="connsiteY36" fmla="*/ 431800 h 2095500"/>
                <a:gd name="connsiteX37" fmla="*/ 1807633 w 1958121"/>
                <a:gd name="connsiteY37" fmla="*/ 330200 h 2095500"/>
                <a:gd name="connsiteX38" fmla="*/ 1782233 w 1958121"/>
                <a:gd name="connsiteY38" fmla="*/ 241300 h 2095500"/>
                <a:gd name="connsiteX39" fmla="*/ 1718733 w 1958121"/>
                <a:gd name="connsiteY39" fmla="*/ 139700 h 2095500"/>
                <a:gd name="connsiteX40" fmla="*/ 1642533 w 1958121"/>
                <a:gd name="connsiteY40" fmla="*/ 76200 h 2095500"/>
                <a:gd name="connsiteX41" fmla="*/ 1591733 w 1958121"/>
                <a:gd name="connsiteY41" fmla="*/ 25400 h 2095500"/>
                <a:gd name="connsiteX42" fmla="*/ 1515533 w 1958121"/>
                <a:gd name="connsiteY42" fmla="*/ 0 h 2095500"/>
                <a:gd name="connsiteX43" fmla="*/ 1172633 w 1958121"/>
                <a:gd name="connsiteY43" fmla="*/ 12700 h 2095500"/>
                <a:gd name="connsiteX44" fmla="*/ 1121833 w 1958121"/>
                <a:gd name="connsiteY44" fmla="*/ 25400 h 2095500"/>
                <a:gd name="connsiteX45" fmla="*/ 1071033 w 1958121"/>
                <a:gd name="connsiteY45" fmla="*/ 50800 h 2095500"/>
                <a:gd name="connsiteX46" fmla="*/ 994833 w 1958121"/>
                <a:gd name="connsiteY46" fmla="*/ 76200 h 2095500"/>
                <a:gd name="connsiteX47" fmla="*/ 918633 w 1958121"/>
                <a:gd name="connsiteY47" fmla="*/ 101600 h 2095500"/>
                <a:gd name="connsiteX48" fmla="*/ 880533 w 1958121"/>
                <a:gd name="connsiteY48" fmla="*/ 114300 h 2095500"/>
                <a:gd name="connsiteX49" fmla="*/ 842433 w 1958121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76300 w 1953888"/>
                <a:gd name="connsiteY47" fmla="*/ 114300 h 2095500"/>
                <a:gd name="connsiteX48" fmla="*/ 838200 w 1953888"/>
                <a:gd name="connsiteY48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38200 w 1953888"/>
                <a:gd name="connsiteY47" fmla="*/ 1270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14400 w 1953888"/>
                <a:gd name="connsiteY45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914400 w 1953888"/>
                <a:gd name="connsiteY44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914400 w 1953888"/>
                <a:gd name="connsiteY43" fmla="*/ 101600 h 2095500"/>
                <a:gd name="connsiteX0" fmla="*/ 914400 w 1953888"/>
                <a:gd name="connsiteY0" fmla="*/ 105832 h 2099732"/>
                <a:gd name="connsiteX1" fmla="*/ 750929 w 1953888"/>
                <a:gd name="connsiteY1" fmla="*/ 233880 h 2099732"/>
                <a:gd name="connsiteX2" fmla="*/ 660400 w 1953888"/>
                <a:gd name="connsiteY2" fmla="*/ 397932 h 2099732"/>
                <a:gd name="connsiteX3" fmla="*/ 622300 w 1953888"/>
                <a:gd name="connsiteY3" fmla="*/ 448732 h 2099732"/>
                <a:gd name="connsiteX4" fmla="*/ 609600 w 1953888"/>
                <a:gd name="connsiteY4" fmla="*/ 486832 h 2099732"/>
                <a:gd name="connsiteX5" fmla="*/ 546100 w 1953888"/>
                <a:gd name="connsiteY5" fmla="*/ 601132 h 2099732"/>
                <a:gd name="connsiteX6" fmla="*/ 419100 w 1953888"/>
                <a:gd name="connsiteY6" fmla="*/ 753532 h 2099732"/>
                <a:gd name="connsiteX7" fmla="*/ 279400 w 1953888"/>
                <a:gd name="connsiteY7" fmla="*/ 918632 h 2099732"/>
                <a:gd name="connsiteX8" fmla="*/ 50800 w 1953888"/>
                <a:gd name="connsiteY8" fmla="*/ 1109132 h 2099732"/>
                <a:gd name="connsiteX9" fmla="*/ 0 w 1953888"/>
                <a:gd name="connsiteY9" fmla="*/ 1223432 h 2099732"/>
                <a:gd name="connsiteX10" fmla="*/ 12700 w 1953888"/>
                <a:gd name="connsiteY10" fmla="*/ 1566332 h 2099732"/>
                <a:gd name="connsiteX11" fmla="*/ 38100 w 1953888"/>
                <a:gd name="connsiteY11" fmla="*/ 1642532 h 2099732"/>
                <a:gd name="connsiteX12" fmla="*/ 63500 w 1953888"/>
                <a:gd name="connsiteY12" fmla="*/ 1680632 h 2099732"/>
                <a:gd name="connsiteX13" fmla="*/ 114300 w 1953888"/>
                <a:gd name="connsiteY13" fmla="*/ 1782232 h 2099732"/>
                <a:gd name="connsiteX14" fmla="*/ 165100 w 1953888"/>
                <a:gd name="connsiteY14" fmla="*/ 1858432 h 2099732"/>
                <a:gd name="connsiteX15" fmla="*/ 254000 w 1953888"/>
                <a:gd name="connsiteY15" fmla="*/ 1947332 h 2099732"/>
                <a:gd name="connsiteX16" fmla="*/ 368300 w 1953888"/>
                <a:gd name="connsiteY16" fmla="*/ 2023532 h 2099732"/>
                <a:gd name="connsiteX17" fmla="*/ 457200 w 1953888"/>
                <a:gd name="connsiteY17" fmla="*/ 2074332 h 2099732"/>
                <a:gd name="connsiteX18" fmla="*/ 558800 w 1953888"/>
                <a:gd name="connsiteY18" fmla="*/ 2099732 h 2099732"/>
                <a:gd name="connsiteX19" fmla="*/ 965200 w 1953888"/>
                <a:gd name="connsiteY19" fmla="*/ 2087032 h 2099732"/>
                <a:gd name="connsiteX20" fmla="*/ 1130300 w 1953888"/>
                <a:gd name="connsiteY20" fmla="*/ 2036232 h 2099732"/>
                <a:gd name="connsiteX21" fmla="*/ 1206500 w 1953888"/>
                <a:gd name="connsiteY21" fmla="*/ 2023532 h 2099732"/>
                <a:gd name="connsiteX22" fmla="*/ 1295400 w 1953888"/>
                <a:gd name="connsiteY22" fmla="*/ 1972732 h 2099732"/>
                <a:gd name="connsiteX23" fmla="*/ 1485900 w 1953888"/>
                <a:gd name="connsiteY23" fmla="*/ 1896532 h 2099732"/>
                <a:gd name="connsiteX24" fmla="*/ 1549400 w 1953888"/>
                <a:gd name="connsiteY24" fmla="*/ 1858432 h 2099732"/>
                <a:gd name="connsiteX25" fmla="*/ 1587500 w 1953888"/>
                <a:gd name="connsiteY25" fmla="*/ 1820332 h 2099732"/>
                <a:gd name="connsiteX26" fmla="*/ 1651000 w 1953888"/>
                <a:gd name="connsiteY26" fmla="*/ 1769532 h 2099732"/>
                <a:gd name="connsiteX27" fmla="*/ 1752600 w 1953888"/>
                <a:gd name="connsiteY27" fmla="*/ 1706032 h 2099732"/>
                <a:gd name="connsiteX28" fmla="*/ 1803400 w 1953888"/>
                <a:gd name="connsiteY28" fmla="*/ 1655232 h 2099732"/>
                <a:gd name="connsiteX29" fmla="*/ 1854200 w 1953888"/>
                <a:gd name="connsiteY29" fmla="*/ 1579032 h 2099732"/>
                <a:gd name="connsiteX30" fmla="*/ 1905000 w 1953888"/>
                <a:gd name="connsiteY30" fmla="*/ 1401232 h 2099732"/>
                <a:gd name="connsiteX31" fmla="*/ 1930400 w 1953888"/>
                <a:gd name="connsiteY31" fmla="*/ 1337732 h 2099732"/>
                <a:gd name="connsiteX32" fmla="*/ 1930400 w 1953888"/>
                <a:gd name="connsiteY32" fmla="*/ 804332 h 2099732"/>
                <a:gd name="connsiteX33" fmla="*/ 1917700 w 1953888"/>
                <a:gd name="connsiteY33" fmla="*/ 601132 h 2099732"/>
                <a:gd name="connsiteX34" fmla="*/ 1879600 w 1953888"/>
                <a:gd name="connsiteY34" fmla="*/ 524932 h 2099732"/>
                <a:gd name="connsiteX35" fmla="*/ 1854200 w 1953888"/>
                <a:gd name="connsiteY35" fmla="*/ 436032 h 2099732"/>
                <a:gd name="connsiteX36" fmla="*/ 1803400 w 1953888"/>
                <a:gd name="connsiteY36" fmla="*/ 334432 h 2099732"/>
                <a:gd name="connsiteX37" fmla="*/ 1778000 w 1953888"/>
                <a:gd name="connsiteY37" fmla="*/ 245532 h 2099732"/>
                <a:gd name="connsiteX38" fmla="*/ 1714500 w 1953888"/>
                <a:gd name="connsiteY38" fmla="*/ 143932 h 2099732"/>
                <a:gd name="connsiteX39" fmla="*/ 1638300 w 1953888"/>
                <a:gd name="connsiteY39" fmla="*/ 80432 h 2099732"/>
                <a:gd name="connsiteX40" fmla="*/ 1587500 w 1953888"/>
                <a:gd name="connsiteY40" fmla="*/ 29632 h 2099732"/>
                <a:gd name="connsiteX41" fmla="*/ 1511300 w 1953888"/>
                <a:gd name="connsiteY41" fmla="*/ 4232 h 2099732"/>
                <a:gd name="connsiteX42" fmla="*/ 1168400 w 1953888"/>
                <a:gd name="connsiteY42" fmla="*/ 16932 h 2099732"/>
                <a:gd name="connsiteX43" fmla="*/ 914400 w 1953888"/>
                <a:gd name="connsiteY43" fmla="*/ 105832 h 2099732"/>
                <a:gd name="connsiteX0" fmla="*/ 914400 w 1953888"/>
                <a:gd name="connsiteY0" fmla="*/ 105834 h 2099734"/>
                <a:gd name="connsiteX1" fmla="*/ 750929 w 1953888"/>
                <a:gd name="connsiteY1" fmla="*/ 233882 h 2099734"/>
                <a:gd name="connsiteX2" fmla="*/ 660400 w 1953888"/>
                <a:gd name="connsiteY2" fmla="*/ 397934 h 2099734"/>
                <a:gd name="connsiteX3" fmla="*/ 622300 w 1953888"/>
                <a:gd name="connsiteY3" fmla="*/ 448734 h 2099734"/>
                <a:gd name="connsiteX4" fmla="*/ 609600 w 1953888"/>
                <a:gd name="connsiteY4" fmla="*/ 486834 h 2099734"/>
                <a:gd name="connsiteX5" fmla="*/ 546100 w 1953888"/>
                <a:gd name="connsiteY5" fmla="*/ 601134 h 2099734"/>
                <a:gd name="connsiteX6" fmla="*/ 419100 w 1953888"/>
                <a:gd name="connsiteY6" fmla="*/ 753534 h 2099734"/>
                <a:gd name="connsiteX7" fmla="*/ 279400 w 1953888"/>
                <a:gd name="connsiteY7" fmla="*/ 918634 h 2099734"/>
                <a:gd name="connsiteX8" fmla="*/ 50800 w 1953888"/>
                <a:gd name="connsiteY8" fmla="*/ 1109134 h 2099734"/>
                <a:gd name="connsiteX9" fmla="*/ 0 w 1953888"/>
                <a:gd name="connsiteY9" fmla="*/ 1223434 h 2099734"/>
                <a:gd name="connsiteX10" fmla="*/ 12700 w 1953888"/>
                <a:gd name="connsiteY10" fmla="*/ 1566334 h 2099734"/>
                <a:gd name="connsiteX11" fmla="*/ 38100 w 1953888"/>
                <a:gd name="connsiteY11" fmla="*/ 1642534 h 2099734"/>
                <a:gd name="connsiteX12" fmla="*/ 63500 w 1953888"/>
                <a:gd name="connsiteY12" fmla="*/ 1680634 h 2099734"/>
                <a:gd name="connsiteX13" fmla="*/ 114300 w 1953888"/>
                <a:gd name="connsiteY13" fmla="*/ 1782234 h 2099734"/>
                <a:gd name="connsiteX14" fmla="*/ 165100 w 1953888"/>
                <a:gd name="connsiteY14" fmla="*/ 1858434 h 2099734"/>
                <a:gd name="connsiteX15" fmla="*/ 254000 w 1953888"/>
                <a:gd name="connsiteY15" fmla="*/ 1947334 h 2099734"/>
                <a:gd name="connsiteX16" fmla="*/ 368300 w 1953888"/>
                <a:gd name="connsiteY16" fmla="*/ 2023534 h 2099734"/>
                <a:gd name="connsiteX17" fmla="*/ 457200 w 1953888"/>
                <a:gd name="connsiteY17" fmla="*/ 2074334 h 2099734"/>
                <a:gd name="connsiteX18" fmla="*/ 558800 w 1953888"/>
                <a:gd name="connsiteY18" fmla="*/ 2099734 h 2099734"/>
                <a:gd name="connsiteX19" fmla="*/ 965200 w 1953888"/>
                <a:gd name="connsiteY19" fmla="*/ 2087034 h 2099734"/>
                <a:gd name="connsiteX20" fmla="*/ 1130300 w 1953888"/>
                <a:gd name="connsiteY20" fmla="*/ 2036234 h 2099734"/>
                <a:gd name="connsiteX21" fmla="*/ 1206500 w 1953888"/>
                <a:gd name="connsiteY21" fmla="*/ 2023534 h 2099734"/>
                <a:gd name="connsiteX22" fmla="*/ 1295400 w 1953888"/>
                <a:gd name="connsiteY22" fmla="*/ 1972734 h 2099734"/>
                <a:gd name="connsiteX23" fmla="*/ 1485900 w 1953888"/>
                <a:gd name="connsiteY23" fmla="*/ 1896534 h 2099734"/>
                <a:gd name="connsiteX24" fmla="*/ 1549400 w 1953888"/>
                <a:gd name="connsiteY24" fmla="*/ 1858434 h 2099734"/>
                <a:gd name="connsiteX25" fmla="*/ 1587500 w 1953888"/>
                <a:gd name="connsiteY25" fmla="*/ 1820334 h 2099734"/>
                <a:gd name="connsiteX26" fmla="*/ 1651000 w 1953888"/>
                <a:gd name="connsiteY26" fmla="*/ 1769534 h 2099734"/>
                <a:gd name="connsiteX27" fmla="*/ 1752600 w 1953888"/>
                <a:gd name="connsiteY27" fmla="*/ 1706034 h 2099734"/>
                <a:gd name="connsiteX28" fmla="*/ 1803400 w 1953888"/>
                <a:gd name="connsiteY28" fmla="*/ 1655234 h 2099734"/>
                <a:gd name="connsiteX29" fmla="*/ 1854200 w 1953888"/>
                <a:gd name="connsiteY29" fmla="*/ 1579034 h 2099734"/>
                <a:gd name="connsiteX30" fmla="*/ 1905000 w 1953888"/>
                <a:gd name="connsiteY30" fmla="*/ 1401234 h 2099734"/>
                <a:gd name="connsiteX31" fmla="*/ 1930400 w 1953888"/>
                <a:gd name="connsiteY31" fmla="*/ 1337734 h 2099734"/>
                <a:gd name="connsiteX32" fmla="*/ 1930400 w 1953888"/>
                <a:gd name="connsiteY32" fmla="*/ 804334 h 2099734"/>
                <a:gd name="connsiteX33" fmla="*/ 1917700 w 1953888"/>
                <a:gd name="connsiteY33" fmla="*/ 601134 h 2099734"/>
                <a:gd name="connsiteX34" fmla="*/ 1879600 w 1953888"/>
                <a:gd name="connsiteY34" fmla="*/ 524934 h 2099734"/>
                <a:gd name="connsiteX35" fmla="*/ 1854200 w 1953888"/>
                <a:gd name="connsiteY35" fmla="*/ 436034 h 2099734"/>
                <a:gd name="connsiteX36" fmla="*/ 1803400 w 1953888"/>
                <a:gd name="connsiteY36" fmla="*/ 334434 h 2099734"/>
                <a:gd name="connsiteX37" fmla="*/ 1778000 w 1953888"/>
                <a:gd name="connsiteY37" fmla="*/ 245534 h 2099734"/>
                <a:gd name="connsiteX38" fmla="*/ 1714500 w 1953888"/>
                <a:gd name="connsiteY38" fmla="*/ 143934 h 2099734"/>
                <a:gd name="connsiteX39" fmla="*/ 1638300 w 1953888"/>
                <a:gd name="connsiteY39" fmla="*/ 80434 h 2099734"/>
                <a:gd name="connsiteX40" fmla="*/ 1587500 w 1953888"/>
                <a:gd name="connsiteY40" fmla="*/ 29634 h 2099734"/>
                <a:gd name="connsiteX41" fmla="*/ 1511300 w 1953888"/>
                <a:gd name="connsiteY41" fmla="*/ 4234 h 2099734"/>
                <a:gd name="connsiteX42" fmla="*/ 1168400 w 1953888"/>
                <a:gd name="connsiteY42" fmla="*/ 16934 h 2099734"/>
                <a:gd name="connsiteX43" fmla="*/ 914400 w 1953888"/>
                <a:gd name="connsiteY43" fmla="*/ 105834 h 2099734"/>
                <a:gd name="connsiteX0" fmla="*/ 914400 w 1953888"/>
                <a:gd name="connsiteY0" fmla="*/ 112183 h 2106083"/>
                <a:gd name="connsiteX1" fmla="*/ 750929 w 1953888"/>
                <a:gd name="connsiteY1" fmla="*/ 240231 h 2106083"/>
                <a:gd name="connsiteX2" fmla="*/ 660400 w 1953888"/>
                <a:gd name="connsiteY2" fmla="*/ 404283 h 2106083"/>
                <a:gd name="connsiteX3" fmla="*/ 622300 w 1953888"/>
                <a:gd name="connsiteY3" fmla="*/ 455083 h 2106083"/>
                <a:gd name="connsiteX4" fmla="*/ 609600 w 1953888"/>
                <a:gd name="connsiteY4" fmla="*/ 493183 h 2106083"/>
                <a:gd name="connsiteX5" fmla="*/ 546100 w 1953888"/>
                <a:gd name="connsiteY5" fmla="*/ 607483 h 2106083"/>
                <a:gd name="connsiteX6" fmla="*/ 419100 w 1953888"/>
                <a:gd name="connsiteY6" fmla="*/ 759883 h 2106083"/>
                <a:gd name="connsiteX7" fmla="*/ 279400 w 1953888"/>
                <a:gd name="connsiteY7" fmla="*/ 924983 h 2106083"/>
                <a:gd name="connsiteX8" fmla="*/ 50800 w 1953888"/>
                <a:gd name="connsiteY8" fmla="*/ 1115483 h 2106083"/>
                <a:gd name="connsiteX9" fmla="*/ 0 w 1953888"/>
                <a:gd name="connsiteY9" fmla="*/ 1229783 h 2106083"/>
                <a:gd name="connsiteX10" fmla="*/ 12700 w 1953888"/>
                <a:gd name="connsiteY10" fmla="*/ 1572683 h 2106083"/>
                <a:gd name="connsiteX11" fmla="*/ 38100 w 1953888"/>
                <a:gd name="connsiteY11" fmla="*/ 1648883 h 2106083"/>
                <a:gd name="connsiteX12" fmla="*/ 63500 w 1953888"/>
                <a:gd name="connsiteY12" fmla="*/ 1686983 h 2106083"/>
                <a:gd name="connsiteX13" fmla="*/ 114300 w 1953888"/>
                <a:gd name="connsiteY13" fmla="*/ 1788583 h 2106083"/>
                <a:gd name="connsiteX14" fmla="*/ 165100 w 1953888"/>
                <a:gd name="connsiteY14" fmla="*/ 1864783 h 2106083"/>
                <a:gd name="connsiteX15" fmla="*/ 254000 w 1953888"/>
                <a:gd name="connsiteY15" fmla="*/ 1953683 h 2106083"/>
                <a:gd name="connsiteX16" fmla="*/ 368300 w 1953888"/>
                <a:gd name="connsiteY16" fmla="*/ 2029883 h 2106083"/>
                <a:gd name="connsiteX17" fmla="*/ 457200 w 1953888"/>
                <a:gd name="connsiteY17" fmla="*/ 2080683 h 2106083"/>
                <a:gd name="connsiteX18" fmla="*/ 558800 w 1953888"/>
                <a:gd name="connsiteY18" fmla="*/ 2106083 h 2106083"/>
                <a:gd name="connsiteX19" fmla="*/ 965200 w 1953888"/>
                <a:gd name="connsiteY19" fmla="*/ 2093383 h 2106083"/>
                <a:gd name="connsiteX20" fmla="*/ 1130300 w 1953888"/>
                <a:gd name="connsiteY20" fmla="*/ 2042583 h 2106083"/>
                <a:gd name="connsiteX21" fmla="*/ 1206500 w 1953888"/>
                <a:gd name="connsiteY21" fmla="*/ 2029883 h 2106083"/>
                <a:gd name="connsiteX22" fmla="*/ 1295400 w 1953888"/>
                <a:gd name="connsiteY22" fmla="*/ 1979083 h 2106083"/>
                <a:gd name="connsiteX23" fmla="*/ 1485900 w 1953888"/>
                <a:gd name="connsiteY23" fmla="*/ 1902883 h 2106083"/>
                <a:gd name="connsiteX24" fmla="*/ 1549400 w 1953888"/>
                <a:gd name="connsiteY24" fmla="*/ 1864783 h 2106083"/>
                <a:gd name="connsiteX25" fmla="*/ 1587500 w 1953888"/>
                <a:gd name="connsiteY25" fmla="*/ 1826683 h 2106083"/>
                <a:gd name="connsiteX26" fmla="*/ 1651000 w 1953888"/>
                <a:gd name="connsiteY26" fmla="*/ 1775883 h 2106083"/>
                <a:gd name="connsiteX27" fmla="*/ 1752600 w 1953888"/>
                <a:gd name="connsiteY27" fmla="*/ 1712383 h 2106083"/>
                <a:gd name="connsiteX28" fmla="*/ 1803400 w 1953888"/>
                <a:gd name="connsiteY28" fmla="*/ 1661583 h 2106083"/>
                <a:gd name="connsiteX29" fmla="*/ 1854200 w 1953888"/>
                <a:gd name="connsiteY29" fmla="*/ 1585383 h 2106083"/>
                <a:gd name="connsiteX30" fmla="*/ 1905000 w 1953888"/>
                <a:gd name="connsiteY30" fmla="*/ 1407583 h 2106083"/>
                <a:gd name="connsiteX31" fmla="*/ 1930400 w 1953888"/>
                <a:gd name="connsiteY31" fmla="*/ 1344083 h 2106083"/>
                <a:gd name="connsiteX32" fmla="*/ 1930400 w 1953888"/>
                <a:gd name="connsiteY32" fmla="*/ 810683 h 2106083"/>
                <a:gd name="connsiteX33" fmla="*/ 1917700 w 1953888"/>
                <a:gd name="connsiteY33" fmla="*/ 607483 h 2106083"/>
                <a:gd name="connsiteX34" fmla="*/ 1879600 w 1953888"/>
                <a:gd name="connsiteY34" fmla="*/ 531283 h 2106083"/>
                <a:gd name="connsiteX35" fmla="*/ 1854200 w 1953888"/>
                <a:gd name="connsiteY35" fmla="*/ 442383 h 2106083"/>
                <a:gd name="connsiteX36" fmla="*/ 1803400 w 1953888"/>
                <a:gd name="connsiteY36" fmla="*/ 340783 h 2106083"/>
                <a:gd name="connsiteX37" fmla="*/ 1778000 w 1953888"/>
                <a:gd name="connsiteY37" fmla="*/ 251883 h 2106083"/>
                <a:gd name="connsiteX38" fmla="*/ 1714500 w 1953888"/>
                <a:gd name="connsiteY38" fmla="*/ 150283 h 2106083"/>
                <a:gd name="connsiteX39" fmla="*/ 1638300 w 1953888"/>
                <a:gd name="connsiteY39" fmla="*/ 86783 h 2106083"/>
                <a:gd name="connsiteX40" fmla="*/ 1511300 w 1953888"/>
                <a:gd name="connsiteY40" fmla="*/ 10583 h 2106083"/>
                <a:gd name="connsiteX41" fmla="*/ 1168400 w 1953888"/>
                <a:gd name="connsiteY41" fmla="*/ 23283 h 2106083"/>
                <a:gd name="connsiteX42" fmla="*/ 914400 w 1953888"/>
                <a:gd name="connsiteY42" fmla="*/ 112183 h 2106083"/>
                <a:gd name="connsiteX0" fmla="*/ 914400 w 1953888"/>
                <a:gd name="connsiteY0" fmla="*/ 122767 h 2116667"/>
                <a:gd name="connsiteX1" fmla="*/ 750929 w 1953888"/>
                <a:gd name="connsiteY1" fmla="*/ 250815 h 2116667"/>
                <a:gd name="connsiteX2" fmla="*/ 660400 w 1953888"/>
                <a:gd name="connsiteY2" fmla="*/ 414867 h 2116667"/>
                <a:gd name="connsiteX3" fmla="*/ 622300 w 1953888"/>
                <a:gd name="connsiteY3" fmla="*/ 465667 h 2116667"/>
                <a:gd name="connsiteX4" fmla="*/ 609600 w 1953888"/>
                <a:gd name="connsiteY4" fmla="*/ 503767 h 2116667"/>
                <a:gd name="connsiteX5" fmla="*/ 546100 w 1953888"/>
                <a:gd name="connsiteY5" fmla="*/ 618067 h 2116667"/>
                <a:gd name="connsiteX6" fmla="*/ 419100 w 1953888"/>
                <a:gd name="connsiteY6" fmla="*/ 770467 h 2116667"/>
                <a:gd name="connsiteX7" fmla="*/ 279400 w 1953888"/>
                <a:gd name="connsiteY7" fmla="*/ 935567 h 2116667"/>
                <a:gd name="connsiteX8" fmla="*/ 50800 w 1953888"/>
                <a:gd name="connsiteY8" fmla="*/ 1126067 h 2116667"/>
                <a:gd name="connsiteX9" fmla="*/ 0 w 1953888"/>
                <a:gd name="connsiteY9" fmla="*/ 1240367 h 2116667"/>
                <a:gd name="connsiteX10" fmla="*/ 12700 w 1953888"/>
                <a:gd name="connsiteY10" fmla="*/ 1583267 h 2116667"/>
                <a:gd name="connsiteX11" fmla="*/ 38100 w 1953888"/>
                <a:gd name="connsiteY11" fmla="*/ 1659467 h 2116667"/>
                <a:gd name="connsiteX12" fmla="*/ 63500 w 1953888"/>
                <a:gd name="connsiteY12" fmla="*/ 1697567 h 2116667"/>
                <a:gd name="connsiteX13" fmla="*/ 114300 w 1953888"/>
                <a:gd name="connsiteY13" fmla="*/ 1799167 h 2116667"/>
                <a:gd name="connsiteX14" fmla="*/ 165100 w 1953888"/>
                <a:gd name="connsiteY14" fmla="*/ 1875367 h 2116667"/>
                <a:gd name="connsiteX15" fmla="*/ 254000 w 1953888"/>
                <a:gd name="connsiteY15" fmla="*/ 1964267 h 2116667"/>
                <a:gd name="connsiteX16" fmla="*/ 368300 w 1953888"/>
                <a:gd name="connsiteY16" fmla="*/ 2040467 h 2116667"/>
                <a:gd name="connsiteX17" fmla="*/ 457200 w 1953888"/>
                <a:gd name="connsiteY17" fmla="*/ 2091267 h 2116667"/>
                <a:gd name="connsiteX18" fmla="*/ 558800 w 1953888"/>
                <a:gd name="connsiteY18" fmla="*/ 2116667 h 2116667"/>
                <a:gd name="connsiteX19" fmla="*/ 965200 w 1953888"/>
                <a:gd name="connsiteY19" fmla="*/ 2103967 h 2116667"/>
                <a:gd name="connsiteX20" fmla="*/ 1130300 w 1953888"/>
                <a:gd name="connsiteY20" fmla="*/ 2053167 h 2116667"/>
                <a:gd name="connsiteX21" fmla="*/ 1206500 w 1953888"/>
                <a:gd name="connsiteY21" fmla="*/ 2040467 h 2116667"/>
                <a:gd name="connsiteX22" fmla="*/ 1295400 w 1953888"/>
                <a:gd name="connsiteY22" fmla="*/ 1989667 h 2116667"/>
                <a:gd name="connsiteX23" fmla="*/ 1485900 w 1953888"/>
                <a:gd name="connsiteY23" fmla="*/ 1913467 h 2116667"/>
                <a:gd name="connsiteX24" fmla="*/ 1549400 w 1953888"/>
                <a:gd name="connsiteY24" fmla="*/ 1875367 h 2116667"/>
                <a:gd name="connsiteX25" fmla="*/ 1587500 w 1953888"/>
                <a:gd name="connsiteY25" fmla="*/ 1837267 h 2116667"/>
                <a:gd name="connsiteX26" fmla="*/ 1651000 w 1953888"/>
                <a:gd name="connsiteY26" fmla="*/ 1786467 h 2116667"/>
                <a:gd name="connsiteX27" fmla="*/ 1752600 w 1953888"/>
                <a:gd name="connsiteY27" fmla="*/ 1722967 h 2116667"/>
                <a:gd name="connsiteX28" fmla="*/ 1803400 w 1953888"/>
                <a:gd name="connsiteY28" fmla="*/ 1672167 h 2116667"/>
                <a:gd name="connsiteX29" fmla="*/ 1854200 w 1953888"/>
                <a:gd name="connsiteY29" fmla="*/ 1595967 h 2116667"/>
                <a:gd name="connsiteX30" fmla="*/ 1905000 w 1953888"/>
                <a:gd name="connsiteY30" fmla="*/ 1418167 h 2116667"/>
                <a:gd name="connsiteX31" fmla="*/ 1930400 w 1953888"/>
                <a:gd name="connsiteY31" fmla="*/ 1354667 h 2116667"/>
                <a:gd name="connsiteX32" fmla="*/ 1930400 w 1953888"/>
                <a:gd name="connsiteY32" fmla="*/ 821267 h 2116667"/>
                <a:gd name="connsiteX33" fmla="*/ 1917700 w 1953888"/>
                <a:gd name="connsiteY33" fmla="*/ 618067 h 2116667"/>
                <a:gd name="connsiteX34" fmla="*/ 1879600 w 1953888"/>
                <a:gd name="connsiteY34" fmla="*/ 541867 h 2116667"/>
                <a:gd name="connsiteX35" fmla="*/ 1854200 w 1953888"/>
                <a:gd name="connsiteY35" fmla="*/ 452967 h 2116667"/>
                <a:gd name="connsiteX36" fmla="*/ 1803400 w 1953888"/>
                <a:gd name="connsiteY36" fmla="*/ 351367 h 2116667"/>
                <a:gd name="connsiteX37" fmla="*/ 1778000 w 1953888"/>
                <a:gd name="connsiteY37" fmla="*/ 262467 h 2116667"/>
                <a:gd name="connsiteX38" fmla="*/ 1714500 w 1953888"/>
                <a:gd name="connsiteY38" fmla="*/ 160867 h 2116667"/>
                <a:gd name="connsiteX39" fmla="*/ 1511300 w 1953888"/>
                <a:gd name="connsiteY39" fmla="*/ 21167 h 2116667"/>
                <a:gd name="connsiteX40" fmla="*/ 1168400 w 1953888"/>
                <a:gd name="connsiteY40" fmla="*/ 33867 h 2116667"/>
                <a:gd name="connsiteX41" fmla="*/ 914400 w 1953888"/>
                <a:gd name="connsiteY41" fmla="*/ 122767 h 2116667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778000 w 1953888"/>
                <a:gd name="connsiteY36" fmla="*/ 279400 h 2133600"/>
                <a:gd name="connsiteX37" fmla="*/ 1511300 w 1953888"/>
                <a:gd name="connsiteY37" fmla="*/ 38100 h 2133600"/>
                <a:gd name="connsiteX38" fmla="*/ 1168400 w 1953888"/>
                <a:gd name="connsiteY38" fmla="*/ 50800 h 2133600"/>
                <a:gd name="connsiteX39" fmla="*/ 914400 w 1953888"/>
                <a:gd name="connsiteY39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778000 w 1953888"/>
                <a:gd name="connsiteY35" fmla="*/ 279400 h 2133600"/>
                <a:gd name="connsiteX36" fmla="*/ 1511300 w 1953888"/>
                <a:gd name="connsiteY36" fmla="*/ 38100 h 2133600"/>
                <a:gd name="connsiteX37" fmla="*/ 1168400 w 1953888"/>
                <a:gd name="connsiteY37" fmla="*/ 50800 h 2133600"/>
                <a:gd name="connsiteX38" fmla="*/ 914400 w 1953888"/>
                <a:gd name="connsiteY38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05000 w 1943100"/>
                <a:gd name="connsiteY30" fmla="*/ 1435100 h 2133600"/>
                <a:gd name="connsiteX31" fmla="*/ 1930400 w 1943100"/>
                <a:gd name="connsiteY31" fmla="*/ 1371600 h 2133600"/>
                <a:gd name="connsiteX32" fmla="*/ 1917700 w 1943100"/>
                <a:gd name="connsiteY32" fmla="*/ 635000 h 2133600"/>
                <a:gd name="connsiteX33" fmla="*/ 1778000 w 1943100"/>
                <a:gd name="connsiteY33" fmla="*/ 279400 h 2133600"/>
                <a:gd name="connsiteX34" fmla="*/ 1511300 w 1943100"/>
                <a:gd name="connsiteY34" fmla="*/ 38100 h 2133600"/>
                <a:gd name="connsiteX35" fmla="*/ 1168400 w 1943100"/>
                <a:gd name="connsiteY35" fmla="*/ 50800 h 2133600"/>
                <a:gd name="connsiteX36" fmla="*/ 914400 w 1943100"/>
                <a:gd name="connsiteY36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30400 w 1943100"/>
                <a:gd name="connsiteY30" fmla="*/ 1371600 h 2133600"/>
                <a:gd name="connsiteX31" fmla="*/ 1917700 w 1943100"/>
                <a:gd name="connsiteY31" fmla="*/ 635000 h 2133600"/>
                <a:gd name="connsiteX32" fmla="*/ 1778000 w 1943100"/>
                <a:gd name="connsiteY32" fmla="*/ 279400 h 2133600"/>
                <a:gd name="connsiteX33" fmla="*/ 1511300 w 1943100"/>
                <a:gd name="connsiteY33" fmla="*/ 38100 h 2133600"/>
                <a:gd name="connsiteX34" fmla="*/ 1168400 w 1943100"/>
                <a:gd name="connsiteY34" fmla="*/ 50800 h 2133600"/>
                <a:gd name="connsiteX35" fmla="*/ 914400 w 1943100"/>
                <a:gd name="connsiteY35" fmla="*/ 139700 h 2133600"/>
                <a:gd name="connsiteX0" fmla="*/ 918633 w 1947333"/>
                <a:gd name="connsiteY0" fmla="*/ 139700 h 2133600"/>
                <a:gd name="connsiteX1" fmla="*/ 755162 w 1947333"/>
                <a:gd name="connsiteY1" fmla="*/ 267748 h 2133600"/>
                <a:gd name="connsiteX2" fmla="*/ 664633 w 1947333"/>
                <a:gd name="connsiteY2" fmla="*/ 431800 h 2133600"/>
                <a:gd name="connsiteX3" fmla="*/ 626533 w 1947333"/>
                <a:gd name="connsiteY3" fmla="*/ 482600 h 2133600"/>
                <a:gd name="connsiteX4" fmla="*/ 613833 w 1947333"/>
                <a:gd name="connsiteY4" fmla="*/ 520700 h 2133600"/>
                <a:gd name="connsiteX5" fmla="*/ 550333 w 1947333"/>
                <a:gd name="connsiteY5" fmla="*/ 635000 h 2133600"/>
                <a:gd name="connsiteX6" fmla="*/ 423333 w 1947333"/>
                <a:gd name="connsiteY6" fmla="*/ 787400 h 2133600"/>
                <a:gd name="connsiteX7" fmla="*/ 283633 w 1947333"/>
                <a:gd name="connsiteY7" fmla="*/ 952500 h 2133600"/>
                <a:gd name="connsiteX8" fmla="*/ 55033 w 1947333"/>
                <a:gd name="connsiteY8" fmla="*/ 1143000 h 2133600"/>
                <a:gd name="connsiteX9" fmla="*/ 4233 w 1947333"/>
                <a:gd name="connsiteY9" fmla="*/ 1257300 h 2133600"/>
                <a:gd name="connsiteX10" fmla="*/ 16933 w 1947333"/>
                <a:gd name="connsiteY10" fmla="*/ 1600200 h 2133600"/>
                <a:gd name="connsiteX11" fmla="*/ 42333 w 1947333"/>
                <a:gd name="connsiteY11" fmla="*/ 1676400 h 2133600"/>
                <a:gd name="connsiteX12" fmla="*/ 67733 w 1947333"/>
                <a:gd name="connsiteY12" fmla="*/ 1714500 h 2133600"/>
                <a:gd name="connsiteX13" fmla="*/ 118533 w 1947333"/>
                <a:gd name="connsiteY13" fmla="*/ 1816100 h 2133600"/>
                <a:gd name="connsiteX14" fmla="*/ 169333 w 1947333"/>
                <a:gd name="connsiteY14" fmla="*/ 1892300 h 2133600"/>
                <a:gd name="connsiteX15" fmla="*/ 258233 w 1947333"/>
                <a:gd name="connsiteY15" fmla="*/ 1981200 h 2133600"/>
                <a:gd name="connsiteX16" fmla="*/ 372533 w 1947333"/>
                <a:gd name="connsiteY16" fmla="*/ 2057400 h 2133600"/>
                <a:gd name="connsiteX17" fmla="*/ 461433 w 1947333"/>
                <a:gd name="connsiteY17" fmla="*/ 2108200 h 2133600"/>
                <a:gd name="connsiteX18" fmla="*/ 563033 w 1947333"/>
                <a:gd name="connsiteY18" fmla="*/ 2133600 h 2133600"/>
                <a:gd name="connsiteX19" fmla="*/ 969433 w 1947333"/>
                <a:gd name="connsiteY19" fmla="*/ 2120900 h 2133600"/>
                <a:gd name="connsiteX20" fmla="*/ 1134533 w 1947333"/>
                <a:gd name="connsiteY20" fmla="*/ 2070100 h 2133600"/>
                <a:gd name="connsiteX21" fmla="*/ 1210733 w 1947333"/>
                <a:gd name="connsiteY21" fmla="*/ 2057400 h 2133600"/>
                <a:gd name="connsiteX22" fmla="*/ 1299633 w 1947333"/>
                <a:gd name="connsiteY22" fmla="*/ 2006600 h 2133600"/>
                <a:gd name="connsiteX23" fmla="*/ 1490133 w 1947333"/>
                <a:gd name="connsiteY23" fmla="*/ 1930400 h 2133600"/>
                <a:gd name="connsiteX24" fmla="*/ 1553633 w 1947333"/>
                <a:gd name="connsiteY24" fmla="*/ 1892300 h 2133600"/>
                <a:gd name="connsiteX25" fmla="*/ 1591733 w 1947333"/>
                <a:gd name="connsiteY25" fmla="*/ 1854200 h 2133600"/>
                <a:gd name="connsiteX26" fmla="*/ 1655233 w 1947333"/>
                <a:gd name="connsiteY26" fmla="*/ 1803400 h 2133600"/>
                <a:gd name="connsiteX27" fmla="*/ 1756833 w 1947333"/>
                <a:gd name="connsiteY27" fmla="*/ 1739900 h 2133600"/>
                <a:gd name="connsiteX28" fmla="*/ 1807633 w 1947333"/>
                <a:gd name="connsiteY28" fmla="*/ 1689100 h 2133600"/>
                <a:gd name="connsiteX29" fmla="*/ 1858433 w 1947333"/>
                <a:gd name="connsiteY29" fmla="*/ 1612900 h 2133600"/>
                <a:gd name="connsiteX30" fmla="*/ 1934633 w 1947333"/>
                <a:gd name="connsiteY30" fmla="*/ 1371600 h 2133600"/>
                <a:gd name="connsiteX31" fmla="*/ 1921933 w 1947333"/>
                <a:gd name="connsiteY31" fmla="*/ 635000 h 2133600"/>
                <a:gd name="connsiteX32" fmla="*/ 1782233 w 1947333"/>
                <a:gd name="connsiteY32" fmla="*/ 279400 h 2133600"/>
                <a:gd name="connsiteX33" fmla="*/ 1515533 w 1947333"/>
                <a:gd name="connsiteY33" fmla="*/ 38100 h 2133600"/>
                <a:gd name="connsiteX34" fmla="*/ 1172633 w 1947333"/>
                <a:gd name="connsiteY34" fmla="*/ 50800 h 2133600"/>
                <a:gd name="connsiteX35" fmla="*/ 918633 w 1947333"/>
                <a:gd name="connsiteY35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0 w 1943100"/>
                <a:gd name="connsiteY8" fmla="*/ 1257300 h 2133600"/>
                <a:gd name="connsiteX9" fmla="*/ 12700 w 1943100"/>
                <a:gd name="connsiteY9" fmla="*/ 1600200 h 2133600"/>
                <a:gd name="connsiteX10" fmla="*/ 38100 w 1943100"/>
                <a:gd name="connsiteY10" fmla="*/ 1676400 h 2133600"/>
                <a:gd name="connsiteX11" fmla="*/ 63500 w 1943100"/>
                <a:gd name="connsiteY11" fmla="*/ 1714500 h 2133600"/>
                <a:gd name="connsiteX12" fmla="*/ 114300 w 1943100"/>
                <a:gd name="connsiteY12" fmla="*/ 1816100 h 2133600"/>
                <a:gd name="connsiteX13" fmla="*/ 165100 w 1943100"/>
                <a:gd name="connsiteY13" fmla="*/ 1892300 h 2133600"/>
                <a:gd name="connsiteX14" fmla="*/ 254000 w 1943100"/>
                <a:gd name="connsiteY14" fmla="*/ 1981200 h 2133600"/>
                <a:gd name="connsiteX15" fmla="*/ 368300 w 1943100"/>
                <a:gd name="connsiteY15" fmla="*/ 2057400 h 2133600"/>
                <a:gd name="connsiteX16" fmla="*/ 457200 w 1943100"/>
                <a:gd name="connsiteY16" fmla="*/ 2108200 h 2133600"/>
                <a:gd name="connsiteX17" fmla="*/ 558800 w 1943100"/>
                <a:gd name="connsiteY17" fmla="*/ 2133600 h 2133600"/>
                <a:gd name="connsiteX18" fmla="*/ 965200 w 1943100"/>
                <a:gd name="connsiteY18" fmla="*/ 2120900 h 2133600"/>
                <a:gd name="connsiteX19" fmla="*/ 1130300 w 1943100"/>
                <a:gd name="connsiteY19" fmla="*/ 2070100 h 2133600"/>
                <a:gd name="connsiteX20" fmla="*/ 1206500 w 1943100"/>
                <a:gd name="connsiteY20" fmla="*/ 2057400 h 2133600"/>
                <a:gd name="connsiteX21" fmla="*/ 1295400 w 1943100"/>
                <a:gd name="connsiteY21" fmla="*/ 2006600 h 2133600"/>
                <a:gd name="connsiteX22" fmla="*/ 1485900 w 1943100"/>
                <a:gd name="connsiteY22" fmla="*/ 1930400 h 2133600"/>
                <a:gd name="connsiteX23" fmla="*/ 1549400 w 1943100"/>
                <a:gd name="connsiteY23" fmla="*/ 1892300 h 2133600"/>
                <a:gd name="connsiteX24" fmla="*/ 1587500 w 1943100"/>
                <a:gd name="connsiteY24" fmla="*/ 1854200 h 2133600"/>
                <a:gd name="connsiteX25" fmla="*/ 1651000 w 1943100"/>
                <a:gd name="connsiteY25" fmla="*/ 1803400 h 2133600"/>
                <a:gd name="connsiteX26" fmla="*/ 1752600 w 1943100"/>
                <a:gd name="connsiteY26" fmla="*/ 1739900 h 2133600"/>
                <a:gd name="connsiteX27" fmla="*/ 1803400 w 1943100"/>
                <a:gd name="connsiteY27" fmla="*/ 1689100 h 2133600"/>
                <a:gd name="connsiteX28" fmla="*/ 1854200 w 1943100"/>
                <a:gd name="connsiteY28" fmla="*/ 1612900 h 2133600"/>
                <a:gd name="connsiteX29" fmla="*/ 1930400 w 1943100"/>
                <a:gd name="connsiteY29" fmla="*/ 1371600 h 2133600"/>
                <a:gd name="connsiteX30" fmla="*/ 1917700 w 1943100"/>
                <a:gd name="connsiteY30" fmla="*/ 635000 h 2133600"/>
                <a:gd name="connsiteX31" fmla="*/ 1778000 w 1943100"/>
                <a:gd name="connsiteY31" fmla="*/ 279400 h 2133600"/>
                <a:gd name="connsiteX32" fmla="*/ 1511300 w 1943100"/>
                <a:gd name="connsiteY32" fmla="*/ 38100 h 2133600"/>
                <a:gd name="connsiteX33" fmla="*/ 1168400 w 1943100"/>
                <a:gd name="connsiteY33" fmla="*/ 50800 h 2133600"/>
                <a:gd name="connsiteX34" fmla="*/ 914400 w 1943100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8401 w 1940755"/>
                <a:gd name="connsiteY8" fmla="*/ 1289742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36705 w 1965405"/>
                <a:gd name="connsiteY0" fmla="*/ 139700 h 2133600"/>
                <a:gd name="connsiteX1" fmla="*/ 773234 w 1965405"/>
                <a:gd name="connsiteY1" fmla="*/ 267748 h 2133600"/>
                <a:gd name="connsiteX2" fmla="*/ 682705 w 1965405"/>
                <a:gd name="connsiteY2" fmla="*/ 431800 h 2133600"/>
                <a:gd name="connsiteX3" fmla="*/ 644605 w 1965405"/>
                <a:gd name="connsiteY3" fmla="*/ 482600 h 2133600"/>
                <a:gd name="connsiteX4" fmla="*/ 631905 w 1965405"/>
                <a:gd name="connsiteY4" fmla="*/ 520700 h 2133600"/>
                <a:gd name="connsiteX5" fmla="*/ 568405 w 1965405"/>
                <a:gd name="connsiteY5" fmla="*/ 635000 h 2133600"/>
                <a:gd name="connsiteX6" fmla="*/ 441405 w 1965405"/>
                <a:gd name="connsiteY6" fmla="*/ 787400 h 2133600"/>
                <a:gd name="connsiteX7" fmla="*/ 301705 w 1965405"/>
                <a:gd name="connsiteY7" fmla="*/ 952500 h 2133600"/>
                <a:gd name="connsiteX8" fmla="*/ 40218 w 1965405"/>
                <a:gd name="connsiteY8" fmla="*/ 1242883 h 2133600"/>
                <a:gd name="connsiteX9" fmla="*/ 60405 w 1965405"/>
                <a:gd name="connsiteY9" fmla="*/ 1676400 h 2133600"/>
                <a:gd name="connsiteX10" fmla="*/ 85805 w 1965405"/>
                <a:gd name="connsiteY10" fmla="*/ 1714500 h 2133600"/>
                <a:gd name="connsiteX11" fmla="*/ 136605 w 1965405"/>
                <a:gd name="connsiteY11" fmla="*/ 1816100 h 2133600"/>
                <a:gd name="connsiteX12" fmla="*/ 187405 w 1965405"/>
                <a:gd name="connsiteY12" fmla="*/ 1892300 h 2133600"/>
                <a:gd name="connsiteX13" fmla="*/ 276305 w 1965405"/>
                <a:gd name="connsiteY13" fmla="*/ 1981200 h 2133600"/>
                <a:gd name="connsiteX14" fmla="*/ 390605 w 1965405"/>
                <a:gd name="connsiteY14" fmla="*/ 2057400 h 2133600"/>
                <a:gd name="connsiteX15" fmla="*/ 479505 w 1965405"/>
                <a:gd name="connsiteY15" fmla="*/ 2108200 h 2133600"/>
                <a:gd name="connsiteX16" fmla="*/ 581105 w 1965405"/>
                <a:gd name="connsiteY16" fmla="*/ 2133600 h 2133600"/>
                <a:gd name="connsiteX17" fmla="*/ 987505 w 1965405"/>
                <a:gd name="connsiteY17" fmla="*/ 2120900 h 2133600"/>
                <a:gd name="connsiteX18" fmla="*/ 1152605 w 1965405"/>
                <a:gd name="connsiteY18" fmla="*/ 2070100 h 2133600"/>
                <a:gd name="connsiteX19" fmla="*/ 1228805 w 1965405"/>
                <a:gd name="connsiteY19" fmla="*/ 2057400 h 2133600"/>
                <a:gd name="connsiteX20" fmla="*/ 1317705 w 1965405"/>
                <a:gd name="connsiteY20" fmla="*/ 2006600 h 2133600"/>
                <a:gd name="connsiteX21" fmla="*/ 1508205 w 1965405"/>
                <a:gd name="connsiteY21" fmla="*/ 1930400 h 2133600"/>
                <a:gd name="connsiteX22" fmla="*/ 1571705 w 1965405"/>
                <a:gd name="connsiteY22" fmla="*/ 1892300 h 2133600"/>
                <a:gd name="connsiteX23" fmla="*/ 1609805 w 1965405"/>
                <a:gd name="connsiteY23" fmla="*/ 1854200 h 2133600"/>
                <a:gd name="connsiteX24" fmla="*/ 1673305 w 1965405"/>
                <a:gd name="connsiteY24" fmla="*/ 1803400 h 2133600"/>
                <a:gd name="connsiteX25" fmla="*/ 1774905 w 1965405"/>
                <a:gd name="connsiteY25" fmla="*/ 1739900 h 2133600"/>
                <a:gd name="connsiteX26" fmla="*/ 1825705 w 1965405"/>
                <a:gd name="connsiteY26" fmla="*/ 1689100 h 2133600"/>
                <a:gd name="connsiteX27" fmla="*/ 1876505 w 1965405"/>
                <a:gd name="connsiteY27" fmla="*/ 1612900 h 2133600"/>
                <a:gd name="connsiteX28" fmla="*/ 1952705 w 1965405"/>
                <a:gd name="connsiteY28" fmla="*/ 1371600 h 2133600"/>
                <a:gd name="connsiteX29" fmla="*/ 1940005 w 1965405"/>
                <a:gd name="connsiteY29" fmla="*/ 635000 h 2133600"/>
                <a:gd name="connsiteX30" fmla="*/ 1800305 w 1965405"/>
                <a:gd name="connsiteY30" fmla="*/ 279400 h 2133600"/>
                <a:gd name="connsiteX31" fmla="*/ 1533605 w 1965405"/>
                <a:gd name="connsiteY31" fmla="*/ 38100 h 2133600"/>
                <a:gd name="connsiteX32" fmla="*/ 1190705 w 1965405"/>
                <a:gd name="connsiteY32" fmla="*/ 50800 h 2133600"/>
                <a:gd name="connsiteX33" fmla="*/ 936705 w 1965405"/>
                <a:gd name="connsiteY33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83170 w 1961170"/>
                <a:gd name="connsiteY10" fmla="*/ 1892300 h 2133600"/>
                <a:gd name="connsiteX11" fmla="*/ 272070 w 1961170"/>
                <a:gd name="connsiteY11" fmla="*/ 1981200 h 2133600"/>
                <a:gd name="connsiteX12" fmla="*/ 386370 w 1961170"/>
                <a:gd name="connsiteY12" fmla="*/ 2057400 h 2133600"/>
                <a:gd name="connsiteX13" fmla="*/ 475270 w 1961170"/>
                <a:gd name="connsiteY13" fmla="*/ 2108200 h 2133600"/>
                <a:gd name="connsiteX14" fmla="*/ 576870 w 1961170"/>
                <a:gd name="connsiteY14" fmla="*/ 2133600 h 2133600"/>
                <a:gd name="connsiteX15" fmla="*/ 983270 w 1961170"/>
                <a:gd name="connsiteY15" fmla="*/ 2120900 h 2133600"/>
                <a:gd name="connsiteX16" fmla="*/ 1148370 w 1961170"/>
                <a:gd name="connsiteY16" fmla="*/ 2070100 h 2133600"/>
                <a:gd name="connsiteX17" fmla="*/ 1224570 w 1961170"/>
                <a:gd name="connsiteY17" fmla="*/ 2057400 h 2133600"/>
                <a:gd name="connsiteX18" fmla="*/ 1313470 w 1961170"/>
                <a:gd name="connsiteY18" fmla="*/ 2006600 h 2133600"/>
                <a:gd name="connsiteX19" fmla="*/ 1503970 w 1961170"/>
                <a:gd name="connsiteY19" fmla="*/ 1930400 h 2133600"/>
                <a:gd name="connsiteX20" fmla="*/ 1567470 w 1961170"/>
                <a:gd name="connsiteY20" fmla="*/ 1892300 h 2133600"/>
                <a:gd name="connsiteX21" fmla="*/ 1605570 w 1961170"/>
                <a:gd name="connsiteY21" fmla="*/ 1854200 h 2133600"/>
                <a:gd name="connsiteX22" fmla="*/ 1669070 w 1961170"/>
                <a:gd name="connsiteY22" fmla="*/ 1803400 h 2133600"/>
                <a:gd name="connsiteX23" fmla="*/ 1770670 w 1961170"/>
                <a:gd name="connsiteY23" fmla="*/ 1739900 h 2133600"/>
                <a:gd name="connsiteX24" fmla="*/ 1821470 w 1961170"/>
                <a:gd name="connsiteY24" fmla="*/ 1689100 h 2133600"/>
                <a:gd name="connsiteX25" fmla="*/ 1872270 w 1961170"/>
                <a:gd name="connsiteY25" fmla="*/ 1612900 h 2133600"/>
                <a:gd name="connsiteX26" fmla="*/ 1948470 w 1961170"/>
                <a:gd name="connsiteY26" fmla="*/ 1371600 h 2133600"/>
                <a:gd name="connsiteX27" fmla="*/ 1935770 w 1961170"/>
                <a:gd name="connsiteY27" fmla="*/ 635000 h 2133600"/>
                <a:gd name="connsiteX28" fmla="*/ 1796070 w 1961170"/>
                <a:gd name="connsiteY28" fmla="*/ 279400 h 2133600"/>
                <a:gd name="connsiteX29" fmla="*/ 1529370 w 1961170"/>
                <a:gd name="connsiteY29" fmla="*/ 38100 h 2133600"/>
                <a:gd name="connsiteX30" fmla="*/ 1186470 w 1961170"/>
                <a:gd name="connsiteY30" fmla="*/ 50800 h 2133600"/>
                <a:gd name="connsiteX31" fmla="*/ 932470 w 1961170"/>
                <a:gd name="connsiteY31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272070 w 1961170"/>
                <a:gd name="connsiteY10" fmla="*/ 1981200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86370 w 1961170"/>
                <a:gd name="connsiteY10" fmla="*/ 2057400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0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148370 w 1961170"/>
                <a:gd name="connsiteY12" fmla="*/ 2070100 h 2175934"/>
                <a:gd name="connsiteX13" fmla="*/ 1224570 w 1961170"/>
                <a:gd name="connsiteY13" fmla="*/ 2057400 h 2175934"/>
                <a:gd name="connsiteX14" fmla="*/ 1313470 w 1961170"/>
                <a:gd name="connsiteY14" fmla="*/ 2006600 h 2175934"/>
                <a:gd name="connsiteX15" fmla="*/ 1503970 w 1961170"/>
                <a:gd name="connsiteY15" fmla="*/ 1930400 h 2175934"/>
                <a:gd name="connsiteX16" fmla="*/ 1567470 w 1961170"/>
                <a:gd name="connsiteY16" fmla="*/ 1892300 h 2175934"/>
                <a:gd name="connsiteX17" fmla="*/ 1605570 w 1961170"/>
                <a:gd name="connsiteY17" fmla="*/ 1854200 h 2175934"/>
                <a:gd name="connsiteX18" fmla="*/ 1669070 w 1961170"/>
                <a:gd name="connsiteY18" fmla="*/ 1803400 h 2175934"/>
                <a:gd name="connsiteX19" fmla="*/ 1770670 w 1961170"/>
                <a:gd name="connsiteY19" fmla="*/ 1739900 h 2175934"/>
                <a:gd name="connsiteX20" fmla="*/ 1821470 w 1961170"/>
                <a:gd name="connsiteY20" fmla="*/ 1689100 h 2175934"/>
                <a:gd name="connsiteX21" fmla="*/ 1872270 w 1961170"/>
                <a:gd name="connsiteY21" fmla="*/ 1612900 h 2175934"/>
                <a:gd name="connsiteX22" fmla="*/ 1948470 w 1961170"/>
                <a:gd name="connsiteY22" fmla="*/ 1371600 h 2175934"/>
                <a:gd name="connsiteX23" fmla="*/ 1935770 w 1961170"/>
                <a:gd name="connsiteY23" fmla="*/ 635000 h 2175934"/>
                <a:gd name="connsiteX24" fmla="*/ 1796070 w 1961170"/>
                <a:gd name="connsiteY24" fmla="*/ 279400 h 2175934"/>
                <a:gd name="connsiteX25" fmla="*/ 1529370 w 1961170"/>
                <a:gd name="connsiteY25" fmla="*/ 38100 h 2175934"/>
                <a:gd name="connsiteX26" fmla="*/ 1186470 w 1961170"/>
                <a:gd name="connsiteY26" fmla="*/ 50800 h 2175934"/>
                <a:gd name="connsiteX27" fmla="*/ 932470 w 1961170"/>
                <a:gd name="connsiteY27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224570 w 1961170"/>
                <a:gd name="connsiteY12" fmla="*/ 2057400 h 2175934"/>
                <a:gd name="connsiteX13" fmla="*/ 1313470 w 1961170"/>
                <a:gd name="connsiteY13" fmla="*/ 2006600 h 2175934"/>
                <a:gd name="connsiteX14" fmla="*/ 1503970 w 1961170"/>
                <a:gd name="connsiteY14" fmla="*/ 1930400 h 2175934"/>
                <a:gd name="connsiteX15" fmla="*/ 1567470 w 1961170"/>
                <a:gd name="connsiteY15" fmla="*/ 1892300 h 2175934"/>
                <a:gd name="connsiteX16" fmla="*/ 1605570 w 1961170"/>
                <a:gd name="connsiteY16" fmla="*/ 1854200 h 2175934"/>
                <a:gd name="connsiteX17" fmla="*/ 1669070 w 1961170"/>
                <a:gd name="connsiteY17" fmla="*/ 1803400 h 2175934"/>
                <a:gd name="connsiteX18" fmla="*/ 1770670 w 1961170"/>
                <a:gd name="connsiteY18" fmla="*/ 1739900 h 2175934"/>
                <a:gd name="connsiteX19" fmla="*/ 1821470 w 1961170"/>
                <a:gd name="connsiteY19" fmla="*/ 1689100 h 2175934"/>
                <a:gd name="connsiteX20" fmla="*/ 1872270 w 1961170"/>
                <a:gd name="connsiteY20" fmla="*/ 1612900 h 2175934"/>
                <a:gd name="connsiteX21" fmla="*/ 1948470 w 1961170"/>
                <a:gd name="connsiteY21" fmla="*/ 1371600 h 2175934"/>
                <a:gd name="connsiteX22" fmla="*/ 1935770 w 1961170"/>
                <a:gd name="connsiteY22" fmla="*/ 635000 h 2175934"/>
                <a:gd name="connsiteX23" fmla="*/ 1796070 w 1961170"/>
                <a:gd name="connsiteY23" fmla="*/ 279400 h 2175934"/>
                <a:gd name="connsiteX24" fmla="*/ 1529370 w 1961170"/>
                <a:gd name="connsiteY24" fmla="*/ 38100 h 2175934"/>
                <a:gd name="connsiteX25" fmla="*/ 1186470 w 1961170"/>
                <a:gd name="connsiteY25" fmla="*/ 50800 h 2175934"/>
                <a:gd name="connsiteX26" fmla="*/ 932470 w 1961170"/>
                <a:gd name="connsiteY26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313470 w 1961170"/>
                <a:gd name="connsiteY12" fmla="*/ 2006600 h 2175932"/>
                <a:gd name="connsiteX13" fmla="*/ 1503970 w 1961170"/>
                <a:gd name="connsiteY13" fmla="*/ 1930400 h 2175932"/>
                <a:gd name="connsiteX14" fmla="*/ 1567470 w 1961170"/>
                <a:gd name="connsiteY14" fmla="*/ 1892300 h 2175932"/>
                <a:gd name="connsiteX15" fmla="*/ 1605570 w 1961170"/>
                <a:gd name="connsiteY15" fmla="*/ 1854200 h 2175932"/>
                <a:gd name="connsiteX16" fmla="*/ 1669070 w 1961170"/>
                <a:gd name="connsiteY16" fmla="*/ 1803400 h 2175932"/>
                <a:gd name="connsiteX17" fmla="*/ 1770670 w 1961170"/>
                <a:gd name="connsiteY17" fmla="*/ 1739900 h 2175932"/>
                <a:gd name="connsiteX18" fmla="*/ 1821470 w 1961170"/>
                <a:gd name="connsiteY18" fmla="*/ 1689100 h 2175932"/>
                <a:gd name="connsiteX19" fmla="*/ 1872270 w 1961170"/>
                <a:gd name="connsiteY19" fmla="*/ 1612900 h 2175932"/>
                <a:gd name="connsiteX20" fmla="*/ 1948470 w 1961170"/>
                <a:gd name="connsiteY20" fmla="*/ 1371600 h 2175932"/>
                <a:gd name="connsiteX21" fmla="*/ 1935770 w 1961170"/>
                <a:gd name="connsiteY21" fmla="*/ 635000 h 2175932"/>
                <a:gd name="connsiteX22" fmla="*/ 1796070 w 1961170"/>
                <a:gd name="connsiteY22" fmla="*/ 279400 h 2175932"/>
                <a:gd name="connsiteX23" fmla="*/ 1529370 w 1961170"/>
                <a:gd name="connsiteY23" fmla="*/ 38100 h 2175932"/>
                <a:gd name="connsiteX24" fmla="*/ 1186470 w 1961170"/>
                <a:gd name="connsiteY24" fmla="*/ 50800 h 2175932"/>
                <a:gd name="connsiteX25" fmla="*/ 932470 w 1961170"/>
                <a:gd name="connsiteY25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03970 w 1961170"/>
                <a:gd name="connsiteY12" fmla="*/ 1930400 h 2175934"/>
                <a:gd name="connsiteX13" fmla="*/ 1567470 w 1961170"/>
                <a:gd name="connsiteY13" fmla="*/ 1892300 h 2175934"/>
                <a:gd name="connsiteX14" fmla="*/ 1605570 w 1961170"/>
                <a:gd name="connsiteY14" fmla="*/ 1854200 h 2175934"/>
                <a:gd name="connsiteX15" fmla="*/ 1669070 w 1961170"/>
                <a:gd name="connsiteY15" fmla="*/ 1803400 h 2175934"/>
                <a:gd name="connsiteX16" fmla="*/ 1770670 w 1961170"/>
                <a:gd name="connsiteY16" fmla="*/ 1739900 h 2175934"/>
                <a:gd name="connsiteX17" fmla="*/ 1821470 w 1961170"/>
                <a:gd name="connsiteY17" fmla="*/ 1689100 h 2175934"/>
                <a:gd name="connsiteX18" fmla="*/ 1872270 w 1961170"/>
                <a:gd name="connsiteY18" fmla="*/ 1612900 h 2175934"/>
                <a:gd name="connsiteX19" fmla="*/ 1948470 w 1961170"/>
                <a:gd name="connsiteY19" fmla="*/ 1371600 h 2175934"/>
                <a:gd name="connsiteX20" fmla="*/ 1935770 w 1961170"/>
                <a:gd name="connsiteY20" fmla="*/ 635000 h 2175934"/>
                <a:gd name="connsiteX21" fmla="*/ 1796070 w 1961170"/>
                <a:gd name="connsiteY21" fmla="*/ 279400 h 2175934"/>
                <a:gd name="connsiteX22" fmla="*/ 1529370 w 1961170"/>
                <a:gd name="connsiteY22" fmla="*/ 38100 h 2175934"/>
                <a:gd name="connsiteX23" fmla="*/ 1186470 w 1961170"/>
                <a:gd name="connsiteY23" fmla="*/ 50800 h 2175934"/>
                <a:gd name="connsiteX24" fmla="*/ 932470 w 1961170"/>
                <a:gd name="connsiteY24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05570 w 1961170"/>
                <a:gd name="connsiteY13" fmla="*/ 1854200 h 2175932"/>
                <a:gd name="connsiteX14" fmla="*/ 1669070 w 1961170"/>
                <a:gd name="connsiteY14" fmla="*/ 1803400 h 2175932"/>
                <a:gd name="connsiteX15" fmla="*/ 1770670 w 1961170"/>
                <a:gd name="connsiteY15" fmla="*/ 1739900 h 2175932"/>
                <a:gd name="connsiteX16" fmla="*/ 1821470 w 1961170"/>
                <a:gd name="connsiteY16" fmla="*/ 1689100 h 2175932"/>
                <a:gd name="connsiteX17" fmla="*/ 1872270 w 1961170"/>
                <a:gd name="connsiteY17" fmla="*/ 1612900 h 2175932"/>
                <a:gd name="connsiteX18" fmla="*/ 1948470 w 1961170"/>
                <a:gd name="connsiteY18" fmla="*/ 1371600 h 2175932"/>
                <a:gd name="connsiteX19" fmla="*/ 1935770 w 1961170"/>
                <a:gd name="connsiteY19" fmla="*/ 635000 h 2175932"/>
                <a:gd name="connsiteX20" fmla="*/ 1796070 w 1961170"/>
                <a:gd name="connsiteY20" fmla="*/ 279400 h 2175932"/>
                <a:gd name="connsiteX21" fmla="*/ 1529370 w 1961170"/>
                <a:gd name="connsiteY21" fmla="*/ 38100 h 2175932"/>
                <a:gd name="connsiteX22" fmla="*/ 1186470 w 1961170"/>
                <a:gd name="connsiteY22" fmla="*/ 50800 h 2175932"/>
                <a:gd name="connsiteX23" fmla="*/ 932470 w 1961170"/>
                <a:gd name="connsiteY23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605570 w 1961170"/>
                <a:gd name="connsiteY13" fmla="*/ 1854200 h 2175934"/>
                <a:gd name="connsiteX14" fmla="*/ 1669070 w 1961170"/>
                <a:gd name="connsiteY14" fmla="*/ 1803400 h 2175934"/>
                <a:gd name="connsiteX15" fmla="*/ 1770670 w 1961170"/>
                <a:gd name="connsiteY15" fmla="*/ 1739900 h 2175934"/>
                <a:gd name="connsiteX16" fmla="*/ 1821470 w 1961170"/>
                <a:gd name="connsiteY16" fmla="*/ 1689100 h 2175934"/>
                <a:gd name="connsiteX17" fmla="*/ 1872270 w 1961170"/>
                <a:gd name="connsiteY17" fmla="*/ 1612900 h 2175934"/>
                <a:gd name="connsiteX18" fmla="*/ 1948470 w 1961170"/>
                <a:gd name="connsiteY18" fmla="*/ 1371600 h 2175934"/>
                <a:gd name="connsiteX19" fmla="*/ 1935770 w 1961170"/>
                <a:gd name="connsiteY19" fmla="*/ 635000 h 2175934"/>
                <a:gd name="connsiteX20" fmla="*/ 1796070 w 1961170"/>
                <a:gd name="connsiteY20" fmla="*/ 279400 h 2175934"/>
                <a:gd name="connsiteX21" fmla="*/ 1529370 w 1961170"/>
                <a:gd name="connsiteY21" fmla="*/ 38100 h 2175934"/>
                <a:gd name="connsiteX22" fmla="*/ 1186470 w 1961170"/>
                <a:gd name="connsiteY22" fmla="*/ 50800 h 2175934"/>
                <a:gd name="connsiteX23" fmla="*/ 932470 w 1961170"/>
                <a:gd name="connsiteY23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69070 w 1961170"/>
                <a:gd name="connsiteY13" fmla="*/ 1803400 h 2175932"/>
                <a:gd name="connsiteX14" fmla="*/ 1770670 w 1961170"/>
                <a:gd name="connsiteY14" fmla="*/ 1739900 h 2175932"/>
                <a:gd name="connsiteX15" fmla="*/ 1821470 w 1961170"/>
                <a:gd name="connsiteY15" fmla="*/ 1689100 h 2175932"/>
                <a:gd name="connsiteX16" fmla="*/ 1872270 w 1961170"/>
                <a:gd name="connsiteY16" fmla="*/ 1612900 h 2175932"/>
                <a:gd name="connsiteX17" fmla="*/ 1948470 w 1961170"/>
                <a:gd name="connsiteY17" fmla="*/ 1371600 h 2175932"/>
                <a:gd name="connsiteX18" fmla="*/ 1935770 w 1961170"/>
                <a:gd name="connsiteY18" fmla="*/ 635000 h 2175932"/>
                <a:gd name="connsiteX19" fmla="*/ 1796070 w 1961170"/>
                <a:gd name="connsiteY19" fmla="*/ 279400 h 2175932"/>
                <a:gd name="connsiteX20" fmla="*/ 1529370 w 1961170"/>
                <a:gd name="connsiteY20" fmla="*/ 38100 h 2175932"/>
                <a:gd name="connsiteX21" fmla="*/ 1186470 w 1961170"/>
                <a:gd name="connsiteY21" fmla="*/ 50800 h 2175932"/>
                <a:gd name="connsiteX22" fmla="*/ 932470 w 1961170"/>
                <a:gd name="connsiteY22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770670 w 1961170"/>
                <a:gd name="connsiteY13" fmla="*/ 1739900 h 2175934"/>
                <a:gd name="connsiteX14" fmla="*/ 1821470 w 1961170"/>
                <a:gd name="connsiteY14" fmla="*/ 1689100 h 2175934"/>
                <a:gd name="connsiteX15" fmla="*/ 1872270 w 1961170"/>
                <a:gd name="connsiteY15" fmla="*/ 1612900 h 2175934"/>
                <a:gd name="connsiteX16" fmla="*/ 1948470 w 1961170"/>
                <a:gd name="connsiteY16" fmla="*/ 1371600 h 2175934"/>
                <a:gd name="connsiteX17" fmla="*/ 1935770 w 1961170"/>
                <a:gd name="connsiteY17" fmla="*/ 635000 h 2175934"/>
                <a:gd name="connsiteX18" fmla="*/ 1796070 w 1961170"/>
                <a:gd name="connsiteY18" fmla="*/ 279400 h 2175934"/>
                <a:gd name="connsiteX19" fmla="*/ 1529370 w 1961170"/>
                <a:gd name="connsiteY19" fmla="*/ 38100 h 2175934"/>
                <a:gd name="connsiteX20" fmla="*/ 1186470 w 1961170"/>
                <a:gd name="connsiteY20" fmla="*/ 50800 h 2175934"/>
                <a:gd name="connsiteX21" fmla="*/ 932470 w 1961170"/>
                <a:gd name="connsiteY21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821470 w 1961170"/>
                <a:gd name="connsiteY13" fmla="*/ 1689100 h 2175932"/>
                <a:gd name="connsiteX14" fmla="*/ 1872270 w 1961170"/>
                <a:gd name="connsiteY14" fmla="*/ 1612900 h 2175932"/>
                <a:gd name="connsiteX15" fmla="*/ 1948470 w 1961170"/>
                <a:gd name="connsiteY15" fmla="*/ 1371600 h 2175932"/>
                <a:gd name="connsiteX16" fmla="*/ 1935770 w 1961170"/>
                <a:gd name="connsiteY16" fmla="*/ 635000 h 2175932"/>
                <a:gd name="connsiteX17" fmla="*/ 1796070 w 1961170"/>
                <a:gd name="connsiteY17" fmla="*/ 279400 h 2175932"/>
                <a:gd name="connsiteX18" fmla="*/ 1529370 w 1961170"/>
                <a:gd name="connsiteY18" fmla="*/ 38100 h 2175932"/>
                <a:gd name="connsiteX19" fmla="*/ 1186470 w 1961170"/>
                <a:gd name="connsiteY19" fmla="*/ 50800 h 2175932"/>
                <a:gd name="connsiteX20" fmla="*/ 932470 w 1961170"/>
                <a:gd name="connsiteY20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872270 w 1961170"/>
                <a:gd name="connsiteY13" fmla="*/ 1612900 h 2175934"/>
                <a:gd name="connsiteX14" fmla="*/ 1948470 w 1961170"/>
                <a:gd name="connsiteY14" fmla="*/ 1371600 h 2175934"/>
                <a:gd name="connsiteX15" fmla="*/ 1935770 w 1961170"/>
                <a:gd name="connsiteY15" fmla="*/ 635000 h 2175934"/>
                <a:gd name="connsiteX16" fmla="*/ 1796070 w 1961170"/>
                <a:gd name="connsiteY16" fmla="*/ 279400 h 2175934"/>
                <a:gd name="connsiteX17" fmla="*/ 1529370 w 1961170"/>
                <a:gd name="connsiteY17" fmla="*/ 38100 h 2175934"/>
                <a:gd name="connsiteX18" fmla="*/ 1186470 w 1961170"/>
                <a:gd name="connsiteY18" fmla="*/ 50800 h 2175934"/>
                <a:gd name="connsiteX19" fmla="*/ 932470 w 1961170"/>
                <a:gd name="connsiteY19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09854"/>
                <a:gd name="connsiteY0" fmla="*/ 139700 h 2175934"/>
                <a:gd name="connsiteX1" fmla="*/ 768999 w 2009854"/>
                <a:gd name="connsiteY1" fmla="*/ 267748 h 2175934"/>
                <a:gd name="connsiteX2" fmla="*/ 678470 w 2009854"/>
                <a:gd name="connsiteY2" fmla="*/ 431800 h 2175934"/>
                <a:gd name="connsiteX3" fmla="*/ 640370 w 2009854"/>
                <a:gd name="connsiteY3" fmla="*/ 482600 h 2175934"/>
                <a:gd name="connsiteX4" fmla="*/ 627670 w 2009854"/>
                <a:gd name="connsiteY4" fmla="*/ 520700 h 2175934"/>
                <a:gd name="connsiteX5" fmla="*/ 564170 w 2009854"/>
                <a:gd name="connsiteY5" fmla="*/ 635000 h 2175934"/>
                <a:gd name="connsiteX6" fmla="*/ 437170 w 2009854"/>
                <a:gd name="connsiteY6" fmla="*/ 787400 h 2175934"/>
                <a:gd name="connsiteX7" fmla="*/ 297470 w 2009854"/>
                <a:gd name="connsiteY7" fmla="*/ 952500 h 2175934"/>
                <a:gd name="connsiteX8" fmla="*/ 35983 w 2009854"/>
                <a:gd name="connsiteY8" fmla="*/ 1242883 h 2175934"/>
                <a:gd name="connsiteX9" fmla="*/ 81570 w 2009854"/>
                <a:gd name="connsiteY9" fmla="*/ 1714500 h 2175934"/>
                <a:gd name="connsiteX10" fmla="*/ 475270 w 2009854"/>
                <a:gd name="connsiteY10" fmla="*/ 2108200 h 2175934"/>
                <a:gd name="connsiteX11" fmla="*/ 983270 w 2009854"/>
                <a:gd name="connsiteY11" fmla="*/ 2120901 h 2175934"/>
                <a:gd name="connsiteX12" fmla="*/ 1567470 w 2009854"/>
                <a:gd name="connsiteY12" fmla="*/ 1892300 h 2175934"/>
                <a:gd name="connsiteX13" fmla="*/ 1948470 w 2009854"/>
                <a:gd name="connsiteY13" fmla="*/ 1371600 h 2175934"/>
                <a:gd name="connsiteX14" fmla="*/ 1935770 w 2009854"/>
                <a:gd name="connsiteY14" fmla="*/ 635000 h 2175934"/>
                <a:gd name="connsiteX15" fmla="*/ 1796070 w 2009854"/>
                <a:gd name="connsiteY15" fmla="*/ 279400 h 2175934"/>
                <a:gd name="connsiteX16" fmla="*/ 1529370 w 2009854"/>
                <a:gd name="connsiteY16" fmla="*/ 38100 h 2175934"/>
                <a:gd name="connsiteX17" fmla="*/ 1186470 w 2009854"/>
                <a:gd name="connsiteY17" fmla="*/ 50800 h 2175934"/>
                <a:gd name="connsiteX18" fmla="*/ 932470 w 2009854"/>
                <a:gd name="connsiteY18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640370 w 2014033"/>
                <a:gd name="connsiteY3" fmla="*/ 482600 h 2175934"/>
                <a:gd name="connsiteX4" fmla="*/ 627670 w 2014033"/>
                <a:gd name="connsiteY4" fmla="*/ 520700 h 2175934"/>
                <a:gd name="connsiteX5" fmla="*/ 564170 w 2014033"/>
                <a:gd name="connsiteY5" fmla="*/ 635000 h 2175934"/>
                <a:gd name="connsiteX6" fmla="*/ 437170 w 2014033"/>
                <a:gd name="connsiteY6" fmla="*/ 787400 h 2175934"/>
                <a:gd name="connsiteX7" fmla="*/ 297470 w 2014033"/>
                <a:gd name="connsiteY7" fmla="*/ 952500 h 2175934"/>
                <a:gd name="connsiteX8" fmla="*/ 35983 w 2014033"/>
                <a:gd name="connsiteY8" fmla="*/ 1242883 h 2175934"/>
                <a:gd name="connsiteX9" fmla="*/ 81570 w 2014033"/>
                <a:gd name="connsiteY9" fmla="*/ 1714500 h 2175934"/>
                <a:gd name="connsiteX10" fmla="*/ 475270 w 2014033"/>
                <a:gd name="connsiteY10" fmla="*/ 2108200 h 2175934"/>
                <a:gd name="connsiteX11" fmla="*/ 983270 w 2014033"/>
                <a:gd name="connsiteY11" fmla="*/ 2120901 h 2175934"/>
                <a:gd name="connsiteX12" fmla="*/ 1567470 w 2014033"/>
                <a:gd name="connsiteY12" fmla="*/ 1892300 h 2175934"/>
                <a:gd name="connsiteX13" fmla="*/ 1948470 w 2014033"/>
                <a:gd name="connsiteY13" fmla="*/ 1371600 h 2175934"/>
                <a:gd name="connsiteX14" fmla="*/ 1960848 w 2014033"/>
                <a:gd name="connsiteY14" fmla="*/ 685466 h 2175934"/>
                <a:gd name="connsiteX15" fmla="*/ 1796070 w 2014033"/>
                <a:gd name="connsiteY15" fmla="*/ 279400 h 2175934"/>
                <a:gd name="connsiteX16" fmla="*/ 1529370 w 2014033"/>
                <a:gd name="connsiteY16" fmla="*/ 38100 h 2175934"/>
                <a:gd name="connsiteX17" fmla="*/ 1186470 w 2014033"/>
                <a:gd name="connsiteY17" fmla="*/ 50800 h 2175934"/>
                <a:gd name="connsiteX18" fmla="*/ 932470 w 2014033"/>
                <a:gd name="connsiteY18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627670 w 2014033"/>
                <a:gd name="connsiteY3" fmla="*/ 520700 h 2175932"/>
                <a:gd name="connsiteX4" fmla="*/ 564170 w 2014033"/>
                <a:gd name="connsiteY4" fmla="*/ 635000 h 2175932"/>
                <a:gd name="connsiteX5" fmla="*/ 437170 w 2014033"/>
                <a:gd name="connsiteY5" fmla="*/ 787400 h 2175932"/>
                <a:gd name="connsiteX6" fmla="*/ 297470 w 2014033"/>
                <a:gd name="connsiteY6" fmla="*/ 952500 h 2175932"/>
                <a:gd name="connsiteX7" fmla="*/ 35983 w 2014033"/>
                <a:gd name="connsiteY7" fmla="*/ 1242883 h 2175932"/>
                <a:gd name="connsiteX8" fmla="*/ 81570 w 2014033"/>
                <a:gd name="connsiteY8" fmla="*/ 1714500 h 2175932"/>
                <a:gd name="connsiteX9" fmla="*/ 475270 w 2014033"/>
                <a:gd name="connsiteY9" fmla="*/ 2108200 h 2175932"/>
                <a:gd name="connsiteX10" fmla="*/ 983270 w 2014033"/>
                <a:gd name="connsiteY10" fmla="*/ 2120901 h 2175932"/>
                <a:gd name="connsiteX11" fmla="*/ 1567470 w 2014033"/>
                <a:gd name="connsiteY11" fmla="*/ 1892300 h 2175932"/>
                <a:gd name="connsiteX12" fmla="*/ 1948470 w 2014033"/>
                <a:gd name="connsiteY12" fmla="*/ 1371600 h 2175932"/>
                <a:gd name="connsiteX13" fmla="*/ 1960848 w 2014033"/>
                <a:gd name="connsiteY13" fmla="*/ 685466 h 2175932"/>
                <a:gd name="connsiteX14" fmla="*/ 1796070 w 2014033"/>
                <a:gd name="connsiteY14" fmla="*/ 279400 h 2175932"/>
                <a:gd name="connsiteX15" fmla="*/ 1529370 w 2014033"/>
                <a:gd name="connsiteY15" fmla="*/ 38100 h 2175932"/>
                <a:gd name="connsiteX16" fmla="*/ 1186470 w 2014033"/>
                <a:gd name="connsiteY16" fmla="*/ 50800 h 2175932"/>
                <a:gd name="connsiteX17" fmla="*/ 932470 w 2014033"/>
                <a:gd name="connsiteY17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564170 w 2014033"/>
                <a:gd name="connsiteY3" fmla="*/ 635000 h 2175934"/>
                <a:gd name="connsiteX4" fmla="*/ 437170 w 2014033"/>
                <a:gd name="connsiteY4" fmla="*/ 787400 h 2175934"/>
                <a:gd name="connsiteX5" fmla="*/ 297470 w 2014033"/>
                <a:gd name="connsiteY5" fmla="*/ 952500 h 2175934"/>
                <a:gd name="connsiteX6" fmla="*/ 35983 w 2014033"/>
                <a:gd name="connsiteY6" fmla="*/ 1242883 h 2175934"/>
                <a:gd name="connsiteX7" fmla="*/ 81570 w 2014033"/>
                <a:gd name="connsiteY7" fmla="*/ 1714500 h 2175934"/>
                <a:gd name="connsiteX8" fmla="*/ 475270 w 2014033"/>
                <a:gd name="connsiteY8" fmla="*/ 2108200 h 2175934"/>
                <a:gd name="connsiteX9" fmla="*/ 983270 w 2014033"/>
                <a:gd name="connsiteY9" fmla="*/ 2120901 h 2175934"/>
                <a:gd name="connsiteX10" fmla="*/ 1567470 w 2014033"/>
                <a:gd name="connsiteY10" fmla="*/ 1892300 h 2175934"/>
                <a:gd name="connsiteX11" fmla="*/ 1948470 w 2014033"/>
                <a:gd name="connsiteY11" fmla="*/ 1371600 h 2175934"/>
                <a:gd name="connsiteX12" fmla="*/ 1960848 w 2014033"/>
                <a:gd name="connsiteY12" fmla="*/ 685466 h 2175934"/>
                <a:gd name="connsiteX13" fmla="*/ 1796070 w 2014033"/>
                <a:gd name="connsiteY13" fmla="*/ 279400 h 2175934"/>
                <a:gd name="connsiteX14" fmla="*/ 1529370 w 2014033"/>
                <a:gd name="connsiteY14" fmla="*/ 38100 h 2175934"/>
                <a:gd name="connsiteX15" fmla="*/ 1186470 w 2014033"/>
                <a:gd name="connsiteY15" fmla="*/ 50800 h 2175934"/>
                <a:gd name="connsiteX16" fmla="*/ 932470 w 2014033"/>
                <a:gd name="connsiteY16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3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4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85014 w 2066577"/>
                <a:gd name="connsiteY0" fmla="*/ 139700 h 2175932"/>
                <a:gd name="connsiteX1" fmla="*/ 821543 w 2066577"/>
                <a:gd name="connsiteY1" fmla="*/ 267748 h 2175932"/>
                <a:gd name="connsiteX2" fmla="*/ 731014 w 2066577"/>
                <a:gd name="connsiteY2" fmla="*/ 431800 h 2175932"/>
                <a:gd name="connsiteX3" fmla="*/ 489714 w 2066577"/>
                <a:gd name="connsiteY3" fmla="*/ 787400 h 2175932"/>
                <a:gd name="connsiteX4" fmla="*/ 350014 w 2066577"/>
                <a:gd name="connsiteY4" fmla="*/ 952500 h 2175932"/>
                <a:gd name="connsiteX5" fmla="*/ 88528 w 2066577"/>
                <a:gd name="connsiteY5" fmla="*/ 1242883 h 2175932"/>
                <a:gd name="connsiteX6" fmla="*/ 134114 w 2066577"/>
                <a:gd name="connsiteY6" fmla="*/ 1714500 h 2175932"/>
                <a:gd name="connsiteX7" fmla="*/ 527814 w 2066577"/>
                <a:gd name="connsiteY7" fmla="*/ 2108200 h 2175932"/>
                <a:gd name="connsiteX8" fmla="*/ 1035814 w 2066577"/>
                <a:gd name="connsiteY8" fmla="*/ 2120901 h 2175932"/>
                <a:gd name="connsiteX9" fmla="*/ 1620014 w 2066577"/>
                <a:gd name="connsiteY9" fmla="*/ 1892300 h 2175932"/>
                <a:gd name="connsiteX10" fmla="*/ 2001014 w 2066577"/>
                <a:gd name="connsiteY10" fmla="*/ 1371600 h 2175932"/>
                <a:gd name="connsiteX11" fmla="*/ 2013392 w 2066577"/>
                <a:gd name="connsiteY11" fmla="*/ 685466 h 2175932"/>
                <a:gd name="connsiteX12" fmla="*/ 1848614 w 2066577"/>
                <a:gd name="connsiteY12" fmla="*/ 279400 h 2175932"/>
                <a:gd name="connsiteX13" fmla="*/ 1581914 w 2066577"/>
                <a:gd name="connsiteY13" fmla="*/ 38100 h 2175932"/>
                <a:gd name="connsiteX14" fmla="*/ 1239014 w 2066577"/>
                <a:gd name="connsiteY14" fmla="*/ 50800 h 2175932"/>
                <a:gd name="connsiteX15" fmla="*/ 985014 w 2066577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63453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63453 w 2041502"/>
                <a:gd name="connsiteY5" fmla="*/ 1242883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84947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95695 w 2041502"/>
                <a:gd name="connsiteY5" fmla="*/ 1232069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41502" h="2175932">
                  <a:moveTo>
                    <a:pt x="959939" y="139700"/>
                  </a:moveTo>
                  <a:cubicBezTo>
                    <a:pt x="890361" y="175858"/>
                    <a:pt x="826101" y="223298"/>
                    <a:pt x="796468" y="267748"/>
                  </a:cubicBezTo>
                  <a:cubicBezTo>
                    <a:pt x="766835" y="312198"/>
                    <a:pt x="727377" y="395991"/>
                    <a:pt x="705939" y="431800"/>
                  </a:cubicBezTo>
                  <a:cubicBezTo>
                    <a:pt x="650634" y="518409"/>
                    <a:pt x="528139" y="700617"/>
                    <a:pt x="464639" y="787400"/>
                  </a:cubicBezTo>
                  <a:cubicBezTo>
                    <a:pt x="401139" y="874183"/>
                    <a:pt x="386430" y="878389"/>
                    <a:pt x="324939" y="952500"/>
                  </a:cubicBezTo>
                  <a:cubicBezTo>
                    <a:pt x="263448" y="1026611"/>
                    <a:pt x="258362" y="1023188"/>
                    <a:pt x="95695" y="1232069"/>
                  </a:cubicBezTo>
                  <a:cubicBezTo>
                    <a:pt x="59712" y="1359069"/>
                    <a:pt x="0" y="1519816"/>
                    <a:pt x="109039" y="1714500"/>
                  </a:cubicBezTo>
                  <a:cubicBezTo>
                    <a:pt x="182254" y="1858720"/>
                    <a:pt x="352456" y="2040467"/>
                    <a:pt x="502739" y="2108200"/>
                  </a:cubicBezTo>
                  <a:cubicBezTo>
                    <a:pt x="653022" y="2175933"/>
                    <a:pt x="828706" y="2156884"/>
                    <a:pt x="1010739" y="2120901"/>
                  </a:cubicBezTo>
                  <a:cubicBezTo>
                    <a:pt x="1192772" y="2084918"/>
                    <a:pt x="1434072" y="2017183"/>
                    <a:pt x="1594939" y="1892300"/>
                  </a:cubicBezTo>
                  <a:cubicBezTo>
                    <a:pt x="1755806" y="1767417"/>
                    <a:pt x="1910376" y="1572739"/>
                    <a:pt x="1975939" y="1371600"/>
                  </a:cubicBezTo>
                  <a:cubicBezTo>
                    <a:pt x="2041502" y="1170461"/>
                    <a:pt x="2013717" y="867499"/>
                    <a:pt x="1988317" y="685466"/>
                  </a:cubicBezTo>
                  <a:cubicBezTo>
                    <a:pt x="1962917" y="503433"/>
                    <a:pt x="1895452" y="387294"/>
                    <a:pt x="1823539" y="279400"/>
                  </a:cubicBezTo>
                  <a:cubicBezTo>
                    <a:pt x="1751626" y="171506"/>
                    <a:pt x="1658439" y="76200"/>
                    <a:pt x="1556839" y="38100"/>
                  </a:cubicBezTo>
                  <a:cubicBezTo>
                    <a:pt x="1455239" y="0"/>
                    <a:pt x="1313422" y="33867"/>
                    <a:pt x="1213939" y="50800"/>
                  </a:cubicBezTo>
                  <a:cubicBezTo>
                    <a:pt x="1114456" y="67733"/>
                    <a:pt x="1029517" y="103542"/>
                    <a:pt x="959939" y="139700"/>
                  </a:cubicBezTo>
                  <a:close/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圖片 32">
            <a:extLst>
              <a:ext uri="{FF2B5EF4-FFF2-40B4-BE49-F238E27FC236}">
                <a16:creationId xmlns="" xmlns:a16="http://schemas.microsoft.com/office/drawing/2014/main" id="{3EF0216E-A6DA-49DE-8D7B-833B28663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19" y="2311073"/>
            <a:ext cx="4529817" cy="88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38">
            <a:extLst>
              <a:ext uri="{FF2B5EF4-FFF2-40B4-BE49-F238E27FC236}">
                <a16:creationId xmlns="" xmlns:a16="http://schemas.microsoft.com/office/drawing/2014/main" id="{88A04CFB-432F-4820-82BF-F7418E208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89" y="3334579"/>
            <a:ext cx="4588252" cy="1114435"/>
          </a:xfrm>
          <a:prstGeom prst="snip2DiagRect">
            <a:avLst>
              <a:gd name="adj1" fmla="val 0"/>
              <a:gd name="adj2" fmla="val 3945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组合 57">
            <a:extLst>
              <a:ext uri="{FF2B5EF4-FFF2-40B4-BE49-F238E27FC236}">
                <a16:creationId xmlns="" xmlns:a16="http://schemas.microsoft.com/office/drawing/2014/main" id="{0C635A5F-D834-4A10-B8F9-51DB760263CA}"/>
              </a:ext>
            </a:extLst>
          </p:cNvPr>
          <p:cNvGrpSpPr/>
          <p:nvPr/>
        </p:nvGrpSpPr>
        <p:grpSpPr>
          <a:xfrm>
            <a:off x="6292492" y="1229314"/>
            <a:ext cx="3735873" cy="311745"/>
            <a:chOff x="873760" y="1221555"/>
            <a:chExt cx="3735873" cy="311745"/>
          </a:xfrm>
        </p:grpSpPr>
        <p:sp>
          <p:nvSpPr>
            <p:cNvPr id="59" name="Shape 288">
              <a:extLst>
                <a:ext uri="{FF2B5EF4-FFF2-40B4-BE49-F238E27FC236}">
                  <a16:creationId xmlns="" xmlns:a16="http://schemas.microsoft.com/office/drawing/2014/main" id="{FEFD06AD-AA4F-4541-BEC7-D8B0AABA95E7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单向链表插入新节点</a:t>
              </a:r>
              <a:endParaRPr lang="zh-CN" altLang="zh-CN" sz="1600" b="1"/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="" xmlns:a16="http://schemas.microsoft.com/office/drawing/2014/main" id="{629A4F0B-7DD3-4017-AA2C-EE95D341471D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67" name="直接连接符 66">
                <a:extLst>
                  <a:ext uri="{FF2B5EF4-FFF2-40B4-BE49-F238E27FC236}">
                    <a16:creationId xmlns="" xmlns:a16="http://schemas.microsoft.com/office/drawing/2014/main" id="{AE0819DA-737B-4D56-9B5F-B199B62DFB3D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="" xmlns:a16="http://schemas.microsoft.com/office/drawing/2014/main" id="{902708ED-9CBD-4D9E-80B2-5B75E8F00A07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6B65435F-C3F6-4F79-AE4F-D95191434743}"/>
              </a:ext>
            </a:extLst>
          </p:cNvPr>
          <p:cNvGrpSpPr/>
          <p:nvPr/>
        </p:nvGrpSpPr>
        <p:grpSpPr>
          <a:xfrm rot="5400000">
            <a:off x="2096572" y="3597889"/>
            <a:ext cx="157026" cy="1234097"/>
            <a:chOff x="7236352" y="2358673"/>
            <a:chExt cx="157026" cy="1234097"/>
          </a:xfrm>
        </p:grpSpPr>
        <p:sp>
          <p:nvSpPr>
            <p:cNvPr id="84" name="椭圆 83">
              <a:extLst>
                <a:ext uri="{FF2B5EF4-FFF2-40B4-BE49-F238E27FC236}">
                  <a16:creationId xmlns="" xmlns:a16="http://schemas.microsoft.com/office/drawing/2014/main" id="{9FB445E5-B396-4523-8E32-E78B74B9DCC6}"/>
                </a:ext>
              </a:extLst>
            </p:cNvPr>
            <p:cNvSpPr/>
            <p:nvPr/>
          </p:nvSpPr>
          <p:spPr>
            <a:xfrm>
              <a:off x="7236352" y="2358673"/>
              <a:ext cx="157026" cy="167297"/>
            </a:xfrm>
            <a:prstGeom prst="ellipse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="" xmlns:a16="http://schemas.microsoft.com/office/drawing/2014/main" id="{617D1642-9565-49CA-84C0-2A0AF55C91D6}"/>
                </a:ext>
              </a:extLst>
            </p:cNvPr>
            <p:cNvSpPr/>
            <p:nvPr/>
          </p:nvSpPr>
          <p:spPr>
            <a:xfrm>
              <a:off x="7236352" y="2625373"/>
              <a:ext cx="157026" cy="167297"/>
            </a:xfrm>
            <a:prstGeom prst="ellipse">
              <a:avLst/>
            </a:prstGeom>
            <a:solidFill>
              <a:srgbClr val="DEE3EB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="" xmlns:a16="http://schemas.microsoft.com/office/drawing/2014/main" id="{E4EEC2E7-479C-4A82-A724-6FE7679A4E74}"/>
                </a:ext>
              </a:extLst>
            </p:cNvPr>
            <p:cNvSpPr/>
            <p:nvPr/>
          </p:nvSpPr>
          <p:spPr>
            <a:xfrm>
              <a:off x="7236352" y="2892073"/>
              <a:ext cx="157026" cy="167297"/>
            </a:xfrm>
            <a:prstGeom prst="ellipse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="" xmlns:a16="http://schemas.microsoft.com/office/drawing/2014/main" id="{CBB3A8A3-F46C-441C-9E84-C5420DE2E0D6}"/>
                </a:ext>
              </a:extLst>
            </p:cNvPr>
            <p:cNvSpPr/>
            <p:nvPr/>
          </p:nvSpPr>
          <p:spPr>
            <a:xfrm>
              <a:off x="7236352" y="3158773"/>
              <a:ext cx="157026" cy="167297"/>
            </a:xfrm>
            <a:prstGeom prst="ellipse">
              <a:avLst/>
            </a:prstGeom>
            <a:solidFill>
              <a:srgbClr val="DEE3EB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="" xmlns:a16="http://schemas.microsoft.com/office/drawing/2014/main" id="{5CEFA472-25B0-4FBB-A593-4894AC536923}"/>
                </a:ext>
              </a:extLst>
            </p:cNvPr>
            <p:cNvSpPr/>
            <p:nvPr/>
          </p:nvSpPr>
          <p:spPr>
            <a:xfrm>
              <a:off x="7236352" y="3425473"/>
              <a:ext cx="157026" cy="167297"/>
            </a:xfrm>
            <a:prstGeom prst="ellipse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" name="文本框 65">
            <a:extLst>
              <a:ext uri="{FF2B5EF4-FFF2-40B4-BE49-F238E27FC236}">
                <a16:creationId xmlns="" xmlns:a16="http://schemas.microsoft.com/office/drawing/2014/main" id="{65F6FED4-CF89-4A63-9DD4-2918763C29E6}"/>
              </a:ext>
            </a:extLst>
          </p:cNvPr>
          <p:cNvSpPr txBox="1"/>
          <p:nvPr/>
        </p:nvSpPr>
        <p:spPr>
          <a:xfrm>
            <a:off x="6292492" y="1547684"/>
            <a:ext cx="5082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/>
              <a:t>在单向链表中插入新节点，如同一列火车中加入新的车厢，有三种情况：</a:t>
            </a:r>
            <a:endParaRPr lang="zh-CN" altLang="en-US" sz="1200" dirty="0">
              <a:latin typeface="+mn-ea"/>
            </a:endParaRPr>
          </a:p>
        </p:txBody>
      </p:sp>
      <p:pic>
        <p:nvPicPr>
          <p:cNvPr id="8" name="圖片 89">
            <a:extLst>
              <a:ext uri="{FF2B5EF4-FFF2-40B4-BE49-F238E27FC236}">
                <a16:creationId xmlns="" xmlns:a16="http://schemas.microsoft.com/office/drawing/2014/main" id="{E52DB263-FA2A-4070-B5E9-3D60A92EB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492" y="2101985"/>
            <a:ext cx="2711808" cy="115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圖片 90">
            <a:extLst>
              <a:ext uri="{FF2B5EF4-FFF2-40B4-BE49-F238E27FC236}">
                <a16:creationId xmlns="" xmlns:a16="http://schemas.microsoft.com/office/drawing/2014/main" id="{E6363010-29F9-4D79-8C1C-B76B76604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800" y="3165680"/>
            <a:ext cx="3236481" cy="115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CF89F3F6-0A95-4E0A-BB2A-4B40FA9194AB}"/>
              </a:ext>
            </a:extLst>
          </p:cNvPr>
          <p:cNvGrpSpPr/>
          <p:nvPr/>
        </p:nvGrpSpPr>
        <p:grpSpPr>
          <a:xfrm>
            <a:off x="6292492" y="4541618"/>
            <a:ext cx="4990865" cy="1150247"/>
            <a:chOff x="6292491" y="5067302"/>
            <a:chExt cx="4990865" cy="1130298"/>
          </a:xfrm>
        </p:grpSpPr>
        <p:pic>
          <p:nvPicPr>
            <p:cNvPr id="11" name="圖片 92">
              <a:extLst>
                <a:ext uri="{FF2B5EF4-FFF2-40B4-BE49-F238E27FC236}">
                  <a16:creationId xmlns="" xmlns:a16="http://schemas.microsoft.com/office/drawing/2014/main" id="{B1E592EC-12A3-4789-968F-97EA5CFF9C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3090" y="5067302"/>
              <a:ext cx="2590266" cy="1130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圖片 91">
              <a:extLst>
                <a:ext uri="{FF2B5EF4-FFF2-40B4-BE49-F238E27FC236}">
                  <a16:creationId xmlns="" xmlns:a16="http://schemas.microsoft.com/office/drawing/2014/main" id="{FBE0B155-EEB6-4B64-82FD-6C8D0AFCBB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2491" y="5067302"/>
              <a:ext cx="2364399" cy="1130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9852917-4B1A-49DF-8C13-8F716C646163}"/>
              </a:ext>
            </a:extLst>
          </p:cNvPr>
          <p:cNvGrpSpPr/>
          <p:nvPr/>
        </p:nvGrpSpPr>
        <p:grpSpPr>
          <a:xfrm>
            <a:off x="9670040" y="2210004"/>
            <a:ext cx="1168845" cy="830435"/>
            <a:chOff x="9670040" y="2191716"/>
            <a:chExt cx="1168845" cy="830435"/>
          </a:xfrm>
        </p:grpSpPr>
        <p:grpSp>
          <p:nvGrpSpPr>
            <p:cNvPr id="14" name="组合 13">
              <a:extLst>
                <a:ext uri="{FF2B5EF4-FFF2-40B4-BE49-F238E27FC236}">
                  <a16:creationId xmlns="" xmlns:a16="http://schemas.microsoft.com/office/drawing/2014/main" id="{E72DA421-B8CE-479F-900A-35E8B1748FCF}"/>
                </a:ext>
              </a:extLst>
            </p:cNvPr>
            <p:cNvGrpSpPr/>
            <p:nvPr/>
          </p:nvGrpSpPr>
          <p:grpSpPr>
            <a:xfrm>
              <a:off x="9670040" y="2191716"/>
              <a:ext cx="1168845" cy="452312"/>
              <a:chOff x="9482200" y="2316970"/>
              <a:chExt cx="1168845" cy="45231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3" name="半闭框 12">
                <a:extLst>
                  <a:ext uri="{FF2B5EF4-FFF2-40B4-BE49-F238E27FC236}">
                    <a16:creationId xmlns="" xmlns:a16="http://schemas.microsoft.com/office/drawing/2014/main" id="{2DED6A6F-E9EF-4F84-8EA1-0A8589539C89}"/>
                  </a:ext>
                </a:extLst>
              </p:cNvPr>
              <p:cNvSpPr/>
              <p:nvPr/>
            </p:nvSpPr>
            <p:spPr>
              <a:xfrm rot="10800000">
                <a:off x="9482200" y="2316970"/>
                <a:ext cx="622300" cy="452312"/>
              </a:xfrm>
              <a:prstGeom prst="halfFrame">
                <a:avLst>
                  <a:gd name="adj1" fmla="val 13679"/>
                  <a:gd name="adj2" fmla="val 164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半闭框 69">
                <a:extLst>
                  <a:ext uri="{FF2B5EF4-FFF2-40B4-BE49-F238E27FC236}">
                    <a16:creationId xmlns="" xmlns:a16="http://schemas.microsoft.com/office/drawing/2014/main" id="{F180C3D3-FB94-4C44-9EAA-93DF4DC9C583}"/>
                  </a:ext>
                </a:extLst>
              </p:cNvPr>
              <p:cNvSpPr/>
              <p:nvPr/>
            </p:nvSpPr>
            <p:spPr>
              <a:xfrm rot="10800000" flipH="1">
                <a:off x="10028745" y="2316970"/>
                <a:ext cx="622300" cy="452312"/>
              </a:xfrm>
              <a:prstGeom prst="halfFrame">
                <a:avLst>
                  <a:gd name="adj1" fmla="val 13679"/>
                  <a:gd name="adj2" fmla="val 164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8B8A9EAA-DB23-4416-A658-AB994AFB17FD}"/>
                </a:ext>
              </a:extLst>
            </p:cNvPr>
            <p:cNvSpPr txBox="1"/>
            <p:nvPr/>
          </p:nvSpPr>
          <p:spPr>
            <a:xfrm>
              <a:off x="9787010" y="2231284"/>
              <a:ext cx="3583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>
                  <a:solidFill>
                    <a:schemeClr val="accent1">
                      <a:lumMod val="75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①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="" xmlns:a16="http://schemas.microsoft.com/office/drawing/2014/main" id="{78D6B8FD-40D3-4296-BB52-4F90EBC5BFB1}"/>
                </a:ext>
              </a:extLst>
            </p:cNvPr>
            <p:cNvSpPr txBox="1"/>
            <p:nvPr/>
          </p:nvSpPr>
          <p:spPr>
            <a:xfrm>
              <a:off x="10348572" y="2231284"/>
              <a:ext cx="3583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>
                  <a:solidFill>
                    <a:schemeClr val="accent1">
                      <a:lumMod val="75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②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="" xmlns:a16="http://schemas.microsoft.com/office/drawing/2014/main" id="{6D642855-EB82-4A42-A3F4-10152DA95D93}"/>
                </a:ext>
              </a:extLst>
            </p:cNvPr>
            <p:cNvSpPr txBox="1"/>
            <p:nvPr/>
          </p:nvSpPr>
          <p:spPr>
            <a:xfrm>
              <a:off x="10076496" y="2683597"/>
              <a:ext cx="3583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>
                  <a:solidFill>
                    <a:schemeClr val="accent1">
                      <a:lumMod val="75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287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76200"/>
            <a:ext cx="10801349" cy="937991"/>
          </a:xfrm>
        </p:spPr>
        <p:txBody>
          <a:bodyPr/>
          <a:lstStyle/>
          <a:p>
            <a:r>
              <a:rPr lang="en-US" altLang="zh-CN" b="1" dirty="0"/>
              <a:t>02 </a:t>
            </a:r>
            <a:r>
              <a:rPr lang="zh-CN" altLang="en-US" b="1" dirty="0"/>
              <a:t>单向链表</a:t>
            </a:r>
            <a:endParaRPr lang="zh-CN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8697" y="6234176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5" name="文本框 65">
            <a:extLst>
              <a:ext uri="{FF2B5EF4-FFF2-40B4-BE49-F238E27FC236}">
                <a16:creationId xmlns="" xmlns:a16="http://schemas.microsoft.com/office/drawing/2014/main" id="{5AC79551-87C0-4EDB-BE16-0230ED8A0DE9}"/>
              </a:ext>
            </a:extLst>
          </p:cNvPr>
          <p:cNvSpPr txBox="1"/>
          <p:nvPr/>
        </p:nvSpPr>
        <p:spPr>
          <a:xfrm>
            <a:off x="3309498" y="1547684"/>
            <a:ext cx="468621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/>
              <a:t>如果要将单向链表反转，则必须使用</a:t>
            </a:r>
            <a:r>
              <a:rPr lang="zh-CN" altLang="en-US" sz="1400" dirty="0">
                <a:solidFill>
                  <a:srgbClr val="FF0000"/>
                </a:solidFill>
              </a:rPr>
              <a:t>三个指针变量</a:t>
            </a:r>
            <a:r>
              <a:rPr lang="zh-CN" altLang="en-US" sz="1400" dirty="0"/>
              <a:t>：</a:t>
            </a:r>
            <a:endParaRPr lang="zh-CN" altLang="en-US" sz="1400" dirty="0">
              <a:latin typeface="+mn-ea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="" xmlns:a16="http://schemas.microsoft.com/office/drawing/2014/main" id="{8E7A6803-DD9B-4A96-92B3-585926BAF749}"/>
              </a:ext>
            </a:extLst>
          </p:cNvPr>
          <p:cNvGrpSpPr/>
          <p:nvPr/>
        </p:nvGrpSpPr>
        <p:grpSpPr>
          <a:xfrm>
            <a:off x="3334498" y="1229314"/>
            <a:ext cx="3735873" cy="311745"/>
            <a:chOff x="873760" y="1221555"/>
            <a:chExt cx="3735873" cy="311745"/>
          </a:xfrm>
        </p:grpSpPr>
        <p:sp>
          <p:nvSpPr>
            <p:cNvPr id="36" name="Shape 288">
              <a:extLst>
                <a:ext uri="{FF2B5EF4-FFF2-40B4-BE49-F238E27FC236}">
                  <a16:creationId xmlns="" xmlns:a16="http://schemas.microsoft.com/office/drawing/2014/main" id="{3B64AF14-22DA-46A6-8300-BE84ECAD0C04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单向链表的反转</a:t>
              </a:r>
              <a:endParaRPr lang="zh-CN" altLang="zh-CN" sz="1600" b="1"/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="" xmlns:a16="http://schemas.microsoft.com/office/drawing/2014/main" id="{494A8866-4843-4A0C-9639-7044BFAD8309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38" name="直接连接符 37">
                <a:extLst>
                  <a:ext uri="{FF2B5EF4-FFF2-40B4-BE49-F238E27FC236}">
                    <a16:creationId xmlns="" xmlns:a16="http://schemas.microsoft.com/office/drawing/2014/main" id="{2A1C8B53-DC2F-420C-82D4-8F9FE0382BAD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="" xmlns:a16="http://schemas.microsoft.com/office/drawing/2014/main" id="{F86E2AA9-51D0-45E2-B6EC-75FF83694464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074" name="圖片 88">
            <a:extLst>
              <a:ext uri="{FF2B5EF4-FFF2-40B4-BE49-F238E27FC236}">
                <a16:creationId xmlns="" xmlns:a16="http://schemas.microsoft.com/office/drawing/2014/main" id="{ECED8360-C7EE-4CE9-A40D-9FE3098DE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2169371"/>
            <a:ext cx="9619129" cy="1646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文本框 65">
            <a:extLst>
              <a:ext uri="{FF2B5EF4-FFF2-40B4-BE49-F238E27FC236}">
                <a16:creationId xmlns="" xmlns:a16="http://schemas.microsoft.com/office/drawing/2014/main" id="{89003FBF-3042-4EC8-A793-0C9A5000143F}"/>
              </a:ext>
            </a:extLst>
          </p:cNvPr>
          <p:cNvSpPr txBox="1"/>
          <p:nvPr/>
        </p:nvSpPr>
        <p:spPr>
          <a:xfrm>
            <a:off x="3309498" y="4486234"/>
            <a:ext cx="46862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/>
              <a:t>对于两个或以上链表的连接（</a:t>
            </a:r>
            <a:r>
              <a:rPr lang="en-US" altLang="zh-CN" sz="1400" dirty="0"/>
              <a:t>Concatenation</a:t>
            </a:r>
            <a:r>
              <a:rPr lang="zh-CN" altLang="en-US" sz="1400" dirty="0"/>
              <a:t>，也称为级联），其实现法很容易，只要将链表的首尾相连即可。</a:t>
            </a:r>
            <a:endParaRPr lang="zh-CN" altLang="en-US" sz="1400" dirty="0">
              <a:latin typeface="+mn-ea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="" xmlns:a16="http://schemas.microsoft.com/office/drawing/2014/main" id="{C4C3A8B6-ED8C-495D-BDDC-4F6A1665B85A}"/>
              </a:ext>
            </a:extLst>
          </p:cNvPr>
          <p:cNvGrpSpPr/>
          <p:nvPr/>
        </p:nvGrpSpPr>
        <p:grpSpPr>
          <a:xfrm>
            <a:off x="3334498" y="4067280"/>
            <a:ext cx="3735873" cy="311745"/>
            <a:chOff x="873760" y="1221555"/>
            <a:chExt cx="3735873" cy="311745"/>
          </a:xfrm>
        </p:grpSpPr>
        <p:sp>
          <p:nvSpPr>
            <p:cNvPr id="54" name="Shape 288">
              <a:extLst>
                <a:ext uri="{FF2B5EF4-FFF2-40B4-BE49-F238E27FC236}">
                  <a16:creationId xmlns="" xmlns:a16="http://schemas.microsoft.com/office/drawing/2014/main" id="{F302FC6C-8733-4185-A09A-C05E5C30D34E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 dirty="0"/>
                <a:t>单向链表的功能</a:t>
              </a:r>
              <a:endParaRPr lang="zh-CN" altLang="zh-CN" sz="1600" b="1" dirty="0"/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="" xmlns:a16="http://schemas.microsoft.com/office/drawing/2014/main" id="{D5D83BEB-6082-486C-93E2-8621D90D5D10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61" name="直接连接符 60">
                <a:extLst>
                  <a:ext uri="{FF2B5EF4-FFF2-40B4-BE49-F238E27FC236}">
                    <a16:creationId xmlns="" xmlns:a16="http://schemas.microsoft.com/office/drawing/2014/main" id="{98030EB9-6A4B-476E-87BF-8F93AB664675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="" xmlns:a16="http://schemas.microsoft.com/office/drawing/2014/main" id="{5F83FF66-E80F-4E9C-9825-F161414B1F2F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075" name="图片 396" descr="图3-17">
            <a:extLst>
              <a:ext uri="{FF2B5EF4-FFF2-40B4-BE49-F238E27FC236}">
                <a16:creationId xmlns="" xmlns:a16="http://schemas.microsoft.com/office/drawing/2014/main" id="{529706FE-F23B-4D1F-AD74-9F72E036D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914" y="5314699"/>
            <a:ext cx="4578498" cy="699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5314" y="1109102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P1=null;</a:t>
            </a:r>
          </a:p>
          <a:p>
            <a:r>
              <a:rPr lang="en-US" altLang="zh-CN" dirty="0" smtClean="0"/>
              <a:t>P2,P3;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35623" y="92443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P2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5" idx="2"/>
          </p:cNvCxnSpPr>
          <p:nvPr/>
        </p:nvCxnSpPr>
        <p:spPr>
          <a:xfrm>
            <a:off x="2869020" y="1293768"/>
            <a:ext cx="0" cy="87560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96870" y="89217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P3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3" idx="2"/>
          </p:cNvCxnSpPr>
          <p:nvPr/>
        </p:nvCxnSpPr>
        <p:spPr>
          <a:xfrm>
            <a:off x="4330267" y="1261502"/>
            <a:ext cx="0" cy="87560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95069" y="4076244"/>
            <a:ext cx="18325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While(P2)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/>
              <a:t>P2.next = P1;</a:t>
            </a:r>
          </a:p>
          <a:p>
            <a:r>
              <a:rPr lang="en-US" altLang="zh-CN" dirty="0" smtClean="0"/>
              <a:t>    P1 </a:t>
            </a:r>
            <a:r>
              <a:rPr lang="en-US" altLang="zh-CN" dirty="0"/>
              <a:t>= P2;</a:t>
            </a:r>
          </a:p>
          <a:p>
            <a:r>
              <a:rPr lang="en-US" altLang="zh-CN" dirty="0" smtClean="0"/>
              <a:t>    P2 </a:t>
            </a:r>
            <a:r>
              <a:rPr lang="en-US" altLang="zh-CN" dirty="0"/>
              <a:t>= P3;</a:t>
            </a:r>
          </a:p>
          <a:p>
            <a:r>
              <a:rPr lang="en-US" altLang="zh-CN" dirty="0" smtClean="0"/>
              <a:t>    P3 </a:t>
            </a:r>
            <a:r>
              <a:rPr lang="en-US" altLang="zh-CN" dirty="0"/>
              <a:t>= </a:t>
            </a:r>
            <a:r>
              <a:rPr lang="en-US" altLang="zh-CN" dirty="0" smtClean="0"/>
              <a:t>P3.next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373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2" descr="http://img.mp.itc.cn/upload/20160929/f62fa1ddbecc497284fdc3ae905ed358_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697" y="4785123"/>
            <a:ext cx="2540861" cy="190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组合 41">
            <a:extLst>
              <a:ext uri="{FF2B5EF4-FFF2-40B4-BE49-F238E27FC236}">
                <a16:creationId xmlns="" xmlns:a16="http://schemas.microsoft.com/office/drawing/2014/main" id="{0A84370B-5984-4B89-908B-071D62542BC2}"/>
              </a:ext>
            </a:extLst>
          </p:cNvPr>
          <p:cNvGrpSpPr/>
          <p:nvPr/>
        </p:nvGrpSpPr>
        <p:grpSpPr>
          <a:xfrm>
            <a:off x="812116" y="3511182"/>
            <a:ext cx="3735873" cy="311745"/>
            <a:chOff x="873760" y="1221555"/>
            <a:chExt cx="3735873" cy="311745"/>
          </a:xfrm>
        </p:grpSpPr>
        <p:sp>
          <p:nvSpPr>
            <p:cNvPr id="43" name="Shape 288">
              <a:extLst>
                <a:ext uri="{FF2B5EF4-FFF2-40B4-BE49-F238E27FC236}">
                  <a16:creationId xmlns="" xmlns:a16="http://schemas.microsoft.com/office/drawing/2014/main" id="{E5EA744E-16AC-4ECA-9139-0AB1677DDD81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 dirty="0"/>
                <a:t>环形链表中节点的删除</a:t>
              </a:r>
              <a:endParaRPr lang="zh-CN" altLang="zh-CN" sz="1600" b="1" dirty="0"/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="" xmlns:a16="http://schemas.microsoft.com/office/drawing/2014/main" id="{D2519DCB-176D-48CD-8F03-F6D53957EEBF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68" name="直接连接符 67">
                <a:extLst>
                  <a:ext uri="{FF2B5EF4-FFF2-40B4-BE49-F238E27FC236}">
                    <a16:creationId xmlns="" xmlns:a16="http://schemas.microsoft.com/office/drawing/2014/main" id="{61EF541E-027F-442F-8BE9-23C5938649AE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="" xmlns:a16="http://schemas.microsoft.com/office/drawing/2014/main" id="{D548DE7C-F288-40B7-9E05-A4B3832B0AD6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76200"/>
            <a:ext cx="10801349" cy="937991"/>
          </a:xfrm>
        </p:spPr>
        <p:txBody>
          <a:bodyPr/>
          <a:lstStyle/>
          <a:p>
            <a:r>
              <a:rPr lang="en-US" altLang="zh-CN" b="1"/>
              <a:t>03 </a:t>
            </a:r>
            <a:r>
              <a:rPr lang="zh-CN" altLang="en-US" b="1"/>
              <a:t>环形链表</a:t>
            </a:r>
            <a:endParaRPr lang="zh-CN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4098" name="图片 401" descr="T05">
            <a:extLst>
              <a:ext uri="{FF2B5EF4-FFF2-40B4-BE49-F238E27FC236}">
                <a16:creationId xmlns="" xmlns:a16="http://schemas.microsoft.com/office/drawing/2014/main" id="{97B01F44-2EB8-45AD-B25B-732A9C914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994" y="1042146"/>
            <a:ext cx="5051287" cy="106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图片 4">
            <a:extLst>
              <a:ext uri="{FF2B5EF4-FFF2-40B4-BE49-F238E27FC236}">
                <a16:creationId xmlns="" xmlns:a16="http://schemas.microsoft.com/office/drawing/2014/main" id="{86A588E2-AEF9-49DD-9E89-4912B3872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538" y="3818120"/>
            <a:ext cx="3735872" cy="1020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5" descr="da435">
            <a:extLst>
              <a:ext uri="{FF2B5EF4-FFF2-40B4-BE49-F238E27FC236}">
                <a16:creationId xmlns="" xmlns:a16="http://schemas.microsoft.com/office/drawing/2014/main" id="{19AF2AA4-E9AE-4E7E-8AF8-61AF8998E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892" y="3790689"/>
            <a:ext cx="4123564" cy="1020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组合 53">
            <a:extLst>
              <a:ext uri="{FF2B5EF4-FFF2-40B4-BE49-F238E27FC236}">
                <a16:creationId xmlns="" xmlns:a16="http://schemas.microsoft.com/office/drawing/2014/main" id="{088C8759-3EE4-4B5A-9EEB-2E51C8CC9F67}"/>
              </a:ext>
            </a:extLst>
          </p:cNvPr>
          <p:cNvGrpSpPr/>
          <p:nvPr/>
        </p:nvGrpSpPr>
        <p:grpSpPr>
          <a:xfrm>
            <a:off x="812116" y="4911605"/>
            <a:ext cx="3735873" cy="311745"/>
            <a:chOff x="873760" y="1221555"/>
            <a:chExt cx="3735873" cy="311745"/>
          </a:xfrm>
        </p:grpSpPr>
        <p:sp>
          <p:nvSpPr>
            <p:cNvPr id="55" name="Shape 288">
              <a:extLst>
                <a:ext uri="{FF2B5EF4-FFF2-40B4-BE49-F238E27FC236}">
                  <a16:creationId xmlns="" xmlns:a16="http://schemas.microsoft.com/office/drawing/2014/main" id="{D74B7708-CD52-440A-A871-A9B006629EB3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环形链表的串联</a:t>
              </a:r>
              <a:endParaRPr lang="zh-CN" altLang="zh-CN" sz="1600" b="1"/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="" xmlns:a16="http://schemas.microsoft.com/office/drawing/2014/main" id="{72F56B03-D918-47AE-A9A0-CCC392D26317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57" name="直接连接符 56">
                <a:extLst>
                  <a:ext uri="{FF2B5EF4-FFF2-40B4-BE49-F238E27FC236}">
                    <a16:creationId xmlns="" xmlns:a16="http://schemas.microsoft.com/office/drawing/2014/main" id="{AB7F3891-66A2-4068-A3E5-6DD260592F24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="" xmlns:a16="http://schemas.microsoft.com/office/drawing/2014/main" id="{05899F39-26DC-4CC4-88BE-B40066093DF9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103" name="圖片 49" descr="da436">
            <a:extLst>
              <a:ext uri="{FF2B5EF4-FFF2-40B4-BE49-F238E27FC236}">
                <a16:creationId xmlns="" xmlns:a16="http://schemas.microsoft.com/office/drawing/2014/main" id="{BB6D93AF-7214-49B3-9626-E25A208B5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93" y="4970115"/>
            <a:ext cx="3901747" cy="1227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0" name="组合 59">
            <a:extLst>
              <a:ext uri="{FF2B5EF4-FFF2-40B4-BE49-F238E27FC236}">
                <a16:creationId xmlns="" xmlns:a16="http://schemas.microsoft.com/office/drawing/2014/main" id="{2B2493D7-9980-4C5C-9318-CCFB11A87CC9}"/>
              </a:ext>
            </a:extLst>
          </p:cNvPr>
          <p:cNvGrpSpPr/>
          <p:nvPr/>
        </p:nvGrpSpPr>
        <p:grpSpPr>
          <a:xfrm rot="5400000">
            <a:off x="3625040" y="4966732"/>
            <a:ext cx="157026" cy="1234097"/>
            <a:chOff x="7236352" y="2358673"/>
            <a:chExt cx="157026" cy="1234097"/>
          </a:xfrm>
        </p:grpSpPr>
        <p:sp>
          <p:nvSpPr>
            <p:cNvPr id="61" name="椭圆 60">
              <a:extLst>
                <a:ext uri="{FF2B5EF4-FFF2-40B4-BE49-F238E27FC236}">
                  <a16:creationId xmlns="" xmlns:a16="http://schemas.microsoft.com/office/drawing/2014/main" id="{F6A9392E-C19D-4F13-8A4D-812043AD7AE3}"/>
                </a:ext>
              </a:extLst>
            </p:cNvPr>
            <p:cNvSpPr/>
            <p:nvPr/>
          </p:nvSpPr>
          <p:spPr>
            <a:xfrm>
              <a:off x="7236352" y="2358673"/>
              <a:ext cx="157026" cy="167297"/>
            </a:xfrm>
            <a:prstGeom prst="ellipse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="" xmlns:a16="http://schemas.microsoft.com/office/drawing/2014/main" id="{D4D9BE69-758B-4583-8770-180064423A75}"/>
                </a:ext>
              </a:extLst>
            </p:cNvPr>
            <p:cNvSpPr/>
            <p:nvPr/>
          </p:nvSpPr>
          <p:spPr>
            <a:xfrm>
              <a:off x="7236352" y="2625373"/>
              <a:ext cx="157026" cy="167297"/>
            </a:xfrm>
            <a:prstGeom prst="ellipse">
              <a:avLst/>
            </a:prstGeom>
            <a:solidFill>
              <a:srgbClr val="DEE3EB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="" xmlns:a16="http://schemas.microsoft.com/office/drawing/2014/main" id="{A6C875EB-4BEC-4ED7-9ECD-2A8E8AF92FD6}"/>
                </a:ext>
              </a:extLst>
            </p:cNvPr>
            <p:cNvSpPr/>
            <p:nvPr/>
          </p:nvSpPr>
          <p:spPr>
            <a:xfrm>
              <a:off x="7236352" y="2892073"/>
              <a:ext cx="157026" cy="167297"/>
            </a:xfrm>
            <a:prstGeom prst="ellipse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="" xmlns:a16="http://schemas.microsoft.com/office/drawing/2014/main" id="{39BD9CD8-997F-41E4-BA9F-3A9F77DDD3BF}"/>
                </a:ext>
              </a:extLst>
            </p:cNvPr>
            <p:cNvSpPr/>
            <p:nvPr/>
          </p:nvSpPr>
          <p:spPr>
            <a:xfrm>
              <a:off x="7236352" y="3158773"/>
              <a:ext cx="157026" cy="167297"/>
            </a:xfrm>
            <a:prstGeom prst="ellipse">
              <a:avLst/>
            </a:prstGeom>
            <a:solidFill>
              <a:srgbClr val="DEE3EB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="" xmlns:a16="http://schemas.microsoft.com/office/drawing/2014/main" id="{03CC8EEB-23E0-4D73-B871-ADE3980BB4A1}"/>
                </a:ext>
              </a:extLst>
            </p:cNvPr>
            <p:cNvSpPr/>
            <p:nvPr/>
          </p:nvSpPr>
          <p:spPr>
            <a:xfrm>
              <a:off x="7236352" y="3425473"/>
              <a:ext cx="157026" cy="167297"/>
            </a:xfrm>
            <a:prstGeom prst="ellipse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="" xmlns:a16="http://schemas.microsoft.com/office/drawing/2014/main" id="{18268EE1-6344-4F8B-9C8A-AB2F445FDAFC}"/>
              </a:ext>
            </a:extLst>
          </p:cNvPr>
          <p:cNvGrpSpPr/>
          <p:nvPr/>
        </p:nvGrpSpPr>
        <p:grpSpPr>
          <a:xfrm>
            <a:off x="812116" y="2100689"/>
            <a:ext cx="3735873" cy="311745"/>
            <a:chOff x="873760" y="1221555"/>
            <a:chExt cx="3735873" cy="311745"/>
          </a:xfrm>
        </p:grpSpPr>
        <p:sp>
          <p:nvSpPr>
            <p:cNvPr id="48" name="Shape 288">
              <a:extLst>
                <a:ext uri="{FF2B5EF4-FFF2-40B4-BE49-F238E27FC236}">
                  <a16:creationId xmlns="" xmlns:a16="http://schemas.microsoft.com/office/drawing/2014/main" id="{C167D142-DD1A-4254-B762-C982A17FC41B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 dirty="0"/>
                <a:t>环形链表新节点的插入</a:t>
              </a:r>
              <a:endParaRPr lang="zh-CN" altLang="zh-CN" sz="1600" b="1" dirty="0"/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="" xmlns:a16="http://schemas.microsoft.com/office/drawing/2014/main" id="{4388E304-6682-4B8E-949A-82049303D883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="" xmlns:a16="http://schemas.microsoft.com/office/drawing/2014/main" id="{073FA725-1A57-4FB2-B4EB-2B887A354F36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="" xmlns:a16="http://schemas.microsoft.com/office/drawing/2014/main" id="{7B6C8377-6B45-4A90-A3DD-9BE4050D3071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099" name="图片 2">
            <a:extLst>
              <a:ext uri="{FF2B5EF4-FFF2-40B4-BE49-F238E27FC236}">
                <a16:creationId xmlns="" xmlns:a16="http://schemas.microsoft.com/office/drawing/2014/main" id="{2C5E87F2-D90A-4B6B-AD3F-F7F027030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594" y="2579798"/>
            <a:ext cx="3899383" cy="91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3" descr="da433">
            <a:extLst>
              <a:ext uri="{FF2B5EF4-FFF2-40B4-BE49-F238E27FC236}">
                <a16:creationId xmlns="" xmlns:a16="http://schemas.microsoft.com/office/drawing/2014/main" id="{2FF7D620-75E8-4050-98BC-273EBC65C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690" y="2565089"/>
            <a:ext cx="3949827" cy="91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32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76200"/>
            <a:ext cx="10801349" cy="937991"/>
          </a:xfrm>
        </p:spPr>
        <p:txBody>
          <a:bodyPr/>
          <a:lstStyle/>
          <a:p>
            <a:r>
              <a:rPr lang="en-US" altLang="zh-CN" b="1"/>
              <a:t>04 </a:t>
            </a:r>
            <a:r>
              <a:rPr lang="zh-CN" altLang="en-US" b="1"/>
              <a:t>双向链表</a:t>
            </a:r>
            <a:endParaRPr lang="zh-CN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pSp>
        <p:nvGrpSpPr>
          <p:cNvPr id="50" name="组合 49">
            <a:extLst>
              <a:ext uri="{FF2B5EF4-FFF2-40B4-BE49-F238E27FC236}">
                <a16:creationId xmlns="" xmlns:a16="http://schemas.microsoft.com/office/drawing/2014/main" id="{11C918FF-174D-4953-AEBA-64D8A7768C26}"/>
              </a:ext>
            </a:extLst>
          </p:cNvPr>
          <p:cNvGrpSpPr/>
          <p:nvPr/>
        </p:nvGrpSpPr>
        <p:grpSpPr>
          <a:xfrm>
            <a:off x="839147" y="2158178"/>
            <a:ext cx="3735873" cy="311745"/>
            <a:chOff x="873760" y="1221555"/>
            <a:chExt cx="3735873" cy="311745"/>
          </a:xfrm>
        </p:grpSpPr>
        <p:sp>
          <p:nvSpPr>
            <p:cNvPr id="51" name="Shape 288">
              <a:extLst>
                <a:ext uri="{FF2B5EF4-FFF2-40B4-BE49-F238E27FC236}">
                  <a16:creationId xmlns="" xmlns:a16="http://schemas.microsoft.com/office/drawing/2014/main" id="{8322093D-F914-413F-8DF5-7420049DD986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双向链表的定义</a:t>
              </a:r>
              <a:endParaRPr lang="zh-CN" altLang="zh-CN" sz="1600" b="1"/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="" xmlns:a16="http://schemas.microsoft.com/office/drawing/2014/main" id="{14DEB254-0D69-433B-B49C-2998E04D1586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53" name="直接连接符 52">
                <a:extLst>
                  <a:ext uri="{FF2B5EF4-FFF2-40B4-BE49-F238E27FC236}">
                    <a16:creationId xmlns="" xmlns:a16="http://schemas.microsoft.com/office/drawing/2014/main" id="{3A9EDD11-39C2-47C5-B915-7BF7258995F4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="" xmlns:a16="http://schemas.microsoft.com/office/drawing/2014/main" id="{380F19CE-E1D1-47C2-9FD5-E14B7383C5FA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文本框 52">
            <a:extLst>
              <a:ext uri="{FF2B5EF4-FFF2-40B4-BE49-F238E27FC236}">
                <a16:creationId xmlns="" xmlns:a16="http://schemas.microsoft.com/office/drawing/2014/main" id="{21D20C28-6EBD-460E-889D-29601D17900A}"/>
              </a:ext>
            </a:extLst>
          </p:cNvPr>
          <p:cNvSpPr txBox="1"/>
          <p:nvPr/>
        </p:nvSpPr>
        <p:spPr>
          <a:xfrm>
            <a:off x="728738" y="1149040"/>
            <a:ext cx="90919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effectLst/>
                <a:latin typeface="+mn-ea"/>
              </a:rPr>
              <a:t>将两个方向不同的链表结合起来，除了存放数据的字段外，它有两个指针变量，其中一个指针指向后面的节点，另一个则指向前面的节点，这样的链表被称为双向链表（</a:t>
            </a:r>
            <a:r>
              <a:rPr lang="en-US" altLang="zh-CN" sz="1400" dirty="0">
                <a:effectLst/>
                <a:latin typeface="+mn-ea"/>
              </a:rPr>
              <a:t>Double Linked List</a:t>
            </a:r>
            <a:r>
              <a:rPr lang="zh-CN" altLang="en-US" sz="1400" dirty="0">
                <a:effectLst/>
                <a:latin typeface="+mn-ea"/>
              </a:rPr>
              <a:t>）。</a:t>
            </a:r>
            <a:endParaRPr lang="zh-CN" altLang="en-US" sz="1400" dirty="0">
              <a:latin typeface="+mn-ea"/>
            </a:endParaRPr>
          </a:p>
        </p:txBody>
      </p:sp>
      <p:pic>
        <p:nvPicPr>
          <p:cNvPr id="5122" name="图片 9" descr="T06">
            <a:extLst>
              <a:ext uri="{FF2B5EF4-FFF2-40B4-BE49-F238E27FC236}">
                <a16:creationId xmlns="" xmlns:a16="http://schemas.microsoft.com/office/drawing/2014/main" id="{DB54F717-3F90-48AD-8CCB-A9083D00B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993" y="2133410"/>
            <a:ext cx="4203743" cy="444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组合 24">
            <a:extLst>
              <a:ext uri="{FF2B5EF4-FFF2-40B4-BE49-F238E27FC236}">
                <a16:creationId xmlns="" xmlns:a16="http://schemas.microsoft.com/office/drawing/2014/main" id="{BBEF6D77-34D1-42E9-99E9-39E1746DEEDC}"/>
              </a:ext>
            </a:extLst>
          </p:cNvPr>
          <p:cNvGrpSpPr/>
          <p:nvPr/>
        </p:nvGrpSpPr>
        <p:grpSpPr>
          <a:xfrm>
            <a:off x="839147" y="2635826"/>
            <a:ext cx="3735873" cy="311745"/>
            <a:chOff x="873760" y="1221555"/>
            <a:chExt cx="3735873" cy="311745"/>
          </a:xfrm>
        </p:grpSpPr>
        <p:sp>
          <p:nvSpPr>
            <p:cNvPr id="26" name="Shape 288">
              <a:extLst>
                <a:ext uri="{FF2B5EF4-FFF2-40B4-BE49-F238E27FC236}">
                  <a16:creationId xmlns="" xmlns:a16="http://schemas.microsoft.com/office/drawing/2014/main" id="{AA0B0E18-D08E-4CAC-8EA4-AECAAF045CC9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 dirty="0"/>
                <a:t>双向链表节点的插入</a:t>
              </a:r>
              <a:endParaRPr lang="zh-CN" altLang="zh-CN" sz="1600" b="1" dirty="0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="" xmlns:a16="http://schemas.microsoft.com/office/drawing/2014/main" id="{6506AA11-9DD4-49B7-A8AF-93ACAD9BD9B1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29" name="直接连接符 28">
                <a:extLst>
                  <a:ext uri="{FF2B5EF4-FFF2-40B4-BE49-F238E27FC236}">
                    <a16:creationId xmlns="" xmlns:a16="http://schemas.microsoft.com/office/drawing/2014/main" id="{88839CFD-B7F7-4E7C-B384-425636C00C8B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="" xmlns:a16="http://schemas.microsoft.com/office/drawing/2014/main" id="{82DF4261-3B4F-44E4-8567-4351163643EF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123" name="图片 13">
            <a:extLst>
              <a:ext uri="{FF2B5EF4-FFF2-40B4-BE49-F238E27FC236}">
                <a16:creationId xmlns="" xmlns:a16="http://schemas.microsoft.com/office/drawing/2014/main" id="{B668A5E4-1228-4056-9B49-1698F4FAE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762" y="3317583"/>
            <a:ext cx="6200479" cy="13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文本框 88">
            <a:extLst>
              <a:ext uri="{FF2B5EF4-FFF2-40B4-BE49-F238E27FC236}">
                <a16:creationId xmlns="" xmlns:a16="http://schemas.microsoft.com/office/drawing/2014/main" id="{3365726A-D1FA-41F3-AC07-C26E7BFE7437}"/>
              </a:ext>
            </a:extLst>
          </p:cNvPr>
          <p:cNvSpPr txBox="1"/>
          <p:nvPr/>
        </p:nvSpPr>
        <p:spPr>
          <a:xfrm>
            <a:off x="728738" y="2939136"/>
            <a:ext cx="49561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spc="50" dirty="0">
                <a:latin typeface="+mn-ea"/>
              </a:rPr>
              <a:t>Ⅰ. </a:t>
            </a:r>
            <a:r>
              <a:rPr lang="zh-CN" altLang="en-US" sz="1600" spc="50" dirty="0">
                <a:latin typeface="+mn-ea"/>
              </a:rPr>
              <a:t>将新节点插入到双向链表的第一个节点前</a:t>
            </a:r>
          </a:p>
        </p:txBody>
      </p:sp>
      <p:sp>
        <p:nvSpPr>
          <p:cNvPr id="31" name="文本框 88">
            <a:extLst>
              <a:ext uri="{FF2B5EF4-FFF2-40B4-BE49-F238E27FC236}">
                <a16:creationId xmlns="" xmlns:a16="http://schemas.microsoft.com/office/drawing/2014/main" id="{95EDC57A-963E-41A4-8C6E-C9FF8C433BF2}"/>
              </a:ext>
            </a:extLst>
          </p:cNvPr>
          <p:cNvSpPr txBox="1"/>
          <p:nvPr/>
        </p:nvSpPr>
        <p:spPr>
          <a:xfrm>
            <a:off x="728738" y="4634815"/>
            <a:ext cx="49561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spc="50" dirty="0">
                <a:latin typeface="+mn-ea"/>
              </a:rPr>
              <a:t>Ⅱ. </a:t>
            </a:r>
            <a:r>
              <a:rPr lang="zh-CN" altLang="en-US" sz="1600" spc="50" dirty="0">
                <a:latin typeface="+mn-ea"/>
              </a:rPr>
              <a:t>将新节点插入到双向链表的末尾</a:t>
            </a:r>
          </a:p>
        </p:txBody>
      </p:sp>
      <p:pic>
        <p:nvPicPr>
          <p:cNvPr id="5124" name="图片 16">
            <a:extLst>
              <a:ext uri="{FF2B5EF4-FFF2-40B4-BE49-F238E27FC236}">
                <a16:creationId xmlns="" xmlns:a16="http://schemas.microsoft.com/office/drawing/2014/main" id="{B844BE8F-13A4-42C5-A570-B919E5627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706" y="5105624"/>
            <a:ext cx="5541079" cy="1368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" descr="事后诸葛亮图片- 图片搜索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810" y="2279250"/>
            <a:ext cx="1628775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41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图片 19">
            <a:extLst>
              <a:ext uri="{FF2B5EF4-FFF2-40B4-BE49-F238E27FC236}">
                <a16:creationId xmlns="" xmlns:a16="http://schemas.microsoft.com/office/drawing/2014/main" id="{C5629ECC-16F0-4BA3-96FA-E30197BD2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40" y="1528941"/>
            <a:ext cx="6402516" cy="1371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76200"/>
            <a:ext cx="10801349" cy="937991"/>
          </a:xfrm>
        </p:spPr>
        <p:txBody>
          <a:bodyPr/>
          <a:lstStyle/>
          <a:p>
            <a:r>
              <a:rPr lang="en-US" altLang="zh-CN" b="1"/>
              <a:t>04 </a:t>
            </a:r>
            <a:r>
              <a:rPr lang="zh-CN" altLang="en-US" b="1"/>
              <a:t>双向链表</a:t>
            </a:r>
            <a:endParaRPr lang="zh-CN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3" name="文本框 88">
            <a:extLst>
              <a:ext uri="{FF2B5EF4-FFF2-40B4-BE49-F238E27FC236}">
                <a16:creationId xmlns="" xmlns:a16="http://schemas.microsoft.com/office/drawing/2014/main" id="{254C1FE2-CC5C-434E-9642-B7E2DC295B2E}"/>
              </a:ext>
            </a:extLst>
          </p:cNvPr>
          <p:cNvSpPr txBox="1"/>
          <p:nvPr/>
        </p:nvSpPr>
        <p:spPr>
          <a:xfrm>
            <a:off x="798379" y="1067389"/>
            <a:ext cx="69281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spc="50" dirty="0">
                <a:latin typeface="+mn-ea"/>
              </a:rPr>
              <a:t>Ⅲ.</a:t>
            </a:r>
            <a:r>
              <a:rPr lang="zh-CN" altLang="en-US" sz="1600" spc="50" dirty="0">
                <a:latin typeface="+mn-ea"/>
              </a:rPr>
              <a:t>将新节点插入到双向链表中间的任一位置（</a:t>
            </a:r>
            <a:r>
              <a:rPr lang="en-US" altLang="zh-CN" sz="1600" spc="50" dirty="0" err="1">
                <a:latin typeface="+mn-ea"/>
              </a:rPr>
              <a:t>ptr</a:t>
            </a:r>
            <a:r>
              <a:rPr lang="zh-CN" altLang="en-US" sz="1600" spc="50" dirty="0">
                <a:latin typeface="+mn-ea"/>
              </a:rPr>
              <a:t>指向的节点）之后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="" xmlns:a16="http://schemas.microsoft.com/office/drawing/2014/main" id="{7B1F5470-9A80-4BEF-9E21-5FC466793A2A}"/>
              </a:ext>
            </a:extLst>
          </p:cNvPr>
          <p:cNvGrpSpPr/>
          <p:nvPr/>
        </p:nvGrpSpPr>
        <p:grpSpPr>
          <a:xfrm>
            <a:off x="798379" y="2915560"/>
            <a:ext cx="3735873" cy="311745"/>
            <a:chOff x="873760" y="1221555"/>
            <a:chExt cx="3735873" cy="311745"/>
          </a:xfrm>
        </p:grpSpPr>
        <p:sp>
          <p:nvSpPr>
            <p:cNvPr id="37" name="Shape 288">
              <a:extLst>
                <a:ext uri="{FF2B5EF4-FFF2-40B4-BE49-F238E27FC236}">
                  <a16:creationId xmlns="" xmlns:a16="http://schemas.microsoft.com/office/drawing/2014/main" id="{EB87D293-805E-46D6-9C33-DA0CD25C3BAC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 dirty="0"/>
                <a:t>双向链表节点的删除</a:t>
              </a:r>
              <a:endParaRPr lang="zh-CN" altLang="zh-CN" sz="1600" b="1" dirty="0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="" xmlns:a16="http://schemas.microsoft.com/office/drawing/2014/main" id="{DD52CA67-1F8E-4406-A645-435E45CA9039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="" xmlns:a16="http://schemas.microsoft.com/office/drawing/2014/main" id="{479BEEC0-3369-4FDC-89FD-05963765C7B9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="" xmlns:a16="http://schemas.microsoft.com/office/drawing/2014/main" id="{F4C83509-DA4B-4CC9-A607-B15FE7738E53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126" name="图片 21">
            <a:extLst>
              <a:ext uri="{FF2B5EF4-FFF2-40B4-BE49-F238E27FC236}">
                <a16:creationId xmlns="" xmlns:a16="http://schemas.microsoft.com/office/drawing/2014/main" id="{FC97928D-C696-4FA6-9DC6-2F6E9B47F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352" y="2915560"/>
            <a:ext cx="4352544" cy="1146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圖片 18" descr="da453">
            <a:extLst>
              <a:ext uri="{FF2B5EF4-FFF2-40B4-BE49-F238E27FC236}">
                <a16:creationId xmlns="" xmlns:a16="http://schemas.microsoft.com/office/drawing/2014/main" id="{E70B1747-36B5-427D-8E45-E6F64EDBF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352" y="4062140"/>
            <a:ext cx="4352544" cy="108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圖片 19" descr="da454">
            <a:extLst>
              <a:ext uri="{FF2B5EF4-FFF2-40B4-BE49-F238E27FC236}">
                <a16:creationId xmlns="" xmlns:a16="http://schemas.microsoft.com/office/drawing/2014/main" id="{63841EB6-67FF-4EFB-B814-F2ACA26F7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560" y="5281555"/>
            <a:ext cx="5717208" cy="885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文本框 88">
            <a:extLst>
              <a:ext uri="{FF2B5EF4-FFF2-40B4-BE49-F238E27FC236}">
                <a16:creationId xmlns="" xmlns:a16="http://schemas.microsoft.com/office/drawing/2014/main" id="{5A1B0F6B-827D-4203-9287-0D46DE0F5691}"/>
              </a:ext>
            </a:extLst>
          </p:cNvPr>
          <p:cNvSpPr txBox="1"/>
          <p:nvPr/>
        </p:nvSpPr>
        <p:spPr>
          <a:xfrm>
            <a:off x="870086" y="3341278"/>
            <a:ext cx="49561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spc="50" dirty="0">
                <a:latin typeface="+mn-ea"/>
              </a:rPr>
              <a:t>Ⅰ. </a:t>
            </a:r>
            <a:r>
              <a:rPr lang="zh-CN" altLang="en-US" sz="1600" spc="50" dirty="0">
                <a:latin typeface="+mn-ea"/>
              </a:rPr>
              <a:t>删除双向链表的第一个节点</a:t>
            </a:r>
          </a:p>
        </p:txBody>
      </p:sp>
      <p:sp>
        <p:nvSpPr>
          <p:cNvPr id="45" name="文本框 88">
            <a:extLst>
              <a:ext uri="{FF2B5EF4-FFF2-40B4-BE49-F238E27FC236}">
                <a16:creationId xmlns="" xmlns:a16="http://schemas.microsoft.com/office/drawing/2014/main" id="{21830908-9171-4B91-8FD0-8970C2A93983}"/>
              </a:ext>
            </a:extLst>
          </p:cNvPr>
          <p:cNvSpPr txBox="1"/>
          <p:nvPr/>
        </p:nvSpPr>
        <p:spPr>
          <a:xfrm>
            <a:off x="863857" y="4184304"/>
            <a:ext cx="49561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spc="50" dirty="0">
                <a:latin typeface="+mn-ea"/>
              </a:rPr>
              <a:t>Ⅱ. </a:t>
            </a:r>
            <a:r>
              <a:rPr lang="zh-CN" altLang="en-US" sz="1600" spc="50" dirty="0">
                <a:latin typeface="+mn-ea"/>
              </a:rPr>
              <a:t>删除双向链表的最后一个节点</a:t>
            </a:r>
          </a:p>
        </p:txBody>
      </p:sp>
      <p:sp>
        <p:nvSpPr>
          <p:cNvPr id="47" name="文本框 88">
            <a:extLst>
              <a:ext uri="{FF2B5EF4-FFF2-40B4-BE49-F238E27FC236}">
                <a16:creationId xmlns="" xmlns:a16="http://schemas.microsoft.com/office/drawing/2014/main" id="{70180BAE-9FE2-47D0-9D22-33EDD2978F96}"/>
              </a:ext>
            </a:extLst>
          </p:cNvPr>
          <p:cNvSpPr txBox="1"/>
          <p:nvPr/>
        </p:nvSpPr>
        <p:spPr>
          <a:xfrm>
            <a:off x="870086" y="5308990"/>
            <a:ext cx="49561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spc="50" dirty="0">
                <a:latin typeface="+mn-ea"/>
              </a:rPr>
              <a:t>Ⅲ. </a:t>
            </a:r>
            <a:r>
              <a:rPr lang="zh-CN" altLang="en-US" sz="1600" spc="50" dirty="0">
                <a:latin typeface="+mn-ea"/>
              </a:rPr>
              <a:t>删除</a:t>
            </a:r>
            <a:r>
              <a:rPr lang="en-US" altLang="zh-CN" sz="1600" spc="50" dirty="0" err="1">
                <a:latin typeface="+mn-ea"/>
              </a:rPr>
              <a:t>ptr</a:t>
            </a:r>
            <a:r>
              <a:rPr lang="zh-CN" altLang="en-US" sz="1600" spc="50" dirty="0">
                <a:latin typeface="+mn-ea"/>
              </a:rPr>
              <a:t>指向的链表中间的节点</a:t>
            </a:r>
          </a:p>
        </p:txBody>
      </p:sp>
      <p:pic>
        <p:nvPicPr>
          <p:cNvPr id="41" name="Picture 2" descr="http://img.mp.itc.cn/upload/20160929/f62fa1ddbecc497284fdc3ae905ed358_th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337" y="445982"/>
            <a:ext cx="2540861" cy="190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29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062e4ce1-918b-43c6-a99f-b04e3fc77890"/>
</p:tagLst>
</file>

<file path=ppt/theme/theme1.xml><?xml version="1.0" encoding="utf-8"?>
<a:theme xmlns:a="http://schemas.openxmlformats.org/drawingml/2006/main" name="毕业主题9">
  <a:themeElements>
    <a:clrScheme name="自定义 12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5D739A"/>
      </a:accent1>
      <a:accent2>
        <a:srgbClr val="6997AF"/>
      </a:accent2>
      <a:accent3>
        <a:srgbClr val="84ACB6"/>
      </a:accent3>
      <a:accent4>
        <a:srgbClr val="AD84C6"/>
      </a:accent4>
      <a:accent5>
        <a:srgbClr val="8784C7"/>
      </a:accent5>
      <a:accent6>
        <a:srgbClr val="6F8183"/>
      </a:accent6>
      <a:hlink>
        <a:srgbClr val="69A020"/>
      </a:hlink>
      <a:folHlink>
        <a:srgbClr val="8C8C8C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毕业主题9" id="{DE665F46-0DFD-4A5A-8CF9-774E4FF7D1A1}" vid="{6FAF5EAA-EB7F-4CED-9532-50A0B0E03624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6329</TotalTime>
  <Words>2184</Words>
  <Application>Microsoft Office PowerPoint</Application>
  <PresentationFormat>自定义</PresentationFormat>
  <Paragraphs>488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毕业主题9</vt:lpstr>
      <vt:lpstr>OfficePLUS</vt:lpstr>
      <vt:lpstr>第4章 链表</vt:lpstr>
      <vt:lpstr>PowerPoint 演示文稿</vt:lpstr>
      <vt:lpstr>01 动态分配内存</vt:lpstr>
      <vt:lpstr>02 单向链表</vt:lpstr>
      <vt:lpstr>02 单向链表</vt:lpstr>
      <vt:lpstr>02 单向链表</vt:lpstr>
      <vt:lpstr>03 环形链表</vt:lpstr>
      <vt:lpstr>04 双向链表</vt:lpstr>
      <vt:lpstr>04 双向链表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Manager>iSlide</Manager>
  <Company>iSlide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hasee</cp:lastModifiedBy>
  <cp:revision>589</cp:revision>
  <cp:lastPrinted>2017-08-20T16:00:00Z</cp:lastPrinted>
  <dcterms:created xsi:type="dcterms:W3CDTF">2017-08-20T16:00:00Z</dcterms:created>
  <dcterms:modified xsi:type="dcterms:W3CDTF">2023-09-24T13:46:51Z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062e4ce1-918b-43c6-a99f-b04e3fc77890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2018-11-06T07:53:05.9063508Z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