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72" r:id="rId4"/>
    <p:sldId id="275" r:id="rId5"/>
    <p:sldId id="278" r:id="rId6"/>
    <p:sldId id="276" r:id="rId7"/>
    <p:sldId id="277" r:id="rId8"/>
    <p:sldId id="279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ik /" initials="C/" lastIdx="1" clrIdx="0">
    <p:extLst>
      <p:ext uri="{19B8F6BF-5375-455C-9EA6-DF929625EA0E}">
        <p15:presenceInfo xmlns:p15="http://schemas.microsoft.com/office/powerpoint/2012/main" userId="b14b23c9d3c7b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025422"/>
            <a:ext cx="3831772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КЛАССИФИКАЦИЯ ДОРОЖНЫХ ЗНАКОВ НА ОСНОВЕ НЕЙРОННОЙ СЕТИ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6374" y="5007184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Бынеев Дмитрий Черепков Иван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946" y="949823"/>
            <a:ext cx="8411390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3600" dirty="0">
                <a:latin typeface="Elektra Text Pro" panose="02000503030000020004"/>
              </a:rPr>
              <a:t>1)Вступление и постановка задачи</a:t>
            </a:r>
          </a:p>
          <a:p>
            <a:pPr>
              <a:lnSpc>
                <a:spcPct val="200000"/>
              </a:lnSpc>
            </a:pPr>
            <a:r>
              <a:rPr lang="ru-RU" sz="3600" dirty="0">
                <a:latin typeface="Elektra Text Pro" panose="02000503030000020004"/>
              </a:rPr>
              <a:t>2)Методы исследования</a:t>
            </a:r>
          </a:p>
          <a:p>
            <a:pPr>
              <a:lnSpc>
                <a:spcPct val="200000"/>
              </a:lnSpc>
            </a:pPr>
            <a:r>
              <a:rPr lang="ru-RU" sz="3600" dirty="0">
                <a:latin typeface="Elektra Text Pro" panose="02000503030000020004"/>
              </a:rPr>
              <a:t>3)Эксперимент исследования</a:t>
            </a:r>
          </a:p>
          <a:p>
            <a:pPr>
              <a:lnSpc>
                <a:spcPct val="200000"/>
              </a:lnSpc>
            </a:pPr>
            <a:r>
              <a:rPr lang="ru-RU" sz="3600" dirty="0">
                <a:latin typeface="Elektra Text Pro" panose="02000503030000020004"/>
              </a:rPr>
              <a:t>4)Заключение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Постановка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154" y="1439598"/>
            <a:ext cx="9796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lektra Text Pro" panose="02000503030000020004"/>
              </a:rPr>
              <a:t>Основные задачи работы</a:t>
            </a:r>
            <a:r>
              <a:rPr lang="en-US" sz="2000" dirty="0">
                <a:latin typeface="Elektra Text Pro" panose="02000503030000020004"/>
              </a:rPr>
              <a:t>:</a:t>
            </a:r>
            <a:endParaRPr lang="ru-RU" sz="2000" dirty="0">
              <a:latin typeface="Elektra Text Pro" panose="0200050303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изучение эффективности методов распознавания дорожных знаков посредством сегментации полученных изображений</a:t>
            </a:r>
            <a:endParaRPr lang="en-US" sz="2000" dirty="0">
              <a:latin typeface="Elektra Text Pro" panose="0200050303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Elektra Text Pro" panose="02000503030000020004"/>
              </a:rPr>
              <a:t>Внедрение нейронных сетей для классификации дорожных знаков</a:t>
            </a:r>
            <a:endParaRPr lang="ru-RU" sz="2800" dirty="0">
              <a:latin typeface="Elektra Text Pro" panose="02000503030000020004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90B1F9-8342-3F8E-806F-ECD4ECEB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3" y="2981325"/>
            <a:ext cx="2634691" cy="3038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12D01C-9654-98E2-0C73-A279A614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769" y="3276600"/>
            <a:ext cx="2460524" cy="28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1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177" y="1023267"/>
            <a:ext cx="9796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Elektra Text Pro" panose="02000503030000020004"/>
              </a:rPr>
              <a:t>Метод с</a:t>
            </a:r>
            <a:r>
              <a:rPr lang="ru-RU" sz="1600" dirty="0"/>
              <a:t>егментации окружающей области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Elektra Text Pro" panose="02000503030000020004"/>
              </a:rPr>
              <a:t>Разделите окружающую область на несколько блоков и задайте каждому блоку начальную метку.</a:t>
            </a:r>
            <a:endParaRPr lang="en-US" sz="1600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Elektra Text Pro" panose="02000503030000020004"/>
              </a:rPr>
              <a:t>Установите метки каждого блока в районе дорожного знака</a:t>
            </a:r>
            <a:r>
              <a:rPr lang="en-US" sz="1600" dirty="0">
                <a:latin typeface="Elektra Text Pro" panose="02000503030000020004"/>
              </a:rPr>
              <a:t>,</a:t>
            </a:r>
            <a:r>
              <a:rPr lang="ru-RU" sz="1600" dirty="0">
                <a:latin typeface="Elektra Text Pro" panose="02000503030000020004"/>
              </a:rPr>
              <a:t> и исключить их из следующего процесса.</a:t>
            </a:r>
            <a:endParaRPr lang="en-US" sz="1600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Elektra Text Pro" panose="02000503030000020004"/>
              </a:rPr>
              <a:t>Объединить соседние блоки, если евклидово расстояние между блоками меньше порогового значения.</a:t>
            </a:r>
            <a:endParaRPr lang="en-US" sz="1600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Elektra Text Pro" panose="02000503030000020004"/>
              </a:rPr>
              <a:t>Повторяйте описанный выше процесс до тех пор, пока не будет достигнута сходимость</a:t>
            </a:r>
            <a:r>
              <a:rPr lang="en-US" sz="1600" dirty="0">
                <a:latin typeface="Elektra Text Pro" panose="02000503030000020004"/>
              </a:rPr>
              <a:t>.</a:t>
            </a:r>
            <a:endParaRPr lang="ru-RU" sz="1600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Elektra Text Pro" panose="02000503030000020004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854D58-19DA-0306-1DF1-9EDEB916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22" y="2652170"/>
            <a:ext cx="2576828" cy="25551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B60D349-2D15-408C-5EA9-7A179847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10" y="2631546"/>
            <a:ext cx="2791515" cy="25963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AFA0DDA-1BB2-3176-84EA-909A79099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49" y="2631546"/>
            <a:ext cx="5272089" cy="25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8231" y="1237478"/>
            <a:ext cx="966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Метод использования нейронной сети для классификации изображения</a:t>
            </a:r>
            <a:r>
              <a:rPr lang="en-US" dirty="0">
                <a:latin typeface="Elektra Text Pro" panose="02000503030000020004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Получение отсегментированного 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Сравнение изображение с изображением дорожных знаков из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Предоставление результата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6FAFE2-D712-12EC-46C8-A24D973B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2" y="2396717"/>
            <a:ext cx="4510584" cy="34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1850" y="1016943"/>
                <a:ext cx="9796055" cy="1764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latin typeface="Elektra Text Pro" panose="02000503030000020004"/>
                  </a:rPr>
                  <a:t>Эксперимент</a:t>
                </a:r>
                <a:r>
                  <a:rPr lang="en-US" sz="2000" dirty="0">
                    <a:latin typeface="Elektra Text Pro" panose="02000503030000020004"/>
                  </a:rPr>
                  <a:t>: </a:t>
                </a:r>
                <a:endParaRPr lang="ru-RU" sz="2000" dirty="0">
                  <a:latin typeface="Elektra Text Pro" panose="0200050303000002000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Elektra Text Pro" panose="02000503030000020004"/>
                  </a:rPr>
                  <a:t>Использование различных методов обработки изображений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Оцениваем предлагаемый метод и сравнительный метод со степенью согласия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sz="160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160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160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16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16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6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sz="1600" dirty="0">
                            <a:solidFill>
                              <a:prstClr val="black"/>
                            </a:solidFill>
                          </a:rPr>
                          <m:t>где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prstClr val="black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prstClr val="black"/>
                            </a:solidFill>
                          </a:rPr>
                          <m:t> </m:t>
                        </m:r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-</a:t>
                </a:r>
                <a:r>
                  <a:rPr lang="ru-RU" sz="1600" dirty="0"/>
                  <a:t>количество опрошенных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1600" dirty="0"/>
                  <a:t>- </a:t>
                </a:r>
                <a:r>
                  <a:rPr lang="ru-RU" sz="1600" dirty="0"/>
                  <a:t>количество отданных голосов</a:t>
                </a:r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ru-RU" sz="16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1600" dirty="0"/>
                  <a:t>-коэффициент доверия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1016943"/>
                <a:ext cx="9796055" cy="1764522"/>
              </a:xfrm>
              <a:prstGeom prst="rect">
                <a:avLst/>
              </a:prstGeom>
              <a:blipFill>
                <a:blip r:embed="rId3"/>
                <a:stretch>
                  <a:fillRect l="-622" t="-2076" b="-3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F35C3F-D89F-1538-2B36-CF28F925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83" y="2776702"/>
            <a:ext cx="9490259" cy="1786061"/>
          </a:xfrm>
          <a:prstGeom prst="rect">
            <a:avLst/>
          </a:prstGeo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E5A3A978-950C-026A-6224-C5D0AFB6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5568950" cy="1092200"/>
          </a:xfrm>
        </p:spPr>
        <p:txBody>
          <a:bodyPr>
            <a:normAutofit/>
          </a:bodyPr>
          <a:lstStyle/>
          <a:p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ektra Text Pro" panose="02000503030000020004"/>
                <a:ea typeface="+mn-ea"/>
                <a:cs typeface="+mn-cs"/>
              </a:rPr>
              <a:t>Вывод</a:t>
            </a:r>
            <a:r>
              <a:rPr lang="en-US" sz="2000" dirty="0">
                <a:solidFill>
                  <a:prstClr val="black"/>
                </a:solidFill>
                <a:latin typeface="Elektra Text Pro" panose="02000503030000020004"/>
              </a:rPr>
              <a:t>:</a:t>
            </a:r>
            <a:r>
              <a:rPr lang="ru-RU" sz="2000" dirty="0">
                <a:solidFill>
                  <a:prstClr val="black"/>
                </a:solidFill>
                <a:latin typeface="Elektra Text Pro" panose="02000503030000020004"/>
              </a:rPr>
              <a:t> показана немного более высокая точность обработки полученного изображения.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58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>
                <a:latin typeface="Elektra Text Pro" panose="02000503030000020004"/>
              </a:rPr>
              <a:t>Эксперимент</a:t>
            </a:r>
            <a:r>
              <a:rPr lang="en-US" sz="2000" dirty="0">
                <a:latin typeface="Elektra Text Pro" panose="02000503030000020004"/>
              </a:rPr>
              <a:t>: </a:t>
            </a:r>
            <a:r>
              <a:rPr lang="ru-RU" sz="2000" dirty="0">
                <a:latin typeface="Elektra Text Pro" panose="02000503030000020004"/>
              </a:rPr>
              <a:t>Использование нейронной сети для классификации дорожных знаков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>
                <a:latin typeface="Elektra Text Pro" panose="02000503030000020004"/>
              </a:rPr>
              <a:t>Использование сегментации изображения и классификации дорожных знаков при помощи нейронной сети дают высокую точность вычислений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35DCD9-61E6-2AD4-DEEF-70CE5970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448245"/>
            <a:ext cx="5819776" cy="34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4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Elektra Text Pro" panose="02000503030000020004"/>
              </a:rPr>
              <a:t>Классификация дорожных знаков требует эффективного использования метода сегментации изображения и нейронных сетей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Elektra Text Pro" panose="02000503030000020004"/>
              </a:rPr>
              <a:t>Преимущества</a:t>
            </a:r>
            <a:r>
              <a:rPr lang="en-US" sz="2800" dirty="0">
                <a:latin typeface="Elektra Text Pro" panose="02000503030000020004"/>
              </a:rPr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Точная классификация дорожных знаков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Обеспечение глубокого понимания изображений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Elektra Text Pro" panose="02000503030000020004"/>
              </a:rPr>
              <a:t>Недостаток</a:t>
            </a:r>
            <a:r>
              <a:rPr lang="en-US" sz="2800" dirty="0">
                <a:latin typeface="Elektra Text Pro" panose="02000503030000020004"/>
              </a:rPr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Понижение точности при плохих погодных условиях</a:t>
            </a:r>
          </a:p>
          <a:p>
            <a:pPr marL="914400" lvl="1" indent="-457200">
              <a:buFont typeface="+mj-lt"/>
              <a:buAutoNum type="arabicParenR"/>
            </a:pPr>
            <a:endParaRPr lang="ru-RU" sz="2000" dirty="0">
              <a:latin typeface="Elektra Text Pro" panose="020005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3155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</TotalTime>
  <Words>260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 Бынеев</cp:lastModifiedBy>
  <cp:revision>28</cp:revision>
  <dcterms:created xsi:type="dcterms:W3CDTF">2016-03-09T10:31:39Z</dcterms:created>
  <dcterms:modified xsi:type="dcterms:W3CDTF">2024-05-30T09:25:08Z</dcterms:modified>
</cp:coreProperties>
</file>