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0"/>
  </p:notesMasterIdLst>
  <p:sldIdLst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9144000" cy="5143500" type="screen16x9"/>
  <p:notesSz cx="6858000" cy="9144000"/>
  <p:embeddedFontLst>
    <p:embeddedFont>
      <p:font typeface="Montserrat SemiBold" panose="020B0604020202020204" charset="-52"/>
      <p:regular r:id="rId11"/>
      <p:bold r:id="rId12"/>
      <p:italic r:id="rId13"/>
      <p:boldItalic r:id="rId14"/>
    </p:embeddedFont>
    <p:embeddedFont>
      <p:font typeface="Roboto Light" panose="020B0604020202020204" charset="0"/>
      <p:regular r:id="rId15"/>
      <p:bold r:id="rId16"/>
      <p:italic r:id="rId17"/>
      <p:boldItalic r:id="rId18"/>
    </p:embeddedFont>
    <p:embeddedFont>
      <p:font typeface="Montserrat ExtraBold" panose="020B0604020202020204" charset="-52"/>
      <p:bold r:id="rId19"/>
      <p:boldItalic r:id="rId20"/>
    </p:embeddedFont>
    <p:embeddedFont>
      <p:font typeface="Montserrat" panose="020B0604020202020204" charset="-52"/>
      <p:regular r:id="rId21"/>
      <p:bold r:id="rId22"/>
      <p:italic r:id="rId23"/>
      <p:boldItalic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15">
          <p15:clr>
            <a:srgbClr val="9AA0A6"/>
          </p15:clr>
        </p15:guide>
        <p15:guide id="2" orient="horz" pos="110">
          <p15:clr>
            <a:srgbClr val="9AA0A6"/>
          </p15:clr>
        </p15:guide>
        <p15:guide id="3" orient="horz" pos="3130">
          <p15:clr>
            <a:srgbClr val="9AA0A6"/>
          </p15:clr>
        </p15:guide>
        <p15:guide id="4" pos="5655">
          <p15:clr>
            <a:srgbClr val="9AA0A6"/>
          </p15:clr>
        </p15:guide>
        <p15:guide id="5" pos="4704">
          <p15:clr>
            <a:srgbClr val="9AA0A6"/>
          </p15:clr>
        </p15:guide>
        <p15:guide id="6" pos="353">
          <p15:clr>
            <a:srgbClr val="9AA0A6"/>
          </p15:clr>
        </p15:guide>
        <p15:guide id="7" pos="4459">
          <p15:clr>
            <a:srgbClr val="9AA0A6"/>
          </p15:clr>
        </p15:guide>
        <p15:guide id="8" orient="horz" pos="696">
          <p15:clr>
            <a:srgbClr val="9AA0A6"/>
          </p15:clr>
        </p15:guide>
        <p15:guide id="9" orient="horz" pos="1622">
          <p15:clr>
            <a:srgbClr val="9AA0A6"/>
          </p15:clr>
        </p15:guide>
        <p15:guide id="10" orient="horz" pos="1975">
          <p15:clr>
            <a:srgbClr val="9AA0A6"/>
          </p15:clr>
        </p15:guide>
        <p15:guide id="11" orient="horz" pos="2906">
          <p15:clr>
            <a:srgbClr val="9AA0A6"/>
          </p15:clr>
        </p15:guide>
        <p15:guide id="12" pos="2098">
          <p15:clr>
            <a:srgbClr val="9AA0A6"/>
          </p15:clr>
        </p15:guide>
        <p15:guide id="13" pos="2555">
          <p15:clr>
            <a:srgbClr val="9AA0A6"/>
          </p15:clr>
        </p15:guide>
        <p15:guide id="14" pos="4311">
          <p15:clr>
            <a:srgbClr val="9AA0A6"/>
          </p15:clr>
        </p15:guide>
        <p15:guide id="15" orient="horz" pos="10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578C72-F129-4675-A7A1-A0C4673E2111}">
  <a:tblStyle styleId="{3D578C72-F129-4675-A7A1-A0C4673E21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34" y="102"/>
      </p:cViewPr>
      <p:guideLst>
        <p:guide pos="115"/>
        <p:guide orient="horz" pos="110"/>
        <p:guide orient="horz" pos="3130"/>
        <p:guide pos="5655"/>
        <p:guide pos="4704"/>
        <p:guide pos="353"/>
        <p:guide pos="4459"/>
        <p:guide orient="horz" pos="696"/>
        <p:guide orient="horz" pos="1622"/>
        <p:guide orient="horz" pos="1975"/>
        <p:guide orient="horz" pos="2906"/>
        <p:guide pos="2098"/>
        <p:guide pos="2555"/>
        <p:guide pos="4311"/>
        <p:guide orient="horz" pos="10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16585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670dd1be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670dd1be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868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f206be85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f206be85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06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f206be85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f206be85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06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f206be85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f206be85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996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f206be85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f206be85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566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f206be85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f206be85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086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f206be85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f206be85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1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1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">
  <p:cSld name="CUSTOM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текст 2">
  <p:cSld name="TITLE_AND_BODY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sz="2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292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sz="1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Roboto Light"/>
              <a:buChar char="▸"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Roboto Light"/>
              <a:buChar char="▹"/>
              <a:defRPr sz="8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Font typeface="Montserrat SemiBold"/>
              <a:buChar char="▸"/>
              <a:defRPr sz="7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lvl="6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▹"/>
              <a:defRPr sz="6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22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sz="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5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github.com/D1mple25/Tennis_Gam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/>
        </p:nvSpPr>
        <p:spPr>
          <a:xfrm>
            <a:off x="360000" y="1612700"/>
            <a:ext cx="77952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360000" y="2101750"/>
            <a:ext cx="8424000" cy="14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Презентация </a:t>
            </a:r>
            <a:r>
              <a:rPr lang="en" sz="4100" dirty="0" smtClean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проекта: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100" dirty="0" smtClean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Пинг-Понг</a:t>
            </a:r>
            <a:r>
              <a:rPr lang="en" sz="4100" dirty="0" smtClean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41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88" y="360000"/>
            <a:ext cx="1496723" cy="3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9" name="Google Shape;119;p2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8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Цель проекта —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274484" y="881250"/>
            <a:ext cx="71187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Сделать интересную игру про Пинг-Понг и запрограммировать её</a:t>
            </a:r>
            <a:r>
              <a:rPr lang="en-US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,</a:t>
            </a: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чтобы потом показать всему миру!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9" name="Google Shape;139;p2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29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Разработанный проект включает в себя компоненты: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9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242283" y="1305125"/>
            <a:ext cx="7118700" cy="386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(Программный файл</a:t>
            </a: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)</a:t>
            </a: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– сам код</a:t>
            </a:r>
            <a:r>
              <a:rPr lang="en-US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(Изображения</a:t>
            </a: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)</a:t>
            </a: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– ракетки и мяч</a:t>
            </a:r>
            <a:r>
              <a:rPr lang="en-US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(Файл README</a:t>
            </a: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)</a:t>
            </a: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- информация об игре</a:t>
            </a:r>
            <a:r>
              <a:rPr lang="en-US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lvl="0"/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Разработанный прототип собран в </a:t>
            </a: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репозитории</a:t>
            </a:r>
            <a:r>
              <a:rPr lang="ru-RU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1800" b="1" dirty="0" err="1">
                <a:hlinkClick r:id="rId5"/>
              </a:rPr>
              <a:t>Tennis_Game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3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9" name="Google Shape;159;p3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30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277050" y="823100"/>
            <a:ext cx="71187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«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Пинг-понг» — это мультиплеерная </a:t>
            </a: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игра</a:t>
            </a:r>
            <a:r>
              <a:rPr lang="en-US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,</a:t>
            </a: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где два игрока перекидывают мяч</a:t>
            </a:r>
            <a:r>
              <a:rPr lang="en-US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,</a:t>
            </a: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используя ракетки</a:t>
            </a:r>
            <a:r>
              <a:rPr lang="en-US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Если пропустить мяч можно проиграть</a:t>
            </a:r>
            <a:r>
              <a:rPr lang="en-US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3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79" name="Google Shape;179;p3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31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277050" y="823100"/>
            <a:ext cx="71187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Прототип 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удалось создать за короткий срок благодаря использованию ранее </a:t>
            </a: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разработанных</a:t>
            </a:r>
            <a:r>
              <a:rPr lang="ru-RU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наработок</a:t>
            </a:r>
            <a:r>
              <a:rPr lang="en-US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Они </a:t>
            </a:r>
            <a:r>
              <a:rPr lang="ru-RU" sz="1700" dirty="0" err="1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силь</a:t>
            </a: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помогли в создании игры!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99" name="Google Shape;199;p3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32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277050" y="823100"/>
            <a:ext cx="71187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В 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игре предусмотрена наглядная подпись, уведомляющая о завершении </a:t>
            </a: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игры</a:t>
            </a: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-</a:t>
            </a: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проигрыш</a:t>
            </a:r>
            <a:r>
              <a:rPr lang="en-US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,</a:t>
            </a: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но вскоре будет и возможность победить!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3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65" name="Google Shape;265;p3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35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Благодарим за внимание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 txBox="1"/>
          <p:nvPr/>
        </p:nvSpPr>
        <p:spPr>
          <a:xfrm>
            <a:off x="277050" y="823100"/>
            <a:ext cx="7438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Будем рады ответить на ваши вопросы и получить обратную связь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5">
            <a:alphaModFix/>
          </a:blip>
          <a:srcRect t="43854" r="55812" b="27413"/>
          <a:stretch/>
        </p:blipFill>
        <p:spPr>
          <a:xfrm>
            <a:off x="5155575" y="2426325"/>
            <a:ext cx="2401774" cy="259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 rotWithShape="1">
          <a:blip r:embed="rId6">
            <a:alphaModFix/>
          </a:blip>
          <a:srcRect t="37537" r="63057" b="34141"/>
          <a:stretch/>
        </p:blipFill>
        <p:spPr>
          <a:xfrm>
            <a:off x="2679825" y="2426325"/>
            <a:ext cx="2475751" cy="24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Экран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Montserrat SemiBold</vt:lpstr>
      <vt:lpstr>Roboto Light</vt:lpstr>
      <vt:lpstr>Montserrat ExtraBold</vt:lpstr>
      <vt:lpstr>Arial</vt:lpstr>
      <vt:lpstr>Roboto</vt:lpstr>
      <vt:lpstr>Montserrat</vt:lpstr>
      <vt:lpstr>Open Sans</vt:lpstr>
      <vt:lpstr>Simple Light</vt:lpstr>
      <vt:lpstr>algoritmika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Админ</cp:lastModifiedBy>
  <cp:revision>1</cp:revision>
  <dcterms:modified xsi:type="dcterms:W3CDTF">2025-04-19T13:09:22Z</dcterms:modified>
</cp:coreProperties>
</file>