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9740C-6069-4E67-AA2E-8F1299F4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A6B76-7B0C-47C0-A2BF-54B20B33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C1D23-FBC0-42DF-A149-85BC5D83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7DA9C-DBDA-4F93-A651-426EE4B1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DD3DF-EB87-4887-BF0D-6AED7905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6ED3-E5B1-499E-A885-D85F720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CEA59A-AFB6-4D6E-BB1D-CE0240BE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6C1B-1B29-45CD-8698-91C0F3F4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21F29-33FF-46E1-AC27-20946038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607B5-D13A-4427-83FE-16EB254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3FCC91-F1A9-4447-B522-8EBCE92D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831F9F-3D52-4F4D-BCE1-058C4B2D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A0ED2-86B0-47B9-8F63-DAF2B81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DA328-ADEF-4299-8939-AFBD95A4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9C5BE-182C-4111-9C88-B73340F9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08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667E0-7B72-4873-8841-1ADF824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98E19-7D8F-4B5E-92F4-AF36F0D9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07A19-8DC7-4038-B4C6-694C939D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906A6-0F5B-4574-A5E0-91B4896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0CD2B-4082-4C69-A05C-A3225D41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85954-AFD6-443E-8D48-D89F9B09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507A9-7AF7-405F-907D-A4CBDD7F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B9954-15FA-4DA6-A5DF-F01D3AC6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27EBB-A110-4682-99FC-EE542CE0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D8461-2544-4A8A-8746-9184E2BC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C8ECA-36FD-4C29-AF33-6BA932BD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0A631-CA02-41B1-98A9-9007E930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DB3AA-001E-45FA-9A1E-4CF39CBB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D1E064-C988-47DE-8B62-F3BF9083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0B7F5D-4C45-431D-BAF4-1DAEA485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B84D67-941B-4AF4-B8DB-03870B4F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B30B1-F610-4CBC-8247-B223BD33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2B1C59-951A-44A0-88FF-656437BA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47C16F-3E0A-4CDD-85F7-6FA9577B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621512-FD33-4113-BEE2-8E601BF2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6C107A-E37E-4C93-ABBB-5A8F5B44D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C6A608-6E16-4387-B6EA-C4460D2B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54FBA-0567-46D4-94DD-A90D5F24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0E3010-A72F-4699-BC56-BA51E14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6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29C2-376C-4406-A933-89A29448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4E47AE-FF5C-43BA-B9AC-AF95314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76DC17-595C-41A1-98A7-DFF3E518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523A44-285E-41BC-AC47-FE037432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06EFCF-EB12-4874-9A71-78C988FF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EF124C-200B-441C-865E-93B9C887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74189-464C-480C-921C-C5D700D5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2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72D20-A8D6-4C99-8407-D7A82B19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0708D-D82F-43B2-8CA1-E15585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6387BC-17D5-4E6C-85A6-CDC8BB3C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6376CD-93B1-4A44-851E-C576C221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606C-B25C-4AAF-90DC-1042AA60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C11A6-6A4E-47E3-A8D2-8D2F507F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AB918-9916-40C9-AA5F-D0F9DB0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05601C-A109-41D8-A8A7-9F98E847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A6BB7-5DF4-412C-A7E0-6EC46C09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5886E2-9FC9-4867-ACA5-7E816E8E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FCE37-5194-49F3-8495-997CFDCC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3D8171-237E-43A9-BD15-CCDD4955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5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80E9A-3E74-44B5-B098-65E3492E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C92CC-3C6B-47AE-A40F-196C794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12D79-56D9-4FB3-945A-B98CFE404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B61A-84B1-4D40-9FB3-6FF5824C0262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04EB1-D21F-4160-9771-78BB9CF81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9DF7F5-8C21-46A0-866B-E63A239F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8763-2B5C-41B0-A747-55ACD5B51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3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87EA87-A519-4C29-B147-48A91CAD2E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" y="804334"/>
            <a:ext cx="10478679" cy="5927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B6CF3-3532-41F1-89ED-157608BBFC80}"/>
              </a:ext>
            </a:extLst>
          </p:cNvPr>
          <p:cNvSpPr txBox="1"/>
          <p:nvPr/>
        </p:nvSpPr>
        <p:spPr>
          <a:xfrm>
            <a:off x="4478866" y="347133"/>
            <a:ext cx="266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Инфологическая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73264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D4C3CF-65F1-4605-A325-791D60C8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93787"/>
            <a:ext cx="1790700" cy="141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70CDD-31D7-42FB-9266-5A8AEB76E625}"/>
              </a:ext>
            </a:extLst>
          </p:cNvPr>
          <p:cNvSpPr txBox="1"/>
          <p:nvPr/>
        </p:nvSpPr>
        <p:spPr>
          <a:xfrm>
            <a:off x="355600" y="564065"/>
            <a:ext cx="34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Триггер в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C640C1-A12D-4EEB-90BF-DEA65D13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79" y="0"/>
            <a:ext cx="8224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5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2CDD59-D569-4373-A065-2D2F711A5C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86" y="1066694"/>
            <a:ext cx="7671627" cy="57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A5981-ED8E-4E0C-8296-006BBA3535F9}"/>
              </a:ext>
            </a:extLst>
          </p:cNvPr>
          <p:cNvSpPr txBox="1"/>
          <p:nvPr/>
        </p:nvSpPr>
        <p:spPr>
          <a:xfrm>
            <a:off x="4250267" y="499534"/>
            <a:ext cx="28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409120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3D8C44-A9EC-4B3A-BF89-6BAECB6D66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52" y="707057"/>
            <a:ext cx="8454496" cy="6061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D3A8A-1549-4503-9F43-347B81FB0688}"/>
              </a:ext>
            </a:extLst>
          </p:cNvPr>
          <p:cNvSpPr txBox="1"/>
          <p:nvPr/>
        </p:nvSpPr>
        <p:spPr>
          <a:xfrm>
            <a:off x="4991100" y="3377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3377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DCE214-EC88-4294-889C-73B4616F71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3" y="477421"/>
            <a:ext cx="6475413" cy="63112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E255B9-3E82-40E5-911D-1D3928D4DB04}"/>
              </a:ext>
            </a:extLst>
          </p:cNvPr>
          <p:cNvSpPr txBox="1"/>
          <p:nvPr/>
        </p:nvSpPr>
        <p:spPr>
          <a:xfrm>
            <a:off x="5507565" y="108089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БД</a:t>
            </a:r>
          </a:p>
        </p:txBody>
      </p:sp>
    </p:spTree>
    <p:extLst>
      <p:ext uri="{BB962C8B-B14F-4D97-AF65-F5344CB8AC3E}">
        <p14:creationId xmlns:p14="http://schemas.microsoft.com/office/powerpoint/2010/main" val="35478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AFD7F7-4304-4309-980E-1239C26B23D2}"/>
              </a:ext>
            </a:extLst>
          </p:cNvPr>
          <p:cNvSpPr txBox="1"/>
          <p:nvPr/>
        </p:nvSpPr>
        <p:spPr>
          <a:xfrm>
            <a:off x="4157133" y="355600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Существующие хранимые процедуры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4CE289-9E3C-4229-B49B-2EDADD2D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52" y="1241954"/>
            <a:ext cx="3603096" cy="47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C8BEEE-8FB7-4686-B964-BB9782A8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4422775"/>
            <a:ext cx="6448425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C625F-3536-4D9A-8999-46BA5AE55B51}"/>
              </a:ext>
            </a:extLst>
          </p:cNvPr>
          <p:cNvSpPr txBox="1"/>
          <p:nvPr/>
        </p:nvSpPr>
        <p:spPr>
          <a:xfrm>
            <a:off x="2586566" y="3869267"/>
            <a:ext cx="681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Хранимая процедура с сроком лечения определенного человека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303026-4DA2-4C72-A419-607F0A13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15" y="1160966"/>
            <a:ext cx="7400925" cy="2524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A712D-C7CE-4CD4-A081-A7AE3013AA81}"/>
              </a:ext>
            </a:extLst>
          </p:cNvPr>
          <p:cNvSpPr txBox="1"/>
          <p:nvPr/>
        </p:nvSpPr>
        <p:spPr>
          <a:xfrm>
            <a:off x="2352144" y="391172"/>
            <a:ext cx="71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Хранимая процедура с поиском количества прооперированных пациентов и сколько из них с осложнениями</a:t>
            </a:r>
            <a:r>
              <a:rPr lang="en-US" dirty="0"/>
              <a:t>/</a:t>
            </a:r>
            <a:r>
              <a:rPr lang="ru-RU" dirty="0"/>
              <a:t>умерших</a:t>
            </a:r>
          </a:p>
        </p:txBody>
      </p:sp>
    </p:spTree>
    <p:extLst>
      <p:ext uri="{BB962C8B-B14F-4D97-AF65-F5344CB8AC3E}">
        <p14:creationId xmlns:p14="http://schemas.microsoft.com/office/powerpoint/2010/main" val="280292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B08D27-3EE9-4C45-872F-C757F3787594}"/>
              </a:ext>
            </a:extLst>
          </p:cNvPr>
          <p:cNvSpPr txBox="1"/>
          <p:nvPr/>
        </p:nvSpPr>
        <p:spPr>
          <a:xfrm>
            <a:off x="3522133" y="211667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Хранимая процедура - количество свободных мест в палатах для мужчин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2E2E5-4F4D-43B3-A99D-A94DACBC35A7}"/>
              </a:ext>
            </a:extLst>
          </p:cNvPr>
          <p:cNvSpPr txBox="1"/>
          <p:nvPr/>
        </p:nvSpPr>
        <p:spPr>
          <a:xfrm>
            <a:off x="3530597" y="2957733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Хранимая процедура - количество свободных мест в палатах для женщин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3F481C-0E98-42A8-AE16-DAFC0119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0" y="946525"/>
            <a:ext cx="4600575" cy="20097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E90208-F211-4922-86E2-FDC7A6B3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95" y="3709766"/>
            <a:ext cx="4562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4977E-2147-46C9-B8E2-70E63587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95" y="1419225"/>
            <a:ext cx="5934075" cy="2009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240AD-5CA3-4EB1-B540-5CF103D955C7}"/>
              </a:ext>
            </a:extLst>
          </p:cNvPr>
          <p:cNvSpPr txBox="1"/>
          <p:nvPr/>
        </p:nvSpPr>
        <p:spPr>
          <a:xfrm>
            <a:off x="3420532" y="508001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Хранимая процедура - количество свободных мест в палатах общего назначения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992B0-9FB0-4BA4-9405-F8C8BFA8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69" y="4340224"/>
            <a:ext cx="6181725" cy="200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50B42-2A36-48B9-9266-E244E1996954}"/>
              </a:ext>
            </a:extLst>
          </p:cNvPr>
          <p:cNvSpPr txBox="1"/>
          <p:nvPr/>
        </p:nvSpPr>
        <p:spPr>
          <a:xfrm>
            <a:off x="3530600" y="3552979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Хранимая процедура - </a:t>
            </a:r>
            <a:r>
              <a:rPr lang="en-US" dirty="0"/>
              <a:t>c</a:t>
            </a:r>
            <a:r>
              <a:rPr lang="ru-RU" dirty="0" err="1"/>
              <a:t>реднее</a:t>
            </a:r>
            <a:r>
              <a:rPr lang="ru-RU" dirty="0"/>
              <a:t> время препровождения в палате</a:t>
            </a:r>
          </a:p>
        </p:txBody>
      </p:sp>
    </p:spTree>
    <p:extLst>
      <p:ext uri="{BB962C8B-B14F-4D97-AF65-F5344CB8AC3E}">
        <p14:creationId xmlns:p14="http://schemas.microsoft.com/office/powerpoint/2010/main" val="13506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2780-8629-4E17-AE28-AA39CF054654}"/>
              </a:ext>
            </a:extLst>
          </p:cNvPr>
          <p:cNvSpPr txBox="1"/>
          <p:nvPr/>
        </p:nvSpPr>
        <p:spPr>
          <a:xfrm>
            <a:off x="4123267" y="338667"/>
            <a:ext cx="39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Пропускная способность больницы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69A711-2C9E-4C56-9A57-CFE11BD4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304925"/>
            <a:ext cx="5953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9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79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Гурьянов Денис</dc:creator>
  <cp:lastModifiedBy>Гурьянов Денис</cp:lastModifiedBy>
  <cp:revision>6</cp:revision>
  <dcterms:created xsi:type="dcterms:W3CDTF">2022-06-11T03:22:47Z</dcterms:created>
  <dcterms:modified xsi:type="dcterms:W3CDTF">2022-06-17T23:10:07Z</dcterms:modified>
</cp:coreProperties>
</file>