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E5F0-3FEF-4606-951C-5892DEFCB6E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013" y="2780928"/>
            <a:ext cx="7772400" cy="1656184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РАЗРАБОТКА ОБУЧАЮЩЕЙ ПРОГРАММЫ «ОСНОВЫ РАБОТЫ В ПРОГРАММНОМ ОБЕСПЕЧЕНИИ АВТОГРАФ»</a:t>
            </a:r>
            <a:endParaRPr lang="ru-RU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1" y="4653136"/>
            <a:ext cx="4884971" cy="165618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 ПКС-91:</a:t>
            </a:r>
          </a:p>
          <a:p>
            <a:pPr algn="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Преподаватель:</a:t>
            </a:r>
          </a:p>
          <a:p>
            <a:pPr algn="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Лукина Светлана Викторовна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75000"/>
                  </a:schemeClr>
                </a:solidFill>
              </a:rPr>
              <a:t>Архангельск, 2022</a:t>
            </a:r>
          </a:p>
        </p:txBody>
      </p:sp>
    </p:spTree>
    <p:extLst>
      <p:ext uri="{BB962C8B-B14F-4D97-AF65-F5344CB8AC3E}">
        <p14:creationId xmlns:p14="http://schemas.microsoft.com/office/powerpoint/2010/main" val="23357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Для того, чтобы научиться пользоваться в программным обеспечением «Автограф», спроектирована обучающая программа «Основы работы в программном обеспечении Автограф»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  <a:endParaRPr lang="ru-RU" sz="3600" b="1" dirty="0"/>
          </a:p>
        </p:txBody>
      </p:sp>
      <p:pic>
        <p:nvPicPr>
          <p:cNvPr id="1028" name="Picture 4" descr="Шапка студента - 28 фото">
            <a:extLst>
              <a:ext uri="{FF2B5EF4-FFF2-40B4-BE49-F238E27FC236}">
                <a16:creationId xmlns:a16="http://schemas.microsoft.com/office/drawing/2014/main" id="{1B958B51-3E8E-4331-921F-68B90432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54" y="4221089"/>
            <a:ext cx="3312368" cy="19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1"/>
            <a:ext cx="7992888" cy="16847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Разработка обучающей программы «Основы работы в программном обеспечении Автограф»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  <a:endParaRPr lang="ru-RU" sz="3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746DD2-8ADA-487E-9F34-437FCD2D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43" y="3717032"/>
            <a:ext cx="2438095" cy="24380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4A04A8-0E5B-44F4-8C9F-03B200028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0" y="3717032"/>
            <a:ext cx="2771429" cy="24000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82C1CAB-A14D-4334-B354-89DE03DC2A5B}"/>
              </a:ext>
            </a:extLst>
          </p:cNvPr>
          <p:cNvCxnSpPr/>
          <p:nvPr/>
        </p:nvCxnSpPr>
        <p:spPr>
          <a:xfrm>
            <a:off x="3501359" y="4941168"/>
            <a:ext cx="1980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требований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  <a:endParaRPr lang="ru-RU" sz="36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71600" y="2815624"/>
            <a:ext cx="1296144" cy="1308816"/>
            <a:chOff x="7120981" y="1052736"/>
            <a:chExt cx="1955032" cy="197414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C:\Users\s03ro\AppData\Local\Microsoft\Windows\INetCache\IE\URGYLQCA\1200px-Check_mark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/>
          <p:cNvGrpSpPr/>
          <p:nvPr/>
        </p:nvGrpSpPr>
        <p:grpSpPr>
          <a:xfrm>
            <a:off x="5210799" y="2755561"/>
            <a:ext cx="1296144" cy="1308816"/>
            <a:chOff x="7120981" y="1052736"/>
            <a:chExt cx="1955032" cy="197414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Picture 2" descr="C:\Users\s03ro\AppData\Local\Microsoft\Windows\INetCache\IE\URGYLQCA\1200px-Check_mark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чистая книга, книга для чтения, книга рисунок, пустая книга, красная книга  с закладкой, книга с пустой обложкой, учебник, школьны… | Книги, Книги для  чтения, Чтение">
            <a:extLst>
              <a:ext uri="{FF2B5EF4-FFF2-40B4-BE49-F238E27FC236}">
                <a16:creationId xmlns:a16="http://schemas.microsoft.com/office/drawing/2014/main" id="{D0FAF0FF-5628-4461-AA77-88AF6CA7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79" y="2744410"/>
            <a:ext cx="2341469" cy="18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пецифика контрольных работ | edugid.ru">
            <a:extLst>
              <a:ext uri="{FF2B5EF4-FFF2-40B4-BE49-F238E27FC236}">
                <a16:creationId xmlns:a16="http://schemas.microsoft.com/office/drawing/2014/main" id="{7EA75DAE-24E3-4870-9CDF-A15ABA6A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08" y="2395521"/>
            <a:ext cx="2099500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Разработка технического задания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5</a:t>
            </a:r>
          </a:p>
        </p:txBody>
      </p:sp>
      <p:pic>
        <p:nvPicPr>
          <p:cNvPr id="5124" name="Picture 4" descr="https://brainlab.com.ua/wp-content/uploads/2022/08/kak-sostavit-gramotnoe-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9057366" cy="52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 средств разработки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6</a:t>
            </a:r>
          </a:p>
        </p:txBody>
      </p:sp>
      <p:pic>
        <p:nvPicPr>
          <p:cNvPr id="6146" name="Picture 2" descr="https://sun9-78.userapi.com/s/v1/ig2/HF7LOOSLKBAUXK-Uj1awoKb4iPjSPi2yHejQPwkYDgiVohkb-dv6A0x7Xwh8JM45-GJiB3z9exrwG267oOxk-8_E.jpg?size=900x900&amp;quality=96&amp;crop=0,0,900,900&amp;ava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90" y="134076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rafiquzzamanrafi.gallerycdn.vsassets.io/extensions/rafiquzzamanrafi/visualstudiolightpro/1.0/1632225226691/Microsoft.VisualStudio.Services.Icons.Defa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4" y="1400651"/>
            <a:ext cx="2840076" cy="17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370" y="3158082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2022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8258" y="331151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C#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0003" y="6134776"/>
            <a:ext cx="170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Authograph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B0E5F-35AF-489E-B016-82A693B0C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50" y="3942918"/>
            <a:ext cx="2467156" cy="21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  <a:endParaRPr lang="ru-RU" sz="36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9B6EE40-97FD-46E6-9AF3-E7F735C57C95}"/>
              </a:ext>
            </a:extLst>
          </p:cNvPr>
          <p:cNvGrpSpPr/>
          <p:nvPr/>
        </p:nvGrpSpPr>
        <p:grpSpPr>
          <a:xfrm>
            <a:off x="1677342" y="1645813"/>
            <a:ext cx="1296144" cy="1308816"/>
            <a:chOff x="7120981" y="1052736"/>
            <a:chExt cx="1955032" cy="1974145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EC8B6F4-3B04-4061-A06C-A59552D6DF71}"/>
                </a:ext>
              </a:extLst>
            </p:cNvPr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2" descr="C:\Users\s03ro\AppData\Local\Microsoft\Windows\INetCache\IE\URGYLQCA\1200px-Check_mark.svg[1].png">
              <a:extLst>
                <a:ext uri="{FF2B5EF4-FFF2-40B4-BE49-F238E27FC236}">
                  <a16:creationId xmlns:a16="http://schemas.microsoft.com/office/drawing/2014/main" id="{148AEEEA-6FF7-43F8-9124-DB9585986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F5C582-1348-44BA-8E72-00808B4AFB5F}"/>
              </a:ext>
            </a:extLst>
          </p:cNvPr>
          <p:cNvSpPr txBox="1"/>
          <p:nvPr/>
        </p:nvSpPr>
        <p:spPr>
          <a:xfrm>
            <a:off x="2968551" y="2178068"/>
            <a:ext cx="1403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5730F00-A8A0-46A9-815A-E7F0C908B1D7}"/>
              </a:ext>
            </a:extLst>
          </p:cNvPr>
          <p:cNvGrpSpPr/>
          <p:nvPr/>
        </p:nvGrpSpPr>
        <p:grpSpPr>
          <a:xfrm>
            <a:off x="5522444" y="1627315"/>
            <a:ext cx="1296144" cy="1308816"/>
            <a:chOff x="7120981" y="1052736"/>
            <a:chExt cx="1955032" cy="1974145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0F8ECB4-4608-4972-86E9-4AD4730B7CFD}"/>
                </a:ext>
              </a:extLst>
            </p:cNvPr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2" descr="C:\Users\s03ro\AppData\Local\Microsoft\Windows\INetCache\IE\URGYLQCA\1200px-Check_mark.svg[1].png">
              <a:extLst>
                <a:ext uri="{FF2B5EF4-FFF2-40B4-BE49-F238E27FC236}">
                  <a16:creationId xmlns:a16="http://schemas.microsoft.com/office/drawing/2014/main" id="{1AC01AEC-5DC7-4D74-9DE5-86651B09A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561CBE-A7EE-424E-BAD1-AF67EDCEB3E0}"/>
              </a:ext>
            </a:extLst>
          </p:cNvPr>
          <p:cNvSpPr txBox="1"/>
          <p:nvPr/>
        </p:nvSpPr>
        <p:spPr>
          <a:xfrm>
            <a:off x="6813653" y="2159570"/>
            <a:ext cx="1933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0A8A52D-036E-4CCA-919A-ACC9F7A9193D}"/>
              </a:ext>
            </a:extLst>
          </p:cNvPr>
          <p:cNvGrpSpPr/>
          <p:nvPr/>
        </p:nvGrpSpPr>
        <p:grpSpPr>
          <a:xfrm>
            <a:off x="4226300" y="3573016"/>
            <a:ext cx="1296144" cy="1308816"/>
            <a:chOff x="7120981" y="1052736"/>
            <a:chExt cx="1955032" cy="197414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F9D37DB-35B4-47A2-9CEF-5757DFB1691C}"/>
                </a:ext>
              </a:extLst>
            </p:cNvPr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2" descr="C:\Users\s03ro\AppData\Local\Microsoft\Windows\INetCache\IE\URGYLQCA\1200px-Check_mark.svg[1].png">
              <a:extLst>
                <a:ext uri="{FF2B5EF4-FFF2-40B4-BE49-F238E27FC236}">
                  <a16:creationId xmlns:a16="http://schemas.microsoft.com/office/drawing/2014/main" id="{4160FDC6-232B-4CB8-A96F-587CEE366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9C2946-B74A-4A88-A413-705BA9851AA5}"/>
              </a:ext>
            </a:extLst>
          </p:cNvPr>
          <p:cNvSpPr txBox="1"/>
          <p:nvPr/>
        </p:nvSpPr>
        <p:spPr>
          <a:xfrm>
            <a:off x="2011438" y="5223154"/>
            <a:ext cx="539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Техническое задание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013" y="2780928"/>
            <a:ext cx="7772400" cy="1656184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РАЗРАБОТКА ОБУЧАЮЩЕЙ ПРОГРАММЫ «ОСНОВЫ РАБОТЫ В ПРОГРАММНОМ ОБЕСПЕЧЕНИИ АВТОГРАФ»</a:t>
            </a:r>
            <a:endParaRPr lang="ru-RU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1" y="4653136"/>
            <a:ext cx="4884971" cy="165618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 ПКС-91:</a:t>
            </a:r>
          </a:p>
          <a:p>
            <a:pPr algn="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Преподаватель:</a:t>
            </a:r>
          </a:p>
          <a:p>
            <a:pPr algn="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Лукина Светлана Викторовна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75000"/>
                  </a:schemeClr>
                </a:solidFill>
              </a:rPr>
              <a:t>Архангельск, 2022</a:t>
            </a:r>
          </a:p>
        </p:txBody>
      </p:sp>
    </p:spTree>
    <p:extLst>
      <p:ext uri="{BB962C8B-B14F-4D97-AF65-F5344CB8AC3E}">
        <p14:creationId xmlns:p14="http://schemas.microsoft.com/office/powerpoint/2010/main" val="281038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205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РАЗРАБОТКА ОБУЧАЮЩЕЙ ПРОГРАММЫ «ОСНОВЫ РАБОТЫ В ПРОГРАММНОМ ОБЕСПЕЧЕНИИ АВТОГРАФ»</vt:lpstr>
      <vt:lpstr>Актуальность</vt:lpstr>
      <vt:lpstr>Цель</vt:lpstr>
      <vt:lpstr>Анализ требований</vt:lpstr>
      <vt:lpstr>Разработка технического задания</vt:lpstr>
      <vt:lpstr>Выбор средств разработки</vt:lpstr>
      <vt:lpstr>Заключение</vt:lpstr>
      <vt:lpstr>РАЗРАБОТКА ОБУЧАЮЩЕЙ ПРОГРАММЫ «ОСНОВЫ РАБОТЫ В ПРОГРАММНОМ ОБЕСПЕЧЕНИИ АВТОГРАФ»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ИНФОРМАЦИОННО-ОБРАЗОВАТЕЛЬНОГО ЗАЩИЩЕННОГО ФАЙЛ-СЕРВЕРА «VORTEXFILE»</dc:title>
  <dc:creator>Роман Садовский</dc:creator>
  <cp:lastModifiedBy>Николай Шефов</cp:lastModifiedBy>
  <cp:revision>12</cp:revision>
  <dcterms:created xsi:type="dcterms:W3CDTF">2022-12-09T17:06:32Z</dcterms:created>
  <dcterms:modified xsi:type="dcterms:W3CDTF">2022-12-27T14:43:19Z</dcterms:modified>
</cp:coreProperties>
</file>