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FF"/>
    <a:srgbClr val="1737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646C8-E5E3-49CC-A239-508B429BD1A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CB7B-D3A3-4BB6-83C0-1EC68D340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1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E5F0-3FEF-4606-951C-5892DEFCB6E1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741" y="2276872"/>
            <a:ext cx="8496944" cy="2448272"/>
          </a:xfrm>
        </p:spPr>
        <p:txBody>
          <a:bodyPr>
            <a:noAutofit/>
          </a:bodyPr>
          <a:lstStyle/>
          <a:p>
            <a:pPr fontAlgn="ctr">
              <a:lnSpc>
                <a:spcPct val="115000"/>
              </a:lnSpc>
              <a:spcBef>
                <a:spcPts val="0"/>
              </a:spcBef>
            </a:pPr>
            <a:r>
              <a:rPr lang="ru-RU" sz="3200" b="1" dirty="0">
                <a:solidFill>
                  <a:srgbClr val="00B3FF"/>
                </a:solidFill>
              </a:rPr>
              <a:t>РАЗРАБОТКА ПРИЛОЖЕНИЯ</a:t>
            </a:r>
            <a:br>
              <a:rPr lang="ru-RU" sz="3200" b="1" dirty="0">
                <a:solidFill>
                  <a:srgbClr val="00B3FF"/>
                </a:solidFill>
              </a:rPr>
            </a:br>
            <a:r>
              <a:rPr lang="ru-RU" sz="3200" b="1" dirty="0">
                <a:solidFill>
                  <a:srgbClr val="00B3FF"/>
                </a:solidFill>
              </a:rPr>
              <a:t>«КОНФИГУРАТОР СБОРКИ ПК»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869160"/>
            <a:ext cx="6400800" cy="14401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Студент ПКС-91: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Руководитель: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Нехлебаева Мария Николаевна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Архангельск, 2023</a:t>
            </a:r>
          </a:p>
        </p:txBody>
      </p:sp>
    </p:spTree>
    <p:extLst>
      <p:ext uri="{BB962C8B-B14F-4D97-AF65-F5344CB8AC3E}">
        <p14:creationId xmlns:p14="http://schemas.microsoft.com/office/powerpoint/2010/main" val="23357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3490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0B3FF"/>
                </a:solidFill>
                <a:effectLst/>
                <a:latin typeface="-apple-system"/>
              </a:rPr>
              <a:t>Приложение "Конфигуратор ПК" позволяет пользователям быстро и легко выбирать и настраивать конфигурацию своего компьютера, учитывая их потребности и бюджет. С помощью этого приложения пользователи могут выбрать наиболее подходящие компоненты для своего ПК, такие как процессор, видеокарта, оперативная память, жесткий диск и другие.</a:t>
            </a:r>
            <a:endParaRPr lang="ru-RU" dirty="0">
              <a:solidFill>
                <a:srgbClr val="00B3FF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0154219-3222-4676-B321-64D2B8DD2F7A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302FD6-90FF-4746-943D-BE25F2C29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9350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56184"/>
            <a:ext cx="8496944" cy="290892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B3FF"/>
                </a:solidFill>
              </a:rPr>
              <a:t>Разработать приложение «Конфигуратор сборки ПК», позволяющее настраивать конфигурацию ПК из восьми основных компонентов</a:t>
            </a:r>
            <a:r>
              <a:rPr lang="en-US" dirty="0">
                <a:solidFill>
                  <a:srgbClr val="00B3FF"/>
                </a:solidFill>
              </a:rPr>
              <a:t>: </a:t>
            </a:r>
            <a:r>
              <a:rPr lang="ru-RU" dirty="0">
                <a:solidFill>
                  <a:srgbClr val="00B3FF"/>
                </a:solidFill>
              </a:rPr>
              <a:t>процессор, материнская плата, корпус, видеокарта, оперативная память, охлаждение процессора, блок питания и хранилище данных.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1A9C2E5-A4CD-4281-9388-521E10D9A01D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39E5A8-FF80-4176-9152-B06E91217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19438"/>
            <a:ext cx="1934039" cy="19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992888" cy="11430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79887-E945-476D-80C8-A5DA631B7B28}"/>
              </a:ext>
            </a:extLst>
          </p:cNvPr>
          <p:cNvSpPr txBox="1"/>
          <p:nvPr/>
        </p:nvSpPr>
        <p:spPr>
          <a:xfrm>
            <a:off x="486290" y="1446907"/>
            <a:ext cx="84249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провести сбор и анализ требований,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выбрать ПО для разработки программного продукта,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изучить архитектуру компьютерных систем,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спроектировать и разработать базу данных,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спроектировать структуру и интерфейс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разработать приложение,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провести тестирование приложения.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300DF29-E3BD-4E7C-AF08-79267D822DF4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53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8742"/>
            <a:ext cx="8229600" cy="1143000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 средств разработки</a:t>
            </a:r>
          </a:p>
        </p:txBody>
      </p:sp>
      <p:pic>
        <p:nvPicPr>
          <p:cNvPr id="6150" name="Picture 6" descr="https://rafiquzzamanrafi.gallerycdn.vsassets.io/extensions/rafiquzzamanrafi/visualstudiolightpro/1.0/1632225226691/Microsoft.VisualStudio.Services.Icons.Defa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36946"/>
            <a:ext cx="2840076" cy="17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thedigitalprojectmanager.b-cdn.net/wp-content/uploads/2019/07/Draw.io-logo-Flowchart-Softw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02" y="4099549"/>
            <a:ext cx="2139752" cy="21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0336" y="3394377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Visual Studio 2022</a:t>
            </a:r>
            <a:endParaRPr lang="ru-RU" sz="2400" b="1" dirty="0">
              <a:solidFill>
                <a:srgbClr val="00B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4684" y="6137593"/>
            <a:ext cx="121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Draw.IO</a:t>
            </a:r>
            <a:endParaRPr lang="ru-RU" sz="2400" b="1" dirty="0">
              <a:solidFill>
                <a:srgbClr val="00B3FF"/>
              </a:solidFill>
            </a:endParaRPr>
          </a:p>
        </p:txBody>
      </p:sp>
      <p:pic>
        <p:nvPicPr>
          <p:cNvPr id="10" name="Picture 2" descr="https://www.simplilearn.com/ice9/free_resources_article_thumb/First_Programming_Language_Csharp.png">
            <a:extLst>
              <a:ext uri="{FF2B5EF4-FFF2-40B4-BE49-F238E27FC236}">
                <a16:creationId xmlns:a16="http://schemas.microsoft.com/office/drawing/2014/main" id="{827D9F19-FEDD-483E-BBD2-494A4E47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2" y="1632604"/>
            <a:ext cx="332837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DF64CDE6-5EE7-4A0D-9F68-A496DD471653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ru-R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40CE9-BA40-4186-806B-00281E54D031}"/>
              </a:ext>
            </a:extLst>
          </p:cNvPr>
          <p:cNvSpPr txBox="1"/>
          <p:nvPr/>
        </p:nvSpPr>
        <p:spPr>
          <a:xfrm>
            <a:off x="4794878" y="339437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B3FF"/>
                </a:solidFill>
              </a:rPr>
              <a:t>Язык программирования С</a:t>
            </a:r>
            <a:r>
              <a:rPr lang="en-US" sz="2400" b="1" dirty="0">
                <a:solidFill>
                  <a:srgbClr val="00B3FF"/>
                </a:solidFill>
              </a:rPr>
              <a:t>#</a:t>
            </a:r>
            <a:endParaRPr lang="ru-RU" sz="2400" b="1" dirty="0">
              <a:solidFill>
                <a:srgbClr val="00B3FF"/>
              </a:solidFill>
            </a:endParaRPr>
          </a:p>
        </p:txBody>
      </p:sp>
      <p:pic>
        <p:nvPicPr>
          <p:cNvPr id="1026" name="Picture 2" descr="Microsoft SQL Server: Locked out! – martinsblog.dk">
            <a:extLst>
              <a:ext uri="{FF2B5EF4-FFF2-40B4-BE49-F238E27FC236}">
                <a16:creationId xmlns:a16="http://schemas.microsoft.com/office/drawing/2014/main" id="{8FB50C86-B3A3-4813-9DBA-CF979C06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15" y="4302674"/>
            <a:ext cx="1733501" cy="17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B02875-F8C7-4CB3-8DDD-78FF4570C53E}"/>
              </a:ext>
            </a:extLst>
          </p:cNvPr>
          <p:cNvSpPr txBox="1"/>
          <p:nvPr/>
        </p:nvSpPr>
        <p:spPr>
          <a:xfrm>
            <a:off x="5351503" y="6137593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Microsoft SQL Server</a:t>
            </a:r>
            <a:endParaRPr lang="ru-RU" sz="2400" b="1" dirty="0">
              <a:solidFill>
                <a:srgbClr val="00B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5576"/>
            <a:ext cx="81369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провести сбор и анализ требований,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выбрать ПО для разработки программного продукта,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изучить архитектуру компьютерных систем,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спроектировать и разработать базу данных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спроектировать структуру и интерфейс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разработать приложение,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провести тестирование приложения.</a:t>
            </a:r>
          </a:p>
          <a:p>
            <a:endParaRPr lang="ru-RU" sz="2400" dirty="0">
              <a:solidFill>
                <a:srgbClr val="00B3FF"/>
              </a:solidFill>
            </a:endParaRPr>
          </a:p>
          <a:p>
            <a:pPr algn="just"/>
            <a:r>
              <a:rPr lang="ru-RU" sz="2800" dirty="0">
                <a:solidFill>
                  <a:srgbClr val="00B3FF"/>
                </a:solidFill>
              </a:rPr>
              <a:t>Поставленные задачи выполнены, цель достигнута - разработано приложение «Конфигуратор сборки ПК»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8947E99-DF66-425F-A698-22789B795E09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50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741" y="2276872"/>
            <a:ext cx="8496944" cy="2448272"/>
          </a:xfrm>
        </p:spPr>
        <p:txBody>
          <a:bodyPr>
            <a:noAutofit/>
          </a:bodyPr>
          <a:lstStyle/>
          <a:p>
            <a:pPr fontAlgn="ctr">
              <a:lnSpc>
                <a:spcPct val="115000"/>
              </a:lnSpc>
              <a:spcBef>
                <a:spcPts val="0"/>
              </a:spcBef>
            </a:pPr>
            <a:r>
              <a:rPr lang="ru-RU" sz="3200" b="1" dirty="0">
                <a:solidFill>
                  <a:srgbClr val="00B3FF"/>
                </a:solidFill>
              </a:rPr>
              <a:t>РАЗРАБОТКА ПРИЛОЖЕНИЯ</a:t>
            </a:r>
            <a:br>
              <a:rPr lang="ru-RU" sz="3200" b="1" dirty="0">
                <a:solidFill>
                  <a:srgbClr val="00B3FF"/>
                </a:solidFill>
              </a:rPr>
            </a:br>
            <a:r>
              <a:rPr lang="ru-RU" sz="3200" b="1" dirty="0">
                <a:solidFill>
                  <a:srgbClr val="00B3FF"/>
                </a:solidFill>
              </a:rPr>
              <a:t>«КОНФИГУРАТОР СБОРКИ ПК»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869160"/>
            <a:ext cx="6400800" cy="14401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Студент ПКС-91: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Руководитель: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Нехлебаева Мария Николаевна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Архангельск, 2023</a:t>
            </a:r>
          </a:p>
        </p:txBody>
      </p:sp>
    </p:spTree>
    <p:extLst>
      <p:ext uri="{BB962C8B-B14F-4D97-AF65-F5344CB8AC3E}">
        <p14:creationId xmlns:p14="http://schemas.microsoft.com/office/powerpoint/2010/main" val="111640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339</Words>
  <Application>Microsoft Office PowerPoint</Application>
  <PresentationFormat>Экран (4:3)</PresentationFormat>
  <Paragraphs>61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Wingdings</vt:lpstr>
      <vt:lpstr>Тема Office</vt:lpstr>
      <vt:lpstr>РАЗРАБОТКА ПРИЛОЖЕНИЯ «КОНФИГУРАТОР СБОРКИ ПК»</vt:lpstr>
      <vt:lpstr>Актуальность</vt:lpstr>
      <vt:lpstr>Цель</vt:lpstr>
      <vt:lpstr>Задачи</vt:lpstr>
      <vt:lpstr>Выбор средств разработки</vt:lpstr>
      <vt:lpstr>Заключение</vt:lpstr>
      <vt:lpstr>РАЗРАБОТКА ПРИЛОЖЕНИЯ «КОНФИГУРАТОР СБОРКИ ПК»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ИНФОРМАЦИОННО-ОБРАЗОВАТЕЛЬНОГО ЗАЩИЩЕННОГО ФАЙЛ-СЕРВЕРА «VORTEXFILE»</dc:title>
  <dc:creator>Роман Садовский</dc:creator>
  <cp:lastModifiedBy>Николай Шефов</cp:lastModifiedBy>
  <cp:revision>24</cp:revision>
  <dcterms:created xsi:type="dcterms:W3CDTF">2022-12-09T17:06:32Z</dcterms:created>
  <dcterms:modified xsi:type="dcterms:W3CDTF">2023-05-24T16:35:31Z</dcterms:modified>
</cp:coreProperties>
</file>