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087285" cy="2618554"/>
          </a:xfrm>
        </p:spPr>
        <p:txBody>
          <a:bodyPr/>
          <a:lstStyle/>
          <a:p>
            <a:r>
              <a:rPr lang="ru-RU" b="1" dirty="0" smtClean="0"/>
              <a:t>Файловый ввод-вывод в </a:t>
            </a:r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6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 rot="20910209">
            <a:off x="1230023" y="294837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</a:rPr>
              <a:t>Спасибо за внимание</a:t>
            </a:r>
            <a:endParaRPr lang="ru-RU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</a:t>
            </a:r>
            <a:r>
              <a:rPr lang="en-US" b="1" dirty="0" smtClean="0"/>
              <a:t>JavaScript </a:t>
            </a:r>
            <a:r>
              <a:rPr lang="ru-RU" b="1" dirty="0"/>
              <a:t>работает </a:t>
            </a:r>
            <a:r>
              <a:rPr lang="ru-RU" b="1" dirty="0" smtClean="0"/>
              <a:t>с файлами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ru-RU" dirty="0" smtClean="0"/>
              <a:t>имеет все возможности считывания содержимого файлов различных форматов, таких как текстовые и двоичные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JavaScript </a:t>
            </a:r>
            <a:r>
              <a:rPr lang="ru-RU" dirty="0" smtClean="0"/>
              <a:t>не имеет прав доступа на создание файлов в файловой системе вашего компьютера, что слегка ограничивает, но и на этот случай есть выход.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10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Считывание содержимого файла на </a:t>
            </a:r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2171769"/>
            <a:ext cx="10756930" cy="329457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Для чтения файла в </a:t>
            </a:r>
            <a:r>
              <a:rPr lang="en-US" dirty="0" smtClean="0"/>
              <a:t>JavaScript </a:t>
            </a:r>
            <a:r>
              <a:rPr lang="ru-RU" dirty="0" smtClean="0"/>
              <a:t>существует специальный класс под названием </a:t>
            </a:r>
            <a:r>
              <a:rPr lang="en-US" dirty="0" err="1" smtClean="0"/>
              <a:t>FileReader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ru-RU" dirty="0" smtClean="0"/>
              <a:t>содержит несколько методов для чтения файлов</a:t>
            </a:r>
            <a:r>
              <a:rPr lang="en-US" dirty="0" smtClean="0"/>
              <a:t>:</a:t>
            </a:r>
          </a:p>
          <a:p>
            <a:pPr marL="365125" indent="365125">
              <a:buFontTx/>
              <a:buChar char="-"/>
            </a:pPr>
            <a:r>
              <a:rPr lang="en-US" b="1" dirty="0" err="1" smtClean="0">
                <a:solidFill>
                  <a:srgbClr val="7030A0"/>
                </a:solidFill>
              </a:rPr>
              <a:t>FileReader.readAsArrayBuffer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– считать как массив байт;</a:t>
            </a:r>
            <a:endParaRPr lang="en-US" dirty="0" smtClean="0"/>
          </a:p>
          <a:p>
            <a:pPr marL="365125" indent="365125">
              <a:buFontTx/>
              <a:buChar char="-"/>
            </a:pPr>
            <a:r>
              <a:rPr lang="en-US" b="1" dirty="0" err="1" smtClean="0">
                <a:solidFill>
                  <a:srgbClr val="7030A0"/>
                </a:solidFill>
              </a:rPr>
              <a:t>FileReader.readAsText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– считать как обычный текст;</a:t>
            </a:r>
            <a:endParaRPr lang="en-US" dirty="0" smtClean="0"/>
          </a:p>
          <a:p>
            <a:pPr marL="365125" indent="365125">
              <a:buFontTx/>
              <a:buChar char="-"/>
            </a:pPr>
            <a:r>
              <a:rPr lang="en-US" b="1" dirty="0" err="1" smtClean="0">
                <a:solidFill>
                  <a:srgbClr val="7030A0"/>
                </a:solidFill>
              </a:rPr>
              <a:t>FileReader.readAsBinaryString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/>
              <a:t>– считать как бинарные данные представленные в строке;</a:t>
            </a:r>
            <a:endParaRPr lang="en-US" dirty="0" smtClean="0"/>
          </a:p>
          <a:p>
            <a:pPr marL="365125" indent="365125">
              <a:buFontTx/>
              <a:buChar char="-"/>
            </a:pPr>
            <a:r>
              <a:rPr lang="en-US" b="1" dirty="0" err="1" smtClean="0">
                <a:solidFill>
                  <a:srgbClr val="7030A0"/>
                </a:solidFill>
              </a:rPr>
              <a:t>FileReader.readAsDataURL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  <a:r>
              <a:rPr lang="ru-RU" dirty="0" smtClean="0"/>
              <a:t> – считать как ссылку на какие-то данные.</a:t>
            </a:r>
            <a:endParaRPr lang="en-US" dirty="0" smtClean="0"/>
          </a:p>
          <a:p>
            <a:pPr marL="365125" indent="0">
              <a:buNone/>
            </a:pPr>
            <a:r>
              <a:rPr lang="ru-RU" dirty="0" smtClean="0"/>
              <a:t>Все выше перечисленные методы принимают в себя </a:t>
            </a:r>
            <a:r>
              <a:rPr lang="en-US" dirty="0" smtClean="0"/>
              <a:t>blob</a:t>
            </a:r>
            <a:r>
              <a:rPr lang="ru-RU" dirty="0" smtClean="0"/>
              <a:t>(наш файл)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Считывание содержимого файла на </a:t>
            </a:r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2171769"/>
            <a:ext cx="10756930" cy="32945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FileReader</a:t>
            </a:r>
            <a:r>
              <a:rPr lang="en-US" dirty="0" smtClean="0"/>
              <a:t> </a:t>
            </a:r>
            <a:r>
              <a:rPr lang="ru-RU" dirty="0" smtClean="0"/>
              <a:t>содержит обработчики событий такие как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FileReader.onabort</a:t>
            </a:r>
            <a:r>
              <a:rPr lang="en-US" dirty="0" smtClean="0"/>
              <a:t>() – </a:t>
            </a:r>
            <a:r>
              <a:rPr lang="ru-RU" dirty="0" smtClean="0"/>
              <a:t>событие прерывание чтения;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FileReader.onerror</a:t>
            </a:r>
            <a:r>
              <a:rPr lang="en-US" dirty="0" smtClean="0"/>
              <a:t>()</a:t>
            </a:r>
            <a:r>
              <a:rPr lang="ru-RU" dirty="0" smtClean="0"/>
              <a:t> – событие ошибки при чтении;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FileReader.onload</a:t>
            </a:r>
            <a:r>
              <a:rPr lang="en-US" dirty="0" smtClean="0"/>
              <a:t>()</a:t>
            </a:r>
            <a:r>
              <a:rPr lang="ru-RU" dirty="0" smtClean="0"/>
              <a:t> – событие успешного прочтения;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FileReader.onloadstart</a:t>
            </a:r>
            <a:r>
              <a:rPr lang="en-US" dirty="0" smtClean="0"/>
              <a:t>()</a:t>
            </a:r>
            <a:r>
              <a:rPr lang="ru-RU" dirty="0" smtClean="0"/>
              <a:t> – событие при запуске чтения;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FileReader.onloaded</a:t>
            </a:r>
            <a:r>
              <a:rPr lang="en-US" dirty="0" smtClean="0"/>
              <a:t>()</a:t>
            </a:r>
            <a:r>
              <a:rPr lang="ru-RU" dirty="0" smtClean="0"/>
              <a:t> – событие окончания чтения(с любым исходом)</a:t>
            </a:r>
            <a:endParaRPr lang="en-US" dirty="0" smtClean="0"/>
          </a:p>
          <a:p>
            <a:r>
              <a:rPr lang="en-US" dirty="0" err="1" smtClean="0"/>
              <a:t>FileReader.onprogress</a:t>
            </a:r>
            <a:r>
              <a:rPr lang="en-US" dirty="0" smtClean="0"/>
              <a:t>()</a:t>
            </a:r>
            <a:r>
              <a:rPr lang="ru-RU" dirty="0" smtClean="0"/>
              <a:t> – событие которое срабатывает во время чтения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6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Запись содержимого в файл на </a:t>
            </a:r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того чтобы создать файл на вашем компьютере нужно прописать некий </a:t>
            </a:r>
            <a:r>
              <a:rPr lang="ru-RU" dirty="0" smtClean="0"/>
              <a:t>костыль, который заключается в том чтобы создать некую ссылку на скачивание файла.</a:t>
            </a:r>
            <a:endParaRPr lang="ru-RU" dirty="0"/>
          </a:p>
          <a:p>
            <a:r>
              <a:rPr lang="ru-RU" dirty="0" smtClean="0"/>
              <a:t>В зависимости от типа файла, делается это немного разными способами.</a:t>
            </a:r>
          </a:p>
          <a:p>
            <a:r>
              <a:rPr lang="ru-RU" dirty="0" smtClean="0"/>
              <a:t>Например в случае с текстовым файлом, мы создаём ссылку на текст, который будет содержаться в файле. С двоичным файлом, на сам 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36032" y="843270"/>
            <a:ext cx="10631034" cy="1056319"/>
          </a:xfrm>
        </p:spPr>
        <p:txBody>
          <a:bodyPr/>
          <a:lstStyle/>
          <a:p>
            <a:r>
              <a:rPr lang="ru-RU" b="1" dirty="0" smtClean="0"/>
              <a:t>Пример чтения содержимого текстового файла</a:t>
            </a:r>
            <a:endParaRPr lang="ru-RU" b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228" y="2793493"/>
            <a:ext cx="5472768" cy="1199212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8608" y="1371429"/>
            <a:ext cx="5428458" cy="46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36032" y="843270"/>
            <a:ext cx="10631034" cy="1056319"/>
          </a:xfrm>
        </p:spPr>
        <p:txBody>
          <a:bodyPr/>
          <a:lstStyle/>
          <a:p>
            <a:r>
              <a:rPr lang="ru-RU" b="1" dirty="0" smtClean="0"/>
              <a:t>Пример записи содержимого текстового файла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098" y="3258519"/>
            <a:ext cx="5305338" cy="850068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83311" y="2261062"/>
            <a:ext cx="6508428" cy="29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36032" y="843270"/>
            <a:ext cx="10631034" cy="1056319"/>
          </a:xfrm>
        </p:spPr>
        <p:txBody>
          <a:bodyPr/>
          <a:lstStyle/>
          <a:p>
            <a:r>
              <a:rPr lang="ru-RU" b="1" dirty="0" smtClean="0"/>
              <a:t>Пример чтения содержимого текстового файла</a:t>
            </a:r>
            <a:endParaRPr lang="ru-RU" b="1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32996" y="1679172"/>
            <a:ext cx="5937388" cy="3863369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6963" y="3160510"/>
            <a:ext cx="5660025" cy="9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и пример из презентации находятся по д</a:t>
            </a:r>
            <a:r>
              <a:rPr lang="ru-RU" dirty="0"/>
              <a:t>а</a:t>
            </a:r>
            <a:r>
              <a:rPr lang="ru-RU" dirty="0" smtClean="0"/>
              <a:t>нному </a:t>
            </a:r>
            <a:r>
              <a:rPr lang="en-US" dirty="0" smtClean="0"/>
              <a:t>QR</a:t>
            </a:r>
            <a:r>
              <a:rPr lang="ru-RU" dirty="0"/>
              <a:t> </a:t>
            </a:r>
            <a:r>
              <a:rPr lang="ru-RU" dirty="0" smtClean="0"/>
              <a:t>коду.</a:t>
            </a:r>
            <a:endParaRPr lang="ru-RU" dirty="0"/>
          </a:p>
        </p:txBody>
      </p:sp>
      <p:pic>
        <p:nvPicPr>
          <p:cNvPr id="1028" name="Picture 4" descr="http://qrcoder.ru/code/?http%3A%2F%2Fhttps%3A%2F%2Fgithub.com%2FD1qm0nd%2FJavaScript-File-IO&amp;4&amp;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48" y="2002559"/>
            <a:ext cx="3154897" cy="31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988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81</TotalTime>
  <Words>290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Файловый ввод-вывод в JavaScript</vt:lpstr>
      <vt:lpstr>Как JavaScript работает с файлами</vt:lpstr>
      <vt:lpstr>Считывание содержимого файла на JavaScript</vt:lpstr>
      <vt:lpstr>Считывание содержимого файла на JavaScript</vt:lpstr>
      <vt:lpstr>Запись содержимого в файл на JavaScript</vt:lpstr>
      <vt:lpstr>Пример чтения содержимого текстового файла</vt:lpstr>
      <vt:lpstr>Пример записи содержимого текстового файла</vt:lpstr>
      <vt:lpstr>Пример чтения содержимого текстового файла</vt:lpstr>
      <vt:lpstr>Задания и пример из презентации находятся по данному QR коду.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Файловый ввод-вывод в JavaScript</dc:title>
  <dc:creator>Максим</dc:creator>
  <cp:lastModifiedBy>Максим</cp:lastModifiedBy>
  <cp:revision>7</cp:revision>
  <dcterms:created xsi:type="dcterms:W3CDTF">2023-11-02T12:14:39Z</dcterms:created>
  <dcterms:modified xsi:type="dcterms:W3CDTF">2023-11-02T13:35:48Z</dcterms:modified>
</cp:coreProperties>
</file>