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7" r:id="rId4"/>
    <p:sldId id="260" r:id="rId5"/>
    <p:sldId id="261" r:id="rId6"/>
    <p:sldId id="268" r:id="rId7"/>
    <p:sldId id="264" r:id="rId8"/>
    <p:sldId id="265" r:id="rId9"/>
    <p:sldId id="266" r:id="rId10"/>
    <p:sldId id="267" r:id="rId11"/>
    <p:sldId id="269" r:id="rId12"/>
    <p:sldId id="270" r:id="rId13"/>
    <p:sldId id="283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EDF3F3"/>
    <a:srgbClr val="EEF2F2"/>
    <a:srgbClr val="F4F6F6"/>
    <a:srgbClr val="E5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Hárok1!$B$1</c:f>
              <c:strCache>
                <c:ptCount val="1"/>
                <c:pt idx="0">
                  <c:v>Predaj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BE-401D-AAE8-617837F6BE7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ABE-401D-AAE8-617837F6BE7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BE-401D-AAE8-617837F6BE7F}"/>
              </c:ext>
            </c:extLst>
          </c:dPt>
          <c:dPt>
            <c:idx val="3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ABE-401D-AAE8-617837F6BE7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428C7A8-E7A6-4A83-B713-40C07CACE0DC}" type="PERCENTAGE">
                      <a:rPr lang="en-US" sz="1400" b="1">
                        <a:solidFill>
                          <a:schemeClr val="tx1"/>
                        </a:solidFill>
                      </a:rPr>
                      <a:pPr/>
                      <a:t>[PERCENTO]</a:t>
                    </a:fld>
                    <a:endParaRPr lang="sk-SK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ABE-401D-AAE8-617837F6BE7F}"/>
                </c:ext>
              </c:extLst>
            </c:dLbl>
            <c:dLbl>
              <c:idx val="1"/>
              <c:layout>
                <c:manualLayout>
                  <c:x val="9.3700688515560446E-2"/>
                  <c:y val="0.196780831726797"/>
                </c:manualLayout>
              </c:layout>
              <c:tx>
                <c:rich>
                  <a:bodyPr/>
                  <a:lstStyle/>
                  <a:p>
                    <a:fld id="{0199902E-031F-47B7-BF42-9B901ED9FCF2}" type="PERCENTAGE">
                      <a:rPr lang="en-US" sz="1400" b="1">
                        <a:solidFill>
                          <a:schemeClr val="tx1"/>
                        </a:solidFill>
                      </a:rPr>
                      <a:pPr/>
                      <a:t>[PERCENTO]</a:t>
                    </a:fld>
                    <a:endParaRPr lang="sk-SK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ABE-401D-AAE8-617837F6BE7F}"/>
                </c:ext>
              </c:extLst>
            </c:dLbl>
            <c:dLbl>
              <c:idx val="2"/>
              <c:layout>
                <c:manualLayout>
                  <c:x val="4.6864591939777154E-3"/>
                  <c:y val="0.17083822638391627"/>
                </c:manualLayout>
              </c:layout>
              <c:tx>
                <c:rich>
                  <a:bodyPr/>
                  <a:lstStyle/>
                  <a:p>
                    <a:fld id="{1DB1C464-9812-44CD-AA2A-43887DB24D56}" type="PERCENTAGE">
                      <a:rPr lang="en-US" sz="1400" b="1">
                        <a:solidFill>
                          <a:schemeClr val="tx1"/>
                        </a:solidFill>
                      </a:rPr>
                      <a:pPr/>
                      <a:t>[PERCENTO]</a:t>
                    </a:fld>
                    <a:endParaRPr lang="sk-SK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ABE-401D-AAE8-617837F6BE7F}"/>
                </c:ext>
              </c:extLst>
            </c:dLbl>
            <c:dLbl>
              <c:idx val="3"/>
              <c:layout>
                <c:manualLayout>
                  <c:x val="-7.425818415496184E-2"/>
                  <c:y val="0.18389490498485267"/>
                </c:manualLayout>
              </c:layout>
              <c:tx>
                <c:rich>
                  <a:bodyPr/>
                  <a:lstStyle/>
                  <a:p>
                    <a:fld id="{7B502100-59CC-4F14-8C1F-CE4C55970FFB}" type="PERCENTAGE">
                      <a:rPr lang="en-US" sz="1400" b="1">
                        <a:solidFill>
                          <a:schemeClr val="bg1"/>
                        </a:solidFill>
                      </a:rPr>
                      <a:pPr/>
                      <a:t>[PERCENTO]</a:t>
                    </a:fld>
                    <a:endParaRPr lang="sk-SK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ABE-401D-AAE8-617837F6BE7F}"/>
                </c:ext>
              </c:extLst>
            </c:dLbl>
            <c:numFmt formatCode="#,##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Hárok1!$A$2:$A$5</c:f>
              <c:strCache>
                <c:ptCount val="4"/>
                <c:pt idx="0">
                  <c:v>Cloud Services &amp; Licence Support</c:v>
                </c:pt>
                <c:pt idx="1">
                  <c:v>Cloud License &amp; On-Premise License</c:v>
                </c:pt>
                <c:pt idx="2">
                  <c:v>Hardware</c:v>
                </c:pt>
                <c:pt idx="3">
                  <c:v>Services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743</c:v>
                </c:pt>
                <c:pt idx="1">
                  <c:v>102</c:v>
                </c:pt>
                <c:pt idx="2">
                  <c:v>58</c:v>
                </c:pt>
                <c:pt idx="3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E-401D-AAE8-617837F6BE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44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82879802663416"/>
          <c:y val="0.19589071881024511"/>
          <c:w val="0.37013309501717545"/>
          <c:h val="0.60821856237950978"/>
        </c:manualLayout>
      </c:layout>
      <c:overlay val="0"/>
      <c:spPr>
        <a:noFill/>
        <a:ln w="19050">
          <a:noFill/>
        </a:ln>
        <a:effectLst>
          <a:softEdge rad="25400"/>
        </a:effectLst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B59A38F6-D241-59FB-0A98-C89459AA74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89992ECA-0FCA-B87D-E06A-6AF5ABAB5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6AA1D-4876-4932-9DB6-1675D5991F21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A8C36F0-3C8D-BCFB-8CB3-83E89324F6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/12</a:t>
            </a:r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DFE76C7-DB3B-E6FB-E6A1-9EC57A559A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F6519-A5B7-46BF-9AB0-591ADB98D0F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2711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ECD06-A6C7-4306-8490-B809EB26BD09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sk-SK"/>
              <a:t>/12</a:t>
            </a:r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339AE-44B5-43B8-9753-DCAEC6696F4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5971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52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9603-0087-2E9A-FB14-A081D534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5E828E7B-10B9-36D4-2A3A-DA8810D9C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C41AC5AA-3E37-DD17-4D94-5A6A1BA46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2468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5B3F6-376A-45A7-F467-39FCFB93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D3CE086-AD7D-D1AB-07BE-2CCC47A05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C10E82-4187-0392-3726-A45588C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37C1-B142-4F86-9458-236C25FBCB21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B4A255A-ECF4-6D25-61D9-5542729A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21257C7-CAC1-DFA4-22BB-1B614113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186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CFD89D-29C2-41EE-1490-8EB1DC44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B0F0743-A53D-5713-1DDC-C31A346AE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C79A35-A021-7940-44BB-7F09EA1F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1477-8DA7-45EA-9C7C-7017886258FA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B8DF1D-92A6-25B5-5FEE-243168AC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5472DEE-4B64-C874-5879-43F842D4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472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FFC0DE1-75B1-F84E-D0FA-07C4DE962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774BA4C-5D93-90F5-D080-7066A3D33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551FF1D-6CA1-73F4-3157-02F24077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994A-7306-4EBD-A427-2883E4A024FD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9E904B0-1A36-5909-DAAD-CF8DAE34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8B6952-46B1-24C9-927D-3C6254B9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00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483B8E-8B59-0F77-31A7-EC01E587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254DB5-FCEF-E64C-089B-4DF032EA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97F31A-89D6-C2C8-BA6C-E962431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6C98-C43D-4FC2-BD22-579D2E2517E2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5C83A88-1EE7-AECD-AC04-D67D3DAE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75CB3B1-AF1B-7144-C090-2D270384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527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970518-2FF0-3B77-A80E-56A9655A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57E010F-0F6D-DE99-A04B-1C521C65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29211F7-DF30-E359-D426-AEF50B1C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682E2-5F0A-409B-9E9A-54745D497859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2AFA07C-D995-C3B2-5F7D-A4D593C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07FAB9-C083-1955-E45C-90CEBCBF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20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7185BA-9645-FFFF-A115-9B73547D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37E4BD-6E00-1690-957E-4028FE1E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5C25AB7-C046-53ED-6185-0A6CACEA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92FEDEB-CE85-2DC9-6ABF-3AF636BC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1EE7-C0BD-4EF6-AA58-8847A5DC4A6E}" type="datetime1">
              <a:rPr lang="sk-SK" smtClean="0"/>
              <a:t>15. 4. 2025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4FABC5C-610B-FF0B-B600-F951A40F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F53E4F4-06B0-FF0E-935E-C2A4A02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260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0F961-7425-1B66-1B69-C983A65F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99714F4-3870-C2E5-4E8F-D8626574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3E0E5B5-F5F2-C83A-9BA6-20953CF4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F109531-08A1-0A41-5023-F4B80A1F9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BC80F24-C192-1EB1-712F-8CB22677A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82DECA1-A28B-1BC2-49FB-D0F0C26B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E3CF-466F-4286-B0BF-88FE84A71877}" type="datetime1">
              <a:rPr lang="sk-SK" smtClean="0"/>
              <a:t>15. 4. 2025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251DF15B-B967-F751-B5F6-764B58B8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2D8C3B31-44AF-CE61-46B5-421B80D7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846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3E9D48-5A1F-DDC1-94A9-FB7C7A7A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06B6817-6655-6476-EECB-D6948176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4C02-0094-4CDA-B4B7-687EC36BDF11}" type="datetime1">
              <a:rPr lang="sk-SK" smtClean="0"/>
              <a:t>15. 4. 2025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8F43700-76AF-4F4E-FBAF-B28E9B8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4C22F38-E808-D7C8-0DA2-54235E52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98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F91277B-DCEC-08B8-46D1-D4228D24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8B8D-C450-47D9-BF76-98450DC2B22A}" type="datetime1">
              <a:rPr lang="sk-SK" smtClean="0"/>
              <a:t>15. 4. 2025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072AF05-1188-5AE4-ADB2-196E80CC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8E89143-60EA-22F9-9196-84E34EE8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8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9277B-3BCC-EE76-419A-09D30945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F4AA18E-19D0-5306-9DF9-8AA35BF2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84BBBFC-0627-B9EB-785D-3FF9D0B3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FC81654-5331-AC6A-9FAF-BEAFD94D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3DC-3862-46CB-B115-3C95E3A821BF}" type="datetime1">
              <a:rPr lang="sk-SK" smtClean="0"/>
              <a:t>15. 4. 2025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A0CE01E-5283-8E5A-8F87-58A09EAA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46E93BB-87D5-35DD-45C8-124A01ED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125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D06740-20BE-4C95-379B-0C865774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204F861-4A83-2007-D11A-1607F75D8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E3958B1-F0AA-1CBA-8585-03FA0A819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CD415DE-61BB-CD17-B4E3-4B71E66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2C4D-39CF-408E-9BA5-3CF8097BB6ED}" type="datetime1">
              <a:rPr lang="sk-SK" smtClean="0"/>
              <a:t>15. 4. 2025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0A8DF93-5907-FAE8-A864-2AD5FCAA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B919A77-F9ED-26A9-DE71-460F7AC8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55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4D9CF15B-1B1A-2496-FA13-AC56818B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B8B761-7F23-6135-8361-DC8C4402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F67A11-B6E5-BF06-C9C0-373F30A9F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297F-895B-4C1C-AD49-1415B151A08F}" type="datetime1">
              <a:rPr lang="sk-SK" smtClean="0"/>
              <a:t>15. 4. 2025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E14BDA-E05F-2E14-83AF-166ACEC3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EA68D14-A4BB-E665-B3B9-ABEE9A45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25AF-FF94-4954-A32D-B6BFD6974C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1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trends.net/stocks/charts/ORCL/oracle/revenue" TargetMode="External"/><Relationship Id="rId2" Type="http://schemas.openxmlformats.org/officeDocument/2006/relationships/hyperlink" Target="https://www.forbes.sk/larry-ellison-oracle-corporation-majetok-biznis-zivotop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il-en/" TargetMode="External"/><Relationship Id="rId5" Type="http://schemas.openxmlformats.org/officeDocument/2006/relationships/hyperlink" Target="https://www.cnbc.com/2020/12/11/oracle-is-moving-its-headquarters-from-silicon-valley-to-austin-texas.html" TargetMode="External"/><Relationship Id="rId4" Type="http://schemas.openxmlformats.org/officeDocument/2006/relationships/hyperlink" Target="https://www.statista.com/statistics/269728/oracles-revenue-by-business-segm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rafický objekt 1037" descr="Databáza">
            <a:extLst>
              <a:ext uri="{FF2B5EF4-FFF2-40B4-BE49-F238E27FC236}">
                <a16:creationId xmlns:a16="http://schemas.microsoft.com/office/drawing/2014/main" id="{DFCFAE8B-D9A5-BF90-BFD1-490B7247E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204" y="2852342"/>
            <a:ext cx="2952136" cy="2952136"/>
          </a:xfrm>
          <a:prstGeom prst="rect">
            <a:avLst/>
          </a:prstGeom>
        </p:spPr>
      </p:pic>
      <p:sp>
        <p:nvSpPr>
          <p:cNvPr id="1048" name="Voľný tvar: obrazec 1047">
            <a:extLst>
              <a:ext uri="{FF2B5EF4-FFF2-40B4-BE49-F238E27FC236}">
                <a16:creationId xmlns:a16="http://schemas.microsoft.com/office/drawing/2014/main" id="{00A6770A-0762-10AE-3F4D-03885896387C}"/>
              </a:ext>
            </a:extLst>
          </p:cNvPr>
          <p:cNvSpPr/>
          <p:nvPr/>
        </p:nvSpPr>
        <p:spPr>
          <a:xfrm>
            <a:off x="398154" y="486235"/>
            <a:ext cx="3220117" cy="1959904"/>
          </a:xfrm>
          <a:custGeom>
            <a:avLst/>
            <a:gdLst>
              <a:gd name="connsiteX0" fmla="*/ 730714 w 876161"/>
              <a:gd name="connsiteY0" fmla="*/ 533271 h 533270"/>
              <a:gd name="connsiteX1" fmla="*/ 876119 w 876161"/>
              <a:gd name="connsiteY1" fmla="*/ 380816 h 533270"/>
              <a:gd name="connsiteX2" fmla="*/ 748812 w 876161"/>
              <a:gd name="connsiteY2" fmla="*/ 236948 h 533270"/>
              <a:gd name="connsiteX3" fmla="*/ 677565 w 876161"/>
              <a:gd name="connsiteY3" fmla="*/ 120743 h 533270"/>
              <a:gd name="connsiteX4" fmla="*/ 541643 w 876161"/>
              <a:gd name="connsiteY4" fmla="*/ 92168 h 533270"/>
              <a:gd name="connsiteX5" fmla="*/ 325044 w 876161"/>
              <a:gd name="connsiteY5" fmla="*/ 5586 h 533270"/>
              <a:gd name="connsiteX6" fmla="*/ 171311 w 876161"/>
              <a:gd name="connsiteY6" fmla="*/ 177036 h 533270"/>
              <a:gd name="connsiteX7" fmla="*/ 34532 w 876161"/>
              <a:gd name="connsiteY7" fmla="*/ 247997 h 533270"/>
              <a:gd name="connsiteX8" fmla="*/ 16244 w 876161"/>
              <a:gd name="connsiteY8" fmla="*/ 430496 h 533270"/>
              <a:gd name="connsiteX9" fmla="*/ 166167 w 876161"/>
              <a:gd name="connsiteY9" fmla="*/ 532223 h 533270"/>
              <a:gd name="connsiteX10" fmla="*/ 168739 w 876161"/>
              <a:gd name="connsiteY10" fmla="*/ 473073 h 533270"/>
              <a:gd name="connsiteX11" fmla="*/ 69012 w 876161"/>
              <a:gd name="connsiteY11" fmla="*/ 405350 h 533270"/>
              <a:gd name="connsiteX12" fmla="*/ 81109 w 876161"/>
              <a:gd name="connsiteY12" fmla="*/ 283716 h 533270"/>
              <a:gd name="connsiteX13" fmla="*/ 193123 w 876161"/>
              <a:gd name="connsiteY13" fmla="*/ 237996 h 533270"/>
              <a:gd name="connsiteX14" fmla="*/ 226937 w 876161"/>
              <a:gd name="connsiteY14" fmla="*/ 243615 h 533270"/>
              <a:gd name="connsiteX15" fmla="*/ 226937 w 876161"/>
              <a:gd name="connsiteY15" fmla="*/ 206277 h 533270"/>
              <a:gd name="connsiteX16" fmla="*/ 338475 w 876161"/>
              <a:gd name="connsiteY16" fmla="*/ 63402 h 533270"/>
              <a:gd name="connsiteX17" fmla="*/ 501924 w 876161"/>
              <a:gd name="connsiteY17" fmla="*/ 139602 h 533270"/>
              <a:gd name="connsiteX18" fmla="*/ 513449 w 876161"/>
              <a:gd name="connsiteY18" fmla="*/ 162558 h 533270"/>
              <a:gd name="connsiteX19" fmla="*/ 537357 w 876161"/>
              <a:gd name="connsiteY19" fmla="*/ 154080 h 533270"/>
              <a:gd name="connsiteX20" fmla="*/ 643751 w 876161"/>
              <a:gd name="connsiteY20" fmla="*/ 168939 h 533270"/>
              <a:gd name="connsiteX21" fmla="*/ 692805 w 876161"/>
              <a:gd name="connsiteY21" fmla="*/ 265428 h 533270"/>
              <a:gd name="connsiteX22" fmla="*/ 692805 w 876161"/>
              <a:gd name="connsiteY22" fmla="*/ 295146 h 533270"/>
              <a:gd name="connsiteX23" fmla="*/ 731667 w 876161"/>
              <a:gd name="connsiteY23" fmla="*/ 295146 h 533270"/>
              <a:gd name="connsiteX24" fmla="*/ 817688 w 876161"/>
              <a:gd name="connsiteY24" fmla="*/ 387878 h 533270"/>
              <a:gd name="connsiteX25" fmla="*/ 730714 w 876161"/>
              <a:gd name="connsiteY25" fmla="*/ 473930 h 53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161" h="533270">
                <a:moveTo>
                  <a:pt x="730714" y="533271"/>
                </a:moveTo>
                <a:cubicBezTo>
                  <a:pt x="812965" y="531324"/>
                  <a:pt x="878065" y="463068"/>
                  <a:pt x="876119" y="380816"/>
                </a:cubicBezTo>
                <a:cubicBezTo>
                  <a:pt x="874401" y="308249"/>
                  <a:pt x="820631" y="247483"/>
                  <a:pt x="748812" y="236948"/>
                </a:cubicBezTo>
                <a:cubicBezTo>
                  <a:pt x="741222" y="190368"/>
                  <a:pt x="715635" y="148635"/>
                  <a:pt x="677565" y="120743"/>
                </a:cubicBezTo>
                <a:cubicBezTo>
                  <a:pt x="638164" y="92820"/>
                  <a:pt x="588953" y="82474"/>
                  <a:pt x="541643" y="92168"/>
                </a:cubicBezTo>
                <a:cubicBezTo>
                  <a:pt x="495099" y="20307"/>
                  <a:pt x="408299" y="-14390"/>
                  <a:pt x="325044" y="5586"/>
                </a:cubicBezTo>
                <a:cubicBezTo>
                  <a:pt x="243901" y="26482"/>
                  <a:pt x="183269" y="94102"/>
                  <a:pt x="171311" y="177036"/>
                </a:cubicBezTo>
                <a:cubicBezTo>
                  <a:pt x="117255" y="178487"/>
                  <a:pt x="66847" y="204639"/>
                  <a:pt x="34532" y="247997"/>
                </a:cubicBezTo>
                <a:cubicBezTo>
                  <a:pt x="-3757" y="301184"/>
                  <a:pt x="-10730" y="370768"/>
                  <a:pt x="16244" y="430496"/>
                </a:cubicBezTo>
                <a:cubicBezTo>
                  <a:pt x="43740" y="489368"/>
                  <a:pt x="101301" y="528425"/>
                  <a:pt x="166167" y="532223"/>
                </a:cubicBezTo>
                <a:close/>
                <a:moveTo>
                  <a:pt x="168739" y="473073"/>
                </a:moveTo>
                <a:cubicBezTo>
                  <a:pt x="125640" y="470358"/>
                  <a:pt x="87430" y="444411"/>
                  <a:pt x="69012" y="405350"/>
                </a:cubicBezTo>
                <a:cubicBezTo>
                  <a:pt x="51141" y="365536"/>
                  <a:pt x="55747" y="319230"/>
                  <a:pt x="81109" y="283716"/>
                </a:cubicBezTo>
                <a:cubicBezTo>
                  <a:pt x="107040" y="248831"/>
                  <a:pt x="150188" y="231220"/>
                  <a:pt x="193123" y="237996"/>
                </a:cubicBezTo>
                <a:lnTo>
                  <a:pt x="226937" y="243615"/>
                </a:lnTo>
                <a:lnTo>
                  <a:pt x="226937" y="206277"/>
                </a:lnTo>
                <a:cubicBezTo>
                  <a:pt x="227267" y="138818"/>
                  <a:pt x="273112" y="80093"/>
                  <a:pt x="338475" y="63402"/>
                </a:cubicBezTo>
                <a:cubicBezTo>
                  <a:pt x="404060" y="47589"/>
                  <a:pt x="471869" y="79201"/>
                  <a:pt x="501924" y="139602"/>
                </a:cubicBezTo>
                <a:lnTo>
                  <a:pt x="513449" y="162558"/>
                </a:lnTo>
                <a:lnTo>
                  <a:pt x="537357" y="154080"/>
                </a:lnTo>
                <a:cubicBezTo>
                  <a:pt x="573128" y="141442"/>
                  <a:pt x="612811" y="146984"/>
                  <a:pt x="643751" y="168939"/>
                </a:cubicBezTo>
                <a:cubicBezTo>
                  <a:pt x="674513" y="191474"/>
                  <a:pt x="692725" y="227295"/>
                  <a:pt x="692805" y="265428"/>
                </a:cubicBezTo>
                <a:lnTo>
                  <a:pt x="692805" y="295146"/>
                </a:lnTo>
                <a:lnTo>
                  <a:pt x="731667" y="295146"/>
                </a:lnTo>
                <a:cubicBezTo>
                  <a:pt x="781028" y="296999"/>
                  <a:pt x="819542" y="338517"/>
                  <a:pt x="817688" y="387878"/>
                </a:cubicBezTo>
                <a:cubicBezTo>
                  <a:pt x="815919" y="435006"/>
                  <a:pt x="777859" y="472663"/>
                  <a:pt x="730714" y="4739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sk-SK" dirty="0"/>
          </a:p>
        </p:txBody>
      </p:sp>
      <p:grpSp>
        <p:nvGrpSpPr>
          <p:cNvPr id="1054" name="Skupina 1053">
            <a:extLst>
              <a:ext uri="{FF2B5EF4-FFF2-40B4-BE49-F238E27FC236}">
                <a16:creationId xmlns:a16="http://schemas.microsoft.com/office/drawing/2014/main" id="{072B2C8B-AF31-9C81-1FB0-A9F5E0013451}"/>
              </a:ext>
            </a:extLst>
          </p:cNvPr>
          <p:cNvGrpSpPr/>
          <p:nvPr/>
        </p:nvGrpSpPr>
        <p:grpSpPr>
          <a:xfrm>
            <a:off x="3871678" y="2559575"/>
            <a:ext cx="5142043" cy="1588680"/>
            <a:chOff x="3422777" y="2726608"/>
            <a:chExt cx="5142043" cy="1588680"/>
          </a:xfrm>
        </p:grpSpPr>
        <p:pic>
          <p:nvPicPr>
            <p:cNvPr id="1050" name="Picture 4">
              <a:extLst>
                <a:ext uri="{FF2B5EF4-FFF2-40B4-BE49-F238E27FC236}">
                  <a16:creationId xmlns:a16="http://schemas.microsoft.com/office/drawing/2014/main" id="{78174ABB-30A6-6531-1601-61A023CDC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777" y="2768457"/>
              <a:ext cx="1546831" cy="1546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BlokTextu 1048">
              <a:extLst>
                <a:ext uri="{FF2B5EF4-FFF2-40B4-BE49-F238E27FC236}">
                  <a16:creationId xmlns:a16="http://schemas.microsoft.com/office/drawing/2014/main" id="{4DB3D443-A822-0B7E-B4BB-C0AAB25BB04B}"/>
                </a:ext>
              </a:extLst>
            </p:cNvPr>
            <p:cNvSpPr txBox="1"/>
            <p:nvPr/>
          </p:nvSpPr>
          <p:spPr>
            <a:xfrm>
              <a:off x="4716720" y="2726608"/>
              <a:ext cx="3848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9600" b="1" dirty="0"/>
                <a:t>RACLE</a:t>
              </a:r>
            </a:p>
          </p:txBody>
        </p:sp>
      </p:grpSp>
      <p:cxnSp>
        <p:nvCxnSpPr>
          <p:cNvPr id="1056" name="Rovná spojnica 1055">
            <a:extLst>
              <a:ext uri="{FF2B5EF4-FFF2-40B4-BE49-F238E27FC236}">
                <a16:creationId xmlns:a16="http://schemas.microsoft.com/office/drawing/2014/main" id="{06003F6D-2BD3-0630-81BF-564353ABA311}"/>
              </a:ext>
            </a:extLst>
          </p:cNvPr>
          <p:cNvCxnSpPr>
            <a:cxnSpLocks/>
          </p:cNvCxnSpPr>
          <p:nvPr/>
        </p:nvCxnSpPr>
        <p:spPr>
          <a:xfrm>
            <a:off x="8836740" y="704798"/>
            <a:ext cx="1573161" cy="187796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Rovná spojnica 1058">
            <a:extLst>
              <a:ext uri="{FF2B5EF4-FFF2-40B4-BE49-F238E27FC236}">
                <a16:creationId xmlns:a16="http://schemas.microsoft.com/office/drawing/2014/main" id="{E2701BAE-1992-DA82-7AD0-E65605666AFA}"/>
              </a:ext>
            </a:extLst>
          </p:cNvPr>
          <p:cNvCxnSpPr>
            <a:cxnSpLocks/>
          </p:cNvCxnSpPr>
          <p:nvPr/>
        </p:nvCxnSpPr>
        <p:spPr>
          <a:xfrm>
            <a:off x="8701549" y="92945"/>
            <a:ext cx="2402245" cy="286768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Rovná spojnica 1060">
            <a:extLst>
              <a:ext uri="{FF2B5EF4-FFF2-40B4-BE49-F238E27FC236}">
                <a16:creationId xmlns:a16="http://schemas.microsoft.com/office/drawing/2014/main" id="{5968F405-4DF3-5327-E784-08ED35027107}"/>
              </a:ext>
            </a:extLst>
          </p:cNvPr>
          <p:cNvCxnSpPr>
            <a:cxnSpLocks/>
          </p:cNvCxnSpPr>
          <p:nvPr/>
        </p:nvCxnSpPr>
        <p:spPr>
          <a:xfrm>
            <a:off x="8836740" y="-185698"/>
            <a:ext cx="1949246" cy="232691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Rovná spojnica 1062">
            <a:extLst>
              <a:ext uri="{FF2B5EF4-FFF2-40B4-BE49-F238E27FC236}">
                <a16:creationId xmlns:a16="http://schemas.microsoft.com/office/drawing/2014/main" id="{B5422716-8710-6F71-BF82-616CA5A2D370}"/>
              </a:ext>
            </a:extLst>
          </p:cNvPr>
          <p:cNvCxnSpPr>
            <a:cxnSpLocks/>
          </p:cNvCxnSpPr>
          <p:nvPr/>
        </p:nvCxnSpPr>
        <p:spPr>
          <a:xfrm>
            <a:off x="9370141" y="-28382"/>
            <a:ext cx="1135115" cy="138955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Rovná spojnica 1064">
            <a:extLst>
              <a:ext uri="{FF2B5EF4-FFF2-40B4-BE49-F238E27FC236}">
                <a16:creationId xmlns:a16="http://schemas.microsoft.com/office/drawing/2014/main" id="{C6382525-586C-AC14-8156-D88074FFB0D7}"/>
              </a:ext>
            </a:extLst>
          </p:cNvPr>
          <p:cNvCxnSpPr>
            <a:cxnSpLocks/>
          </p:cNvCxnSpPr>
          <p:nvPr/>
        </p:nvCxnSpPr>
        <p:spPr>
          <a:xfrm>
            <a:off x="9970267" y="95065"/>
            <a:ext cx="1573161" cy="187796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Rovná spojnica 1065">
            <a:extLst>
              <a:ext uri="{FF2B5EF4-FFF2-40B4-BE49-F238E27FC236}">
                <a16:creationId xmlns:a16="http://schemas.microsoft.com/office/drawing/2014/main" id="{6B14133D-001E-BDC2-AA4D-EC5279B17C9A}"/>
              </a:ext>
            </a:extLst>
          </p:cNvPr>
          <p:cNvCxnSpPr>
            <a:cxnSpLocks/>
          </p:cNvCxnSpPr>
          <p:nvPr/>
        </p:nvCxnSpPr>
        <p:spPr>
          <a:xfrm>
            <a:off x="366903" y="4829430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Rovná spojnica 1066">
            <a:extLst>
              <a:ext uri="{FF2B5EF4-FFF2-40B4-BE49-F238E27FC236}">
                <a16:creationId xmlns:a16="http://schemas.microsoft.com/office/drawing/2014/main" id="{078FFC0C-F9FD-878B-FD91-D438EB0C6402}"/>
              </a:ext>
            </a:extLst>
          </p:cNvPr>
          <p:cNvCxnSpPr>
            <a:cxnSpLocks/>
          </p:cNvCxnSpPr>
          <p:nvPr/>
        </p:nvCxnSpPr>
        <p:spPr>
          <a:xfrm>
            <a:off x="231712" y="4217577"/>
            <a:ext cx="2402245" cy="286768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Rovná spojnica 1067">
            <a:extLst>
              <a:ext uri="{FF2B5EF4-FFF2-40B4-BE49-F238E27FC236}">
                <a16:creationId xmlns:a16="http://schemas.microsoft.com/office/drawing/2014/main" id="{CFCC6728-9230-90C7-2B1A-152906B5F574}"/>
              </a:ext>
            </a:extLst>
          </p:cNvPr>
          <p:cNvCxnSpPr>
            <a:cxnSpLocks/>
          </p:cNvCxnSpPr>
          <p:nvPr/>
        </p:nvCxnSpPr>
        <p:spPr>
          <a:xfrm>
            <a:off x="366903" y="3938934"/>
            <a:ext cx="1949246" cy="232691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Rovná spojnica 1068">
            <a:extLst>
              <a:ext uri="{FF2B5EF4-FFF2-40B4-BE49-F238E27FC236}">
                <a16:creationId xmlns:a16="http://schemas.microsoft.com/office/drawing/2014/main" id="{B4EDA4D5-F8AA-3E6E-D993-685A94B23BF2}"/>
              </a:ext>
            </a:extLst>
          </p:cNvPr>
          <p:cNvCxnSpPr>
            <a:cxnSpLocks/>
          </p:cNvCxnSpPr>
          <p:nvPr/>
        </p:nvCxnSpPr>
        <p:spPr>
          <a:xfrm>
            <a:off x="900304" y="4096250"/>
            <a:ext cx="1135115" cy="138955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Rovná spojnica 1069">
            <a:extLst>
              <a:ext uri="{FF2B5EF4-FFF2-40B4-BE49-F238E27FC236}">
                <a16:creationId xmlns:a16="http://schemas.microsoft.com/office/drawing/2014/main" id="{3827B9DA-27A0-F224-0352-AFF447F372DD}"/>
              </a:ext>
            </a:extLst>
          </p:cNvPr>
          <p:cNvCxnSpPr>
            <a:cxnSpLocks/>
          </p:cNvCxnSpPr>
          <p:nvPr/>
        </p:nvCxnSpPr>
        <p:spPr>
          <a:xfrm>
            <a:off x="1500430" y="4219697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Rovná spojnica 1070">
            <a:extLst>
              <a:ext uri="{FF2B5EF4-FFF2-40B4-BE49-F238E27FC236}">
                <a16:creationId xmlns:a16="http://schemas.microsoft.com/office/drawing/2014/main" id="{25B79ED8-13A3-41E6-E420-5F4EAA7F4485}"/>
              </a:ext>
            </a:extLst>
          </p:cNvPr>
          <p:cNvCxnSpPr>
            <a:cxnSpLocks/>
          </p:cNvCxnSpPr>
          <p:nvPr/>
        </p:nvCxnSpPr>
        <p:spPr>
          <a:xfrm rot="5400000">
            <a:off x="833063" y="4590024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ovná spojnica 1071">
            <a:extLst>
              <a:ext uri="{FF2B5EF4-FFF2-40B4-BE49-F238E27FC236}">
                <a16:creationId xmlns:a16="http://schemas.microsoft.com/office/drawing/2014/main" id="{582CB2C6-2656-878A-62A8-FD444AD26F62}"/>
              </a:ext>
            </a:extLst>
          </p:cNvPr>
          <p:cNvCxnSpPr>
            <a:cxnSpLocks/>
          </p:cNvCxnSpPr>
          <p:nvPr/>
        </p:nvCxnSpPr>
        <p:spPr>
          <a:xfrm rot="5400000">
            <a:off x="564680" y="4357891"/>
            <a:ext cx="2402245" cy="286768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Rovná spojnica 1072">
            <a:extLst>
              <a:ext uri="{FF2B5EF4-FFF2-40B4-BE49-F238E27FC236}">
                <a16:creationId xmlns:a16="http://schemas.microsoft.com/office/drawing/2014/main" id="{C3999413-24F6-32AD-49AF-F1B142B644C8}"/>
              </a:ext>
            </a:extLst>
          </p:cNvPr>
          <p:cNvCxnSpPr>
            <a:cxnSpLocks/>
          </p:cNvCxnSpPr>
          <p:nvPr/>
        </p:nvCxnSpPr>
        <p:spPr>
          <a:xfrm rot="5400000">
            <a:off x="294493" y="4152637"/>
            <a:ext cx="1949246" cy="232691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Rovná spojnica 1073">
            <a:extLst>
              <a:ext uri="{FF2B5EF4-FFF2-40B4-BE49-F238E27FC236}">
                <a16:creationId xmlns:a16="http://schemas.microsoft.com/office/drawing/2014/main" id="{2E992F58-1804-AFC1-05A0-2D9A6F038645}"/>
              </a:ext>
            </a:extLst>
          </p:cNvPr>
          <p:cNvCxnSpPr>
            <a:cxnSpLocks/>
          </p:cNvCxnSpPr>
          <p:nvPr/>
        </p:nvCxnSpPr>
        <p:spPr>
          <a:xfrm rot="5400000">
            <a:off x="494463" y="4504700"/>
            <a:ext cx="1135115" cy="138955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Rovná spojnica 1074">
            <a:extLst>
              <a:ext uri="{FF2B5EF4-FFF2-40B4-BE49-F238E27FC236}">
                <a16:creationId xmlns:a16="http://schemas.microsoft.com/office/drawing/2014/main" id="{17853DA1-37A4-61CC-3A00-950221758E62}"/>
              </a:ext>
            </a:extLst>
          </p:cNvPr>
          <p:cNvCxnSpPr>
            <a:cxnSpLocks/>
          </p:cNvCxnSpPr>
          <p:nvPr/>
        </p:nvCxnSpPr>
        <p:spPr>
          <a:xfrm rot="5400000">
            <a:off x="1300220" y="5120886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Obdĺžnik 1084">
            <a:extLst>
              <a:ext uri="{FF2B5EF4-FFF2-40B4-BE49-F238E27FC236}">
                <a16:creationId xmlns:a16="http://schemas.microsoft.com/office/drawing/2014/main" id="{D44054E1-CE93-E9F2-D3A8-8CE4048C9296}"/>
              </a:ext>
            </a:extLst>
          </p:cNvPr>
          <p:cNvSpPr/>
          <p:nvPr/>
        </p:nvSpPr>
        <p:spPr>
          <a:xfrm>
            <a:off x="-939800" y="5841920"/>
            <a:ext cx="14071600" cy="1294796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89" name="Obrázok 1088">
            <a:extLst>
              <a:ext uri="{FF2B5EF4-FFF2-40B4-BE49-F238E27FC236}">
                <a16:creationId xmlns:a16="http://schemas.microsoft.com/office/drawing/2014/main" id="{CDD47A3C-BCCC-2774-CE9B-13770FE3F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41920"/>
            <a:ext cx="2764523" cy="1019005"/>
          </a:xfrm>
          <a:prstGeom prst="rect">
            <a:avLst/>
          </a:prstGeom>
          <a:noFill/>
          <a:effectLst/>
        </p:spPr>
      </p:pic>
      <p:sp>
        <p:nvSpPr>
          <p:cNvPr id="1092" name="BlokTextu 1091">
            <a:extLst>
              <a:ext uri="{FF2B5EF4-FFF2-40B4-BE49-F238E27FC236}">
                <a16:creationId xmlns:a16="http://schemas.microsoft.com/office/drawing/2014/main" id="{7572D3EF-C88F-1929-3DBC-701A4704630B}"/>
              </a:ext>
            </a:extLst>
          </p:cNvPr>
          <p:cNvSpPr txBox="1"/>
          <p:nvPr/>
        </p:nvSpPr>
        <p:spPr>
          <a:xfrm>
            <a:off x="3299893" y="6187099"/>
            <a:ext cx="6086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0" dirty="0">
                <a:effectLst/>
              </a:rPr>
              <a:t>Made by: Samuel Zárecký, Aleš </a:t>
            </a:r>
            <a:r>
              <a:rPr lang="sk-SK" sz="2000" b="1" i="0" dirty="0" err="1">
                <a:effectLst/>
              </a:rPr>
              <a:t>Hrehuš</a:t>
            </a:r>
            <a:r>
              <a:rPr lang="sk-SK" sz="2000" b="1" i="0" dirty="0">
                <a:effectLst/>
              </a:rPr>
              <a:t>, Tomáš </a:t>
            </a:r>
            <a:r>
              <a:rPr lang="sk-SK" sz="2000" b="1" i="0" dirty="0" err="1">
                <a:effectLst/>
              </a:rPr>
              <a:t>Nyulassy</a:t>
            </a:r>
            <a:endParaRPr lang="sk-SK" sz="2000" b="1" dirty="0"/>
          </a:p>
        </p:txBody>
      </p:sp>
      <p:sp>
        <p:nvSpPr>
          <p:cNvPr id="1093" name="BlokTextu 1092">
            <a:extLst>
              <a:ext uri="{FF2B5EF4-FFF2-40B4-BE49-F238E27FC236}">
                <a16:creationId xmlns:a16="http://schemas.microsoft.com/office/drawing/2014/main" id="{4018EB6C-BED2-5880-B71E-44B4A68E8A7A}"/>
              </a:ext>
            </a:extLst>
          </p:cNvPr>
          <p:cNvSpPr txBox="1"/>
          <p:nvPr/>
        </p:nvSpPr>
        <p:spPr>
          <a:xfrm>
            <a:off x="9880960" y="6028256"/>
            <a:ext cx="18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AIA 2</a:t>
            </a:r>
            <a:br>
              <a:rPr lang="sk-SK" sz="2000" b="1" dirty="0"/>
            </a:br>
            <a:r>
              <a:rPr lang="sk-SK" sz="2000" b="1" dirty="0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332821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AD258-7F2B-C760-CFB0-FF4001A56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7CE3BC4A-8894-CC14-7F34-0907DF77589F}"/>
              </a:ext>
            </a:extLst>
          </p:cNvPr>
          <p:cNvSpPr txBox="1"/>
          <p:nvPr/>
        </p:nvSpPr>
        <p:spPr>
          <a:xfrm>
            <a:off x="868680" y="605085"/>
            <a:ext cx="646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Founders</a:t>
            </a:r>
            <a:r>
              <a:rPr lang="sk-SK" sz="4400" b="0" i="0" dirty="0">
                <a:effectLst/>
              </a:rPr>
              <a:t> &amp; </a:t>
            </a:r>
            <a:r>
              <a:rPr lang="sk-SK" sz="4400" b="0" i="0" dirty="0" err="1">
                <a:effectLst/>
              </a:rPr>
              <a:t>Founding</a:t>
            </a:r>
            <a:r>
              <a:rPr lang="sk-SK" sz="4400" b="0" i="0" dirty="0">
                <a:effectLst/>
              </a:rPr>
              <a:t> Story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F88EA9E-FF4E-0D74-DFC3-9F0CBEF8409D}"/>
              </a:ext>
            </a:extLst>
          </p:cNvPr>
          <p:cNvGrpSpPr/>
          <p:nvPr/>
        </p:nvGrpSpPr>
        <p:grpSpPr>
          <a:xfrm>
            <a:off x="7889055" y="790570"/>
            <a:ext cx="3647842" cy="2345042"/>
            <a:chOff x="7889055" y="790570"/>
            <a:chExt cx="3647842" cy="2345042"/>
          </a:xfrm>
          <a:solidFill>
            <a:schemeClr val="tx1"/>
          </a:solidFill>
        </p:grpSpPr>
        <p:sp>
          <p:nvSpPr>
            <p:cNvPr id="9" name="Voľný tvar: obrazec 8">
              <a:extLst>
                <a:ext uri="{FF2B5EF4-FFF2-40B4-BE49-F238E27FC236}">
                  <a16:creationId xmlns:a16="http://schemas.microsoft.com/office/drawing/2014/main" id="{E1877388-66EA-00FB-BDF4-1BA57459A297}"/>
                </a:ext>
              </a:extLst>
            </p:cNvPr>
            <p:cNvSpPr/>
            <p:nvPr/>
          </p:nvSpPr>
          <p:spPr>
            <a:xfrm>
              <a:off x="7889055" y="790570"/>
              <a:ext cx="3647842" cy="1042240"/>
            </a:xfrm>
            <a:custGeom>
              <a:avLst/>
              <a:gdLst>
                <a:gd name="connsiteX0" fmla="*/ 3647843 w 3647842"/>
                <a:gd name="connsiteY0" fmla="*/ 521120 h 1042240"/>
                <a:gd name="connsiteX1" fmla="*/ 1823922 w 3647842"/>
                <a:gd name="connsiteY1" fmla="*/ 1042241 h 1042240"/>
                <a:gd name="connsiteX2" fmla="*/ 0 w 3647842"/>
                <a:gd name="connsiteY2" fmla="*/ 521120 h 1042240"/>
                <a:gd name="connsiteX3" fmla="*/ 1823922 w 3647842"/>
                <a:gd name="connsiteY3" fmla="*/ 0 h 1042240"/>
                <a:gd name="connsiteX4" fmla="*/ 3647843 w 3647842"/>
                <a:gd name="connsiteY4" fmla="*/ 521120 h 10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842" h="1042240">
                  <a:moveTo>
                    <a:pt x="3647843" y="521120"/>
                  </a:moveTo>
                  <a:cubicBezTo>
                    <a:pt x="3647843" y="808927"/>
                    <a:pt x="2831246" y="1042241"/>
                    <a:pt x="1823922" y="1042241"/>
                  </a:cubicBezTo>
                  <a:cubicBezTo>
                    <a:pt x="816597" y="1042241"/>
                    <a:pt x="0" y="808927"/>
                    <a:pt x="0" y="521120"/>
                  </a:cubicBezTo>
                  <a:cubicBezTo>
                    <a:pt x="0" y="233314"/>
                    <a:pt x="816597" y="0"/>
                    <a:pt x="1823922" y="0"/>
                  </a:cubicBezTo>
                  <a:cubicBezTo>
                    <a:pt x="2831246" y="0"/>
                    <a:pt x="3647843" y="233314"/>
                    <a:pt x="3647843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  <p:sp>
          <p:nvSpPr>
            <p:cNvPr id="10" name="Voľný tvar: obrazec 9">
              <a:extLst>
                <a:ext uri="{FF2B5EF4-FFF2-40B4-BE49-F238E27FC236}">
                  <a16:creationId xmlns:a16="http://schemas.microsoft.com/office/drawing/2014/main" id="{0DFACD96-120B-D351-C46F-9A2562C22360}"/>
                </a:ext>
              </a:extLst>
            </p:cNvPr>
            <p:cNvSpPr/>
            <p:nvPr/>
          </p:nvSpPr>
          <p:spPr>
            <a:xfrm>
              <a:off x="7889055" y="1572251"/>
              <a:ext cx="3647842" cy="1563361"/>
            </a:xfrm>
            <a:custGeom>
              <a:avLst/>
              <a:gdLst>
                <a:gd name="connsiteX0" fmla="*/ 3126723 w 3647842"/>
                <a:gd name="connsiteY0" fmla="*/ 1042241 h 1563361"/>
                <a:gd name="connsiteX1" fmla="*/ 2996443 w 3647842"/>
                <a:gd name="connsiteY1" fmla="*/ 911961 h 1563361"/>
                <a:gd name="connsiteX2" fmla="*/ 3126723 w 3647842"/>
                <a:gd name="connsiteY2" fmla="*/ 781681 h 1563361"/>
                <a:gd name="connsiteX3" fmla="*/ 3257003 w 3647842"/>
                <a:gd name="connsiteY3" fmla="*/ 911961 h 1563361"/>
                <a:gd name="connsiteX4" fmla="*/ 3126723 w 3647842"/>
                <a:gd name="connsiteY4" fmla="*/ 1042241 h 1563361"/>
                <a:gd name="connsiteX5" fmla="*/ 1823922 w 3647842"/>
                <a:gd name="connsiteY5" fmla="*/ 521120 h 1563361"/>
                <a:gd name="connsiteX6" fmla="*/ 0 w 3647842"/>
                <a:gd name="connsiteY6" fmla="*/ 0 h 1563361"/>
                <a:gd name="connsiteX7" fmla="*/ 0 w 3647842"/>
                <a:gd name="connsiteY7" fmla="*/ 1042241 h 1563361"/>
                <a:gd name="connsiteX8" fmla="*/ 1823922 w 3647842"/>
                <a:gd name="connsiteY8" fmla="*/ 1563361 h 1563361"/>
                <a:gd name="connsiteX9" fmla="*/ 3647843 w 3647842"/>
                <a:gd name="connsiteY9" fmla="*/ 1042241 h 1563361"/>
                <a:gd name="connsiteX10" fmla="*/ 3647843 w 3647842"/>
                <a:gd name="connsiteY10" fmla="*/ 0 h 1563361"/>
                <a:gd name="connsiteX11" fmla="*/ 1823922 w 3647842"/>
                <a:gd name="connsiteY11" fmla="*/ 521120 h 156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7842" h="1563361">
                  <a:moveTo>
                    <a:pt x="3126723" y="1042241"/>
                  </a:moveTo>
                  <a:cubicBezTo>
                    <a:pt x="3048555" y="1042241"/>
                    <a:pt x="2996443" y="990129"/>
                    <a:pt x="2996443" y="911961"/>
                  </a:cubicBezTo>
                  <a:cubicBezTo>
                    <a:pt x="2996443" y="833793"/>
                    <a:pt x="3048555" y="781681"/>
                    <a:pt x="3126723" y="781681"/>
                  </a:cubicBezTo>
                  <a:cubicBezTo>
                    <a:pt x="3204890" y="781681"/>
                    <a:pt x="3257003" y="833793"/>
                    <a:pt x="3257003" y="911961"/>
                  </a:cubicBezTo>
                  <a:cubicBezTo>
                    <a:pt x="3257003" y="990129"/>
                    <a:pt x="3204890" y="1042241"/>
                    <a:pt x="3126723" y="1042241"/>
                  </a:cubicBezTo>
                  <a:close/>
                  <a:moveTo>
                    <a:pt x="1823922" y="521120"/>
                  </a:moveTo>
                  <a:cubicBezTo>
                    <a:pt x="820765" y="521120"/>
                    <a:pt x="0" y="286616"/>
                    <a:pt x="0" y="0"/>
                  </a:cubicBezTo>
                  <a:lnTo>
                    <a:pt x="0" y="1042241"/>
                  </a:lnTo>
                  <a:cubicBezTo>
                    <a:pt x="0" y="1328857"/>
                    <a:pt x="820765" y="1563361"/>
                    <a:pt x="1823922" y="1563361"/>
                  </a:cubicBezTo>
                  <a:cubicBezTo>
                    <a:pt x="2827078" y="1563361"/>
                    <a:pt x="3647843" y="1328857"/>
                    <a:pt x="3647843" y="1042241"/>
                  </a:cubicBezTo>
                  <a:lnTo>
                    <a:pt x="3647843" y="0"/>
                  </a:lnTo>
                  <a:cubicBezTo>
                    <a:pt x="3647843" y="286616"/>
                    <a:pt x="2827078" y="521120"/>
                    <a:pt x="1823922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</p:grpSp>
      <p:sp>
        <p:nvSpPr>
          <p:cNvPr id="11" name="Voľný tvar: obrazec 10">
            <a:extLst>
              <a:ext uri="{FF2B5EF4-FFF2-40B4-BE49-F238E27FC236}">
                <a16:creationId xmlns:a16="http://schemas.microsoft.com/office/drawing/2014/main" id="{8B289CC2-6378-6ACA-931D-46E225110F5E}"/>
              </a:ext>
            </a:extLst>
          </p:cNvPr>
          <p:cNvSpPr/>
          <p:nvPr/>
        </p:nvSpPr>
        <p:spPr>
          <a:xfrm>
            <a:off x="7889055" y="2875052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solidFill>
            <a:schemeClr val="tx1"/>
          </a:solid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12" name="Voľný tvar: obrazec 11">
            <a:extLst>
              <a:ext uri="{FF2B5EF4-FFF2-40B4-BE49-F238E27FC236}">
                <a16:creationId xmlns:a16="http://schemas.microsoft.com/office/drawing/2014/main" id="{5B38F561-0846-EC61-DBAB-E4145E1A3ABE}"/>
              </a:ext>
            </a:extLst>
          </p:cNvPr>
          <p:cNvSpPr/>
          <p:nvPr/>
        </p:nvSpPr>
        <p:spPr>
          <a:xfrm>
            <a:off x="7889055" y="4177853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solidFill>
            <a:schemeClr val="tx1"/>
          </a:solid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0EE4E27-E2DD-2548-E064-42E05A9F5362}"/>
              </a:ext>
            </a:extLst>
          </p:cNvPr>
          <p:cNvSpPr txBox="1"/>
          <p:nvPr/>
        </p:nvSpPr>
        <p:spPr>
          <a:xfrm>
            <a:off x="868680" y="2209422"/>
            <a:ext cx="6024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Ellison was inspired by Edgar F. Codd’s (IBM) research paper on relational databases, which laid the foundation for Oracle’s technology. </a:t>
            </a:r>
            <a:endParaRPr lang="sk-SK" b="0" i="0" dirty="0">
              <a:effectLst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AFAB742-6332-F024-DD3D-EEC28F018C6A}"/>
              </a:ext>
            </a:extLst>
          </p:cNvPr>
          <p:cNvSpPr txBox="1"/>
          <p:nvPr/>
        </p:nvSpPr>
        <p:spPr>
          <a:xfrm>
            <a:off x="884049" y="18256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</a:rPr>
              <a:t>Inspiration: 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90F9030-0373-CB40-F837-374F8E7B4582}"/>
              </a:ext>
            </a:extLst>
          </p:cNvPr>
          <p:cNvSpPr txBox="1"/>
          <p:nvPr/>
        </p:nvSpPr>
        <p:spPr>
          <a:xfrm>
            <a:off x="868680" y="32635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i="0" dirty="0" err="1">
                <a:effectLst/>
              </a:rPr>
              <a:t>Where</a:t>
            </a:r>
            <a:r>
              <a:rPr lang="sk-SK" sz="2400" b="1" i="0" dirty="0">
                <a:effectLst/>
              </a:rPr>
              <a:t> are </a:t>
            </a:r>
            <a:r>
              <a:rPr lang="sk-SK" sz="2400" b="1" i="0" dirty="0" err="1">
                <a:effectLst/>
              </a:rPr>
              <a:t>they</a:t>
            </a:r>
            <a:r>
              <a:rPr lang="sk-SK" sz="2400" b="1" i="0" dirty="0">
                <a:effectLst/>
              </a:rPr>
              <a:t> </a:t>
            </a:r>
            <a:r>
              <a:rPr lang="sk-SK" sz="2400" b="1" i="0" dirty="0" err="1">
                <a:effectLst/>
              </a:rPr>
              <a:t>now</a:t>
            </a:r>
            <a:r>
              <a:rPr lang="sk-SK" sz="2400" b="1" i="0" dirty="0">
                <a:effectLst/>
              </a:rPr>
              <a:t>?</a:t>
            </a:r>
            <a:r>
              <a:rPr lang="en-US" sz="2400" b="1" i="0" dirty="0">
                <a:effectLst/>
              </a:rPr>
              <a:t> </a:t>
            </a:r>
            <a:endParaRPr lang="sk-SK" sz="2400" b="1" i="0" dirty="0">
              <a:effectLst/>
            </a:endParaRP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732DB8DC-C9C9-E228-B9F1-70CDCA5AEF29}"/>
              </a:ext>
            </a:extLst>
          </p:cNvPr>
          <p:cNvSpPr txBox="1"/>
          <p:nvPr/>
        </p:nvSpPr>
        <p:spPr>
          <a:xfrm>
            <a:off x="833091" y="37781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</a:rPr>
              <a:t>Larry Ellison</a:t>
            </a:r>
            <a:r>
              <a:rPr lang="en-US" b="0" i="0" dirty="0">
                <a:effectLst/>
              </a:rPr>
              <a:t>: Still active – Executive Chairman &amp; CTO of Oracle </a:t>
            </a:r>
            <a:endParaRPr lang="sk-SK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sng" dirty="0">
                <a:effectLst/>
              </a:rPr>
              <a:t>Bob Miner</a:t>
            </a:r>
            <a:r>
              <a:rPr lang="en-US" b="0" i="0" dirty="0">
                <a:effectLst/>
              </a:rPr>
              <a:t>: Passed away in 1994 (cancer). Led Oracle’s technical development during its early years</a:t>
            </a:r>
            <a:endParaRPr lang="sk-SK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u="sng" dirty="0" err="1"/>
              <a:t>Ed</a:t>
            </a:r>
            <a:r>
              <a:rPr lang="sk-SK" u="sng" dirty="0"/>
              <a:t> </a:t>
            </a:r>
            <a:r>
              <a:rPr lang="sk-SK" u="sng" dirty="0" err="1"/>
              <a:t>Oates</a:t>
            </a:r>
            <a:r>
              <a:rPr lang="sk-SK" dirty="0"/>
              <a:t>: </a:t>
            </a:r>
            <a:r>
              <a:rPr lang="en-US" dirty="0"/>
              <a:t>Left Oracle later, pursued music and smaller entrepreneurial ventures</a:t>
            </a:r>
            <a:endParaRPr lang="sk-SK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8D23C1C4-1679-F800-FA4B-600979F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5/13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AA60BED2-106D-1B5E-C826-53E6B97B6F7A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8929E7B8-D8EF-F0EA-CA2D-646356C9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9" name="Obrázok 18">
            <a:extLst>
              <a:ext uri="{FF2B5EF4-FFF2-40B4-BE49-F238E27FC236}">
                <a16:creationId xmlns:a16="http://schemas.microsoft.com/office/drawing/2014/main" id="{25AB710D-96D4-3317-AC0D-794C4E3E5A5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78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E3660-A04F-0B00-D220-62FED541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762B72-E996-0E82-1F3F-E9506E05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4BD60A-F9EF-3A88-B560-264A0162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E11EF0A-0D37-AD6B-8759-65851260BEDB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C002178-6FC7-C484-97E8-CEAD13E1914D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F7F16A29-D2E6-B22D-9277-85BFAB0B2D47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3B6C814F-68ED-9F30-B10D-E97442A60008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50D4E183-1DD6-EC44-0673-EC4B33F1FE2D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F39585E-DC43-7268-77E7-519DBF5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6/13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ED8BA5D-26DE-7850-F866-A35EA8FAF459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0E10EC48-3EA1-41E2-2305-2B20B7BA4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CE4A4CEC-4201-AF2F-5686-D862FA316B8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14933-EE70-831D-53FD-D4F093F6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>
            <a:extLst>
              <a:ext uri="{FF2B5EF4-FFF2-40B4-BE49-F238E27FC236}">
                <a16:creationId xmlns:a16="http://schemas.microsoft.com/office/drawing/2014/main" id="{BFCCAEE9-0AFF-69F5-D925-5372892EE399}"/>
              </a:ext>
            </a:extLst>
          </p:cNvPr>
          <p:cNvSpPr txBox="1"/>
          <p:nvPr/>
        </p:nvSpPr>
        <p:spPr>
          <a:xfrm>
            <a:off x="838200" y="643185"/>
            <a:ext cx="822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</a:rPr>
              <a:t>Market the company operates in</a:t>
            </a:r>
            <a:endParaRPr lang="sk-SK" sz="4400" b="0" i="0" dirty="0">
              <a:effectLst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AE978BA3-2F5D-E31D-5ADF-11E40189C997}"/>
              </a:ext>
            </a:extLst>
          </p:cNvPr>
          <p:cNvSpPr txBox="1"/>
          <p:nvPr/>
        </p:nvSpPr>
        <p:spPr>
          <a:xfrm>
            <a:off x="838200" y="2001441"/>
            <a:ext cx="6738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Enterprise Software (ERP, CRM, HCM, SCM)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Database</a:t>
            </a:r>
            <a:r>
              <a:rPr lang="sk-SK" dirty="0"/>
              <a:t> Systems (Oracle </a:t>
            </a:r>
            <a:r>
              <a:rPr lang="sk-SK" dirty="0" err="1"/>
              <a:t>Database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Services</a:t>
            </a:r>
            <a:r>
              <a:rPr lang="sk-SK" dirty="0"/>
              <a:t> (Oracle </a:t>
            </a: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Infrastructure</a:t>
            </a:r>
            <a:r>
              <a:rPr lang="sk-SK" dirty="0"/>
              <a:t>, Oracle </a:t>
            </a: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Hardware (</a:t>
            </a:r>
            <a:r>
              <a:rPr lang="sk-SK" dirty="0" err="1"/>
              <a:t>servers</a:t>
            </a:r>
            <a:r>
              <a:rPr lang="sk-SK" dirty="0"/>
              <a:t>, </a:t>
            </a:r>
            <a:r>
              <a:rPr lang="sk-SK" dirty="0" err="1"/>
              <a:t>storage</a:t>
            </a:r>
            <a:r>
              <a:rPr lang="sk-SK" dirty="0"/>
              <a:t>, </a:t>
            </a:r>
            <a:r>
              <a:rPr lang="sk-SK" dirty="0" err="1"/>
              <a:t>engineered</a:t>
            </a:r>
            <a:r>
              <a:rPr lang="sk-SK" dirty="0"/>
              <a:t> </a:t>
            </a:r>
            <a:r>
              <a:rPr lang="sk-SK" dirty="0" err="1"/>
              <a:t>systems</a:t>
            </a:r>
            <a:r>
              <a:rPr lang="sk-S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Consulting</a:t>
            </a:r>
            <a:r>
              <a:rPr lang="sk-SK" dirty="0"/>
              <a:t> </a:t>
            </a:r>
            <a:r>
              <a:rPr lang="sk-SK" dirty="0" err="1"/>
              <a:t>Services</a:t>
            </a:r>
            <a:endParaRPr lang="sk-SK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ABBAF8BE-C039-D780-5443-4A89739E2BE0}"/>
              </a:ext>
            </a:extLst>
          </p:cNvPr>
          <p:cNvSpPr txBox="1"/>
          <p:nvPr/>
        </p:nvSpPr>
        <p:spPr>
          <a:xfrm>
            <a:off x="838200" y="15397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 err="1"/>
              <a:t>Core</a:t>
            </a:r>
            <a:r>
              <a:rPr lang="sk-SK" sz="2400" b="1" dirty="0"/>
              <a:t> Business </a:t>
            </a:r>
            <a:r>
              <a:rPr lang="sk-SK" sz="2400" b="1" dirty="0" err="1"/>
              <a:t>Areas</a:t>
            </a:r>
            <a:endParaRPr lang="sk-SK" sz="2400" b="1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FEB2F01-4E81-93E4-A3C5-E93B57B9DD31}"/>
              </a:ext>
            </a:extLst>
          </p:cNvPr>
          <p:cNvSpPr txBox="1"/>
          <p:nvPr/>
        </p:nvSpPr>
        <p:spPr>
          <a:xfrm>
            <a:off x="838200" y="35765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 err="1"/>
              <a:t>Key</a:t>
            </a:r>
            <a:r>
              <a:rPr lang="sk-SK" sz="2400" b="1" dirty="0"/>
              <a:t> Markets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67DB7D7E-24B6-1CB6-51F6-8BF4F9FC80F6}"/>
              </a:ext>
            </a:extLst>
          </p:cNvPr>
          <p:cNvSpPr txBox="1"/>
          <p:nvPr/>
        </p:nvSpPr>
        <p:spPr>
          <a:xfrm>
            <a:off x="838200" y="39942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United </a:t>
            </a:r>
            <a:r>
              <a:rPr lang="sk-SK" dirty="0" err="1"/>
              <a:t>States</a:t>
            </a:r>
            <a:r>
              <a:rPr lang="sk-SK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Europe</a:t>
            </a:r>
            <a:r>
              <a:rPr lang="sk-SK" dirty="0"/>
              <a:t>, </a:t>
            </a:r>
            <a:r>
              <a:rPr lang="sk-SK" dirty="0" err="1"/>
              <a:t>Asia</a:t>
            </a:r>
            <a:r>
              <a:rPr lang="sk-SK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Middle</a:t>
            </a:r>
            <a:r>
              <a:rPr lang="sk-SK" dirty="0"/>
              <a:t> East</a:t>
            </a:r>
          </a:p>
        </p:txBody>
      </p:sp>
      <p:sp>
        <p:nvSpPr>
          <p:cNvPr id="22" name="Voľný tvar: obrazec 21">
            <a:extLst>
              <a:ext uri="{FF2B5EF4-FFF2-40B4-BE49-F238E27FC236}">
                <a16:creationId xmlns:a16="http://schemas.microsoft.com/office/drawing/2014/main" id="{C0331410-530F-1C16-D441-6FB816C44166}"/>
              </a:ext>
            </a:extLst>
          </p:cNvPr>
          <p:cNvSpPr/>
          <p:nvPr/>
        </p:nvSpPr>
        <p:spPr>
          <a:xfrm>
            <a:off x="6375400" y="2284513"/>
            <a:ext cx="5130800" cy="3122830"/>
          </a:xfrm>
          <a:custGeom>
            <a:avLst/>
            <a:gdLst>
              <a:gd name="connsiteX0" fmla="*/ 730714 w 876161"/>
              <a:gd name="connsiteY0" fmla="*/ 533271 h 533270"/>
              <a:gd name="connsiteX1" fmla="*/ 876119 w 876161"/>
              <a:gd name="connsiteY1" fmla="*/ 380816 h 533270"/>
              <a:gd name="connsiteX2" fmla="*/ 748812 w 876161"/>
              <a:gd name="connsiteY2" fmla="*/ 236948 h 533270"/>
              <a:gd name="connsiteX3" fmla="*/ 677565 w 876161"/>
              <a:gd name="connsiteY3" fmla="*/ 120743 h 533270"/>
              <a:gd name="connsiteX4" fmla="*/ 541643 w 876161"/>
              <a:gd name="connsiteY4" fmla="*/ 92168 h 533270"/>
              <a:gd name="connsiteX5" fmla="*/ 325044 w 876161"/>
              <a:gd name="connsiteY5" fmla="*/ 5586 h 533270"/>
              <a:gd name="connsiteX6" fmla="*/ 171311 w 876161"/>
              <a:gd name="connsiteY6" fmla="*/ 177036 h 533270"/>
              <a:gd name="connsiteX7" fmla="*/ 34532 w 876161"/>
              <a:gd name="connsiteY7" fmla="*/ 247997 h 533270"/>
              <a:gd name="connsiteX8" fmla="*/ 16244 w 876161"/>
              <a:gd name="connsiteY8" fmla="*/ 430496 h 533270"/>
              <a:gd name="connsiteX9" fmla="*/ 166167 w 876161"/>
              <a:gd name="connsiteY9" fmla="*/ 532223 h 533270"/>
              <a:gd name="connsiteX10" fmla="*/ 168739 w 876161"/>
              <a:gd name="connsiteY10" fmla="*/ 473073 h 533270"/>
              <a:gd name="connsiteX11" fmla="*/ 69012 w 876161"/>
              <a:gd name="connsiteY11" fmla="*/ 405350 h 533270"/>
              <a:gd name="connsiteX12" fmla="*/ 81109 w 876161"/>
              <a:gd name="connsiteY12" fmla="*/ 283716 h 533270"/>
              <a:gd name="connsiteX13" fmla="*/ 193123 w 876161"/>
              <a:gd name="connsiteY13" fmla="*/ 237996 h 533270"/>
              <a:gd name="connsiteX14" fmla="*/ 226937 w 876161"/>
              <a:gd name="connsiteY14" fmla="*/ 243615 h 533270"/>
              <a:gd name="connsiteX15" fmla="*/ 226937 w 876161"/>
              <a:gd name="connsiteY15" fmla="*/ 206277 h 533270"/>
              <a:gd name="connsiteX16" fmla="*/ 338475 w 876161"/>
              <a:gd name="connsiteY16" fmla="*/ 63402 h 533270"/>
              <a:gd name="connsiteX17" fmla="*/ 501924 w 876161"/>
              <a:gd name="connsiteY17" fmla="*/ 139602 h 533270"/>
              <a:gd name="connsiteX18" fmla="*/ 513449 w 876161"/>
              <a:gd name="connsiteY18" fmla="*/ 162558 h 533270"/>
              <a:gd name="connsiteX19" fmla="*/ 537357 w 876161"/>
              <a:gd name="connsiteY19" fmla="*/ 154080 h 533270"/>
              <a:gd name="connsiteX20" fmla="*/ 643751 w 876161"/>
              <a:gd name="connsiteY20" fmla="*/ 168939 h 533270"/>
              <a:gd name="connsiteX21" fmla="*/ 692805 w 876161"/>
              <a:gd name="connsiteY21" fmla="*/ 265428 h 533270"/>
              <a:gd name="connsiteX22" fmla="*/ 692805 w 876161"/>
              <a:gd name="connsiteY22" fmla="*/ 295146 h 533270"/>
              <a:gd name="connsiteX23" fmla="*/ 731667 w 876161"/>
              <a:gd name="connsiteY23" fmla="*/ 295146 h 533270"/>
              <a:gd name="connsiteX24" fmla="*/ 817688 w 876161"/>
              <a:gd name="connsiteY24" fmla="*/ 387878 h 533270"/>
              <a:gd name="connsiteX25" fmla="*/ 730714 w 876161"/>
              <a:gd name="connsiteY25" fmla="*/ 473930 h 53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161" h="533270">
                <a:moveTo>
                  <a:pt x="730714" y="533271"/>
                </a:moveTo>
                <a:cubicBezTo>
                  <a:pt x="812965" y="531324"/>
                  <a:pt x="878065" y="463068"/>
                  <a:pt x="876119" y="380816"/>
                </a:cubicBezTo>
                <a:cubicBezTo>
                  <a:pt x="874401" y="308249"/>
                  <a:pt x="820631" y="247483"/>
                  <a:pt x="748812" y="236948"/>
                </a:cubicBezTo>
                <a:cubicBezTo>
                  <a:pt x="741222" y="190368"/>
                  <a:pt x="715635" y="148635"/>
                  <a:pt x="677565" y="120743"/>
                </a:cubicBezTo>
                <a:cubicBezTo>
                  <a:pt x="638164" y="92820"/>
                  <a:pt x="588953" y="82474"/>
                  <a:pt x="541643" y="92168"/>
                </a:cubicBezTo>
                <a:cubicBezTo>
                  <a:pt x="495099" y="20307"/>
                  <a:pt x="408299" y="-14390"/>
                  <a:pt x="325044" y="5586"/>
                </a:cubicBezTo>
                <a:cubicBezTo>
                  <a:pt x="243901" y="26482"/>
                  <a:pt x="183269" y="94102"/>
                  <a:pt x="171311" y="177036"/>
                </a:cubicBezTo>
                <a:cubicBezTo>
                  <a:pt x="117255" y="178487"/>
                  <a:pt x="66847" y="204639"/>
                  <a:pt x="34532" y="247997"/>
                </a:cubicBezTo>
                <a:cubicBezTo>
                  <a:pt x="-3757" y="301184"/>
                  <a:pt x="-10730" y="370768"/>
                  <a:pt x="16244" y="430496"/>
                </a:cubicBezTo>
                <a:cubicBezTo>
                  <a:pt x="43740" y="489368"/>
                  <a:pt x="101301" y="528425"/>
                  <a:pt x="166167" y="532223"/>
                </a:cubicBezTo>
                <a:close/>
                <a:moveTo>
                  <a:pt x="168739" y="473073"/>
                </a:moveTo>
                <a:cubicBezTo>
                  <a:pt x="125640" y="470358"/>
                  <a:pt x="87430" y="444411"/>
                  <a:pt x="69012" y="405350"/>
                </a:cubicBezTo>
                <a:cubicBezTo>
                  <a:pt x="51141" y="365536"/>
                  <a:pt x="55747" y="319230"/>
                  <a:pt x="81109" y="283716"/>
                </a:cubicBezTo>
                <a:cubicBezTo>
                  <a:pt x="107040" y="248831"/>
                  <a:pt x="150188" y="231220"/>
                  <a:pt x="193123" y="237996"/>
                </a:cubicBezTo>
                <a:lnTo>
                  <a:pt x="226937" y="243615"/>
                </a:lnTo>
                <a:lnTo>
                  <a:pt x="226937" y="206277"/>
                </a:lnTo>
                <a:cubicBezTo>
                  <a:pt x="227267" y="138818"/>
                  <a:pt x="273112" y="80093"/>
                  <a:pt x="338475" y="63402"/>
                </a:cubicBezTo>
                <a:cubicBezTo>
                  <a:pt x="404060" y="47589"/>
                  <a:pt x="471869" y="79201"/>
                  <a:pt x="501924" y="139602"/>
                </a:cubicBezTo>
                <a:lnTo>
                  <a:pt x="513449" y="162558"/>
                </a:lnTo>
                <a:lnTo>
                  <a:pt x="537357" y="154080"/>
                </a:lnTo>
                <a:cubicBezTo>
                  <a:pt x="573128" y="141442"/>
                  <a:pt x="612811" y="146984"/>
                  <a:pt x="643751" y="168939"/>
                </a:cubicBezTo>
                <a:cubicBezTo>
                  <a:pt x="674513" y="191474"/>
                  <a:pt x="692725" y="227295"/>
                  <a:pt x="692805" y="265428"/>
                </a:cubicBezTo>
                <a:lnTo>
                  <a:pt x="692805" y="295146"/>
                </a:lnTo>
                <a:lnTo>
                  <a:pt x="731667" y="295146"/>
                </a:lnTo>
                <a:cubicBezTo>
                  <a:pt x="781028" y="296999"/>
                  <a:pt x="819542" y="338517"/>
                  <a:pt x="817688" y="387878"/>
                </a:cubicBezTo>
                <a:cubicBezTo>
                  <a:pt x="815919" y="435006"/>
                  <a:pt x="777859" y="472663"/>
                  <a:pt x="730714" y="473930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74000">
                <a:schemeClr val="accent1">
                  <a:lumMod val="50000"/>
                </a:schemeClr>
              </a:gs>
              <a:gs pos="86000">
                <a:srgbClr val="ABC0E4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sk-SK" dirty="0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9F13F8A0-32EB-7F8E-F560-4281A60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6/13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A125E4C9-2BE4-078A-A34D-D239455BDE61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703B2D0-3ED6-2404-85CB-2724F53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DCC610D-03A8-E092-0E90-A8B85793BED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7C38C-1C89-E38B-ED80-3562686E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>
            <a:extLst>
              <a:ext uri="{FF2B5EF4-FFF2-40B4-BE49-F238E27FC236}">
                <a16:creationId xmlns:a16="http://schemas.microsoft.com/office/drawing/2014/main" id="{5FBB32FF-4E9A-8D61-F366-1DAF4672F58A}"/>
              </a:ext>
            </a:extLst>
          </p:cNvPr>
          <p:cNvSpPr txBox="1"/>
          <p:nvPr/>
        </p:nvSpPr>
        <p:spPr>
          <a:xfrm>
            <a:off x="838200" y="643185"/>
            <a:ext cx="822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</a:rPr>
              <a:t>Market the company operates in</a:t>
            </a:r>
            <a:endParaRPr lang="sk-SK" sz="4400" b="0" i="0" dirty="0">
              <a:effectLst/>
            </a:endParaRP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A55A6CBC-5A7B-7955-C485-D528998EDF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21180"/>
              </p:ext>
            </p:extLst>
          </p:nvPr>
        </p:nvGraphicFramePr>
        <p:xfrm>
          <a:off x="838200" y="1412626"/>
          <a:ext cx="9479844" cy="453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ástupný objekt pre číslo snímky 9">
            <a:extLst>
              <a:ext uri="{FF2B5EF4-FFF2-40B4-BE49-F238E27FC236}">
                <a16:creationId xmlns:a16="http://schemas.microsoft.com/office/drawing/2014/main" id="{25851E49-154D-9168-633C-489491A7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7/13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9D08A8D9-CCD0-ED90-06FE-CB51577EBE4D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8" name="Obrázok 17">
            <a:extLst>
              <a:ext uri="{FF2B5EF4-FFF2-40B4-BE49-F238E27FC236}">
                <a16:creationId xmlns:a16="http://schemas.microsoft.com/office/drawing/2014/main" id="{1DADD7FA-8684-4182-CE53-1C1D6159B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D2FF2597-1EA6-B926-96D0-D710379112B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93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42C07-EF03-62A3-FE79-198A4E81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15F04-3F71-5628-1D90-412CF2CE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188EBD-5741-A63A-0F9E-B13DA4F5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8542BE9-EA15-8346-1D03-A29202120207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E133AFA-342E-1736-2FE7-9EC5F2F12D9D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6DC304C4-8899-9A1D-506F-4B8B67070201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8B2FB7A-44AA-C866-A645-925002542FAA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04226B86-4EFC-9BEA-7F32-55ADBBF0F13C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4D71F59-CC6C-7540-6FF2-CF7A790B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8/13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332345F4-BD59-D246-35C1-13863991E003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7BB76788-D802-6381-CBEC-784092D93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72BBEE6E-A4B6-CCBF-2BEC-72CF6D0DFE9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8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9513F-D0FB-3EEB-8973-840EBAF0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okTextu 8">
            <a:extLst>
              <a:ext uri="{FF2B5EF4-FFF2-40B4-BE49-F238E27FC236}">
                <a16:creationId xmlns:a16="http://schemas.microsoft.com/office/drawing/2014/main" id="{E0B69494-3BA4-553A-6192-3C44CC8E6BE9}"/>
              </a:ext>
            </a:extLst>
          </p:cNvPr>
          <p:cNvSpPr txBox="1"/>
          <p:nvPr/>
        </p:nvSpPr>
        <p:spPr>
          <a:xfrm>
            <a:off x="838200" y="643185"/>
            <a:ext cx="6097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Subsidiaries</a:t>
            </a:r>
            <a:endParaRPr lang="sk-SK" sz="44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F01356C-A1BB-C487-7402-EB306BB0CE26}"/>
              </a:ext>
            </a:extLst>
          </p:cNvPr>
          <p:cNvSpPr txBox="1"/>
          <p:nvPr/>
        </p:nvSpPr>
        <p:spPr>
          <a:xfrm>
            <a:off x="838200" y="1412626"/>
            <a:ext cx="2747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services</a:t>
            </a:r>
            <a:r>
              <a:rPr lang="sk-SK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database</a:t>
            </a:r>
            <a:r>
              <a:rPr lang="sk-SK" dirty="0"/>
              <a:t> </a:t>
            </a:r>
            <a:r>
              <a:rPr lang="sk-SK" dirty="0" err="1"/>
              <a:t>technologies</a:t>
            </a:r>
            <a:r>
              <a:rPr lang="sk-SK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analytics</a:t>
            </a:r>
            <a:r>
              <a:rPr lang="sk-SK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artificial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(AI)</a:t>
            </a: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30B0FF7A-F2AA-32A9-54A6-4B4E3A175757}"/>
              </a:ext>
            </a:extLst>
          </p:cNvPr>
          <p:cNvSpPr txBox="1"/>
          <p:nvPr/>
        </p:nvSpPr>
        <p:spPr>
          <a:xfrm>
            <a:off x="839708" y="27832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 err="1"/>
              <a:t>Key</a:t>
            </a:r>
            <a:r>
              <a:rPr lang="sk-SK" sz="2400" b="1" dirty="0"/>
              <a:t> </a:t>
            </a:r>
            <a:r>
              <a:rPr lang="sk-SK" sz="2400" b="1" dirty="0" err="1"/>
              <a:t>Subsidiaries</a:t>
            </a:r>
            <a:endParaRPr lang="sk-SK" sz="2400" b="1" dirty="0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F0BABFC0-968B-85D9-34BA-EBEF0C157E18}"/>
              </a:ext>
            </a:extLst>
          </p:cNvPr>
          <p:cNvSpPr txBox="1"/>
          <p:nvPr/>
        </p:nvSpPr>
        <p:spPr>
          <a:xfrm>
            <a:off x="838200" y="32915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Sun </a:t>
            </a:r>
            <a:r>
              <a:rPr lang="sk-SK" dirty="0" err="1"/>
              <a:t>Microsystems</a:t>
            </a:r>
            <a:r>
              <a:rPr lang="sk-SK" dirty="0"/>
              <a:t> (</a:t>
            </a:r>
            <a:r>
              <a:rPr lang="sk-SK" dirty="0" err="1"/>
              <a:t>Acquired</a:t>
            </a:r>
            <a:r>
              <a:rPr lang="sk-SK" dirty="0"/>
              <a:t> 2010) – Java, </a:t>
            </a:r>
            <a:r>
              <a:rPr lang="sk-SK" dirty="0" err="1"/>
              <a:t>Solaris</a:t>
            </a:r>
            <a:r>
              <a:rPr lang="sk-SK" dirty="0"/>
              <a:t>,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NetSuite</a:t>
            </a:r>
            <a:r>
              <a:rPr lang="sk-SK" dirty="0"/>
              <a:t> (</a:t>
            </a:r>
            <a:r>
              <a:rPr lang="sk-SK" dirty="0" err="1"/>
              <a:t>Acquired</a:t>
            </a:r>
            <a:r>
              <a:rPr lang="sk-SK" dirty="0"/>
              <a:t> 2016) – </a:t>
            </a:r>
            <a:r>
              <a:rPr lang="sk-SK" dirty="0" err="1"/>
              <a:t>Cloud</a:t>
            </a:r>
            <a:r>
              <a:rPr lang="sk-SK" dirty="0"/>
              <a:t> ERP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SMBs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/>
              <a:t>Cerner</a:t>
            </a:r>
            <a:r>
              <a:rPr lang="sk-SK" dirty="0"/>
              <a:t> (</a:t>
            </a:r>
            <a:r>
              <a:rPr lang="sk-SK" dirty="0" err="1"/>
              <a:t>Acquired</a:t>
            </a:r>
            <a:r>
              <a:rPr lang="sk-SK" dirty="0"/>
              <a:t> 2022) – </a:t>
            </a:r>
            <a:r>
              <a:rPr lang="sk-SK" dirty="0" err="1"/>
              <a:t>Healthcare</a:t>
            </a:r>
            <a:r>
              <a:rPr lang="sk-SK" dirty="0"/>
              <a:t> IT </a:t>
            </a:r>
            <a:r>
              <a:rPr lang="sk-SK" dirty="0" err="1"/>
              <a:t>solutions</a:t>
            </a:r>
            <a:endParaRPr lang="sk-SK" dirty="0"/>
          </a:p>
        </p:txBody>
      </p:sp>
      <p:pic>
        <p:nvPicPr>
          <p:cNvPr id="25" name="Grafický objekt 24" descr="Sociálna sieť">
            <a:extLst>
              <a:ext uri="{FF2B5EF4-FFF2-40B4-BE49-F238E27FC236}">
                <a16:creationId xmlns:a16="http://schemas.microsoft.com/office/drawing/2014/main" id="{BB7DDB0F-7ABF-1901-58A5-19D03DED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0800" y="530155"/>
            <a:ext cx="2082800" cy="2082800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88440F4C-FA38-EAF7-90F6-BEDF4A3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8/13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1C1D579B-5B90-4484-3A47-2B23320CEF75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24DAEF3-0B33-D072-738A-7A294C022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2F3E49A-A7ED-1B2B-3161-A5E5482A8F5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4F09C-17CD-F9A7-DE2F-889CFA80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77B855-56A8-9871-4B69-3FE1792F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8498DA-381E-5079-C23D-619D8A12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190964D-28D0-5CC9-5AA3-C36D04E93076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40FB29F-34F1-AA26-89B5-A7203B4E6C45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BB49B15-80EC-310E-723D-173CF599955D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3CDAD600-B46A-A4A5-EC57-C5261C2E1F55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E192DC81-DD0F-FFE6-E70B-CFE5676FEC05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0E18F4D-A935-63CA-4358-7B7A2790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9/13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39856B50-B0C2-7856-F07C-A65EC0AC51AD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DCE87720-920A-E330-BDE3-F05CE56D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0025FE03-2321-2C37-5E31-7BC9D3563B1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81FAA7-30B5-6841-7767-DFB192B1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>
            <a:extLst>
              <a:ext uri="{FF2B5EF4-FFF2-40B4-BE49-F238E27FC236}">
                <a16:creationId xmlns:a16="http://schemas.microsoft.com/office/drawing/2014/main" id="{80995FCB-39FB-4390-A3ED-5043BC90193C}"/>
              </a:ext>
            </a:extLst>
          </p:cNvPr>
          <p:cNvSpPr txBox="1"/>
          <p:nvPr/>
        </p:nvSpPr>
        <p:spPr>
          <a:xfrm>
            <a:off x="838200" y="643185"/>
            <a:ext cx="754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</a:t>
            </a:r>
            <a:r>
              <a:rPr lang="sk-SK" sz="4400" b="0" i="0" dirty="0">
                <a:effectLst/>
              </a:rPr>
              <a:t>– </a:t>
            </a:r>
            <a:r>
              <a:rPr lang="sk-SK" sz="4400" b="0" i="0" dirty="0" err="1">
                <a:effectLst/>
              </a:rPr>
              <a:t>number</a:t>
            </a:r>
            <a:r>
              <a:rPr lang="sk-SK" sz="4400" b="0" i="0" dirty="0">
                <a:effectLst/>
              </a:rPr>
              <a:t> and </a:t>
            </a:r>
            <a:r>
              <a:rPr lang="sk-SK" sz="4400" b="0" i="0" dirty="0" err="1">
                <a:effectLst/>
              </a:rPr>
              <a:t>roles</a:t>
            </a:r>
            <a:endParaRPr lang="sk-SK" sz="44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038C3E1-5FDF-47EA-4D21-8540C08B142F}"/>
              </a:ext>
            </a:extLst>
          </p:cNvPr>
          <p:cNvSpPr txBox="1"/>
          <p:nvPr/>
        </p:nvSpPr>
        <p:spPr>
          <a:xfrm>
            <a:off x="838201" y="2892058"/>
            <a:ext cx="1004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Engineer / Developer </a:t>
            </a:r>
            <a:endParaRPr lang="sk-SK" dirty="0"/>
          </a:p>
          <a:p>
            <a:pPr lvl="1"/>
            <a:r>
              <a:rPr lang="sk-SK" dirty="0"/>
              <a:t>	</a:t>
            </a:r>
            <a:r>
              <a:rPr lang="en-US" dirty="0"/>
              <a:t>–</a:t>
            </a:r>
            <a:r>
              <a:rPr lang="sk-SK" dirty="0"/>
              <a:t> M</a:t>
            </a:r>
            <a:r>
              <a:rPr lang="en-US" dirty="0" err="1"/>
              <a:t>aintains</a:t>
            </a:r>
            <a:r>
              <a:rPr lang="en-US" dirty="0"/>
              <a:t> software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Administrator (DBA) </a:t>
            </a:r>
            <a:endParaRPr lang="sk-SK" dirty="0"/>
          </a:p>
          <a:p>
            <a:pPr lvl="1"/>
            <a:r>
              <a:rPr lang="sk-SK" dirty="0"/>
              <a:t>	</a:t>
            </a:r>
            <a:r>
              <a:rPr lang="en-US" dirty="0"/>
              <a:t>– Manages Oracle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Architect </a:t>
            </a:r>
            <a:endParaRPr lang="sk-SK" dirty="0"/>
          </a:p>
          <a:p>
            <a:pPr lvl="1"/>
            <a:r>
              <a:rPr lang="sk-SK" dirty="0"/>
              <a:t>	</a:t>
            </a:r>
            <a:r>
              <a:rPr lang="en-US" dirty="0"/>
              <a:t>– Designs and oversees the deployment of Oracle Cloud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Technical Support Engineer </a:t>
            </a:r>
            <a:endParaRPr lang="sk-SK" dirty="0"/>
          </a:p>
          <a:p>
            <a:pPr lvl="1"/>
            <a:r>
              <a:rPr lang="sk-SK" dirty="0"/>
              <a:t>	</a:t>
            </a:r>
            <a:r>
              <a:rPr lang="en-US" dirty="0"/>
              <a:t>– Provides support for Oracle products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0A3EA33E-54E7-15F0-1805-F91358176B63}"/>
              </a:ext>
            </a:extLst>
          </p:cNvPr>
          <p:cNvSpPr txBox="1"/>
          <p:nvPr/>
        </p:nvSpPr>
        <p:spPr>
          <a:xfrm>
            <a:off x="838200" y="1507063"/>
            <a:ext cx="8540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dirty="0" err="1"/>
              <a:t>Employees</a:t>
            </a:r>
            <a:r>
              <a:rPr lang="sk-SK" b="1" dirty="0"/>
              <a:t> in </a:t>
            </a:r>
            <a:r>
              <a:rPr lang="en-US" b="1" dirty="0"/>
              <a:t>2024: </a:t>
            </a:r>
            <a:endParaRPr lang="sk-S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159 000 worldwide 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</a:t>
            </a:r>
            <a:r>
              <a:rPr lang="sk-SK" dirty="0"/>
              <a:t>-</a:t>
            </a:r>
            <a:r>
              <a:rPr lang="en-US" dirty="0"/>
              <a:t>99 in Slovakia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0CB77029-3B31-F159-333D-83F67D1377A2}"/>
              </a:ext>
            </a:extLst>
          </p:cNvPr>
          <p:cNvSpPr txBox="1"/>
          <p:nvPr/>
        </p:nvSpPr>
        <p:spPr>
          <a:xfrm>
            <a:off x="838200" y="2430393"/>
            <a:ext cx="8540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/>
              <a:t>R</a:t>
            </a:r>
            <a:r>
              <a:rPr lang="en-US" sz="2400" b="1" dirty="0" err="1"/>
              <a:t>oles</a:t>
            </a:r>
            <a:r>
              <a:rPr lang="en-US" sz="2400" b="1" dirty="0"/>
              <a:t>:</a:t>
            </a:r>
          </a:p>
        </p:txBody>
      </p:sp>
      <p:pic>
        <p:nvPicPr>
          <p:cNvPr id="21" name="Grafický objekt 20" descr="Obchodný rast">
            <a:extLst>
              <a:ext uri="{FF2B5EF4-FFF2-40B4-BE49-F238E27FC236}">
                <a16:creationId xmlns:a16="http://schemas.microsoft.com/office/drawing/2014/main" id="{46565DAB-48DB-C7AE-D22C-B65D8AF2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250" y="433824"/>
            <a:ext cx="1504951" cy="1504951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7872A8BA-D367-D324-B3FF-6D2FA138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9/13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0D396B07-8AF5-6AFA-0787-D8C0472108D1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A744D557-F14B-2899-9227-536ABBCC0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82C0D21-9ECE-1421-24B5-AECCC41DCAB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6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F117E-E2BE-6BBD-B469-81D14A6C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>
            <a:extLst>
              <a:ext uri="{FF2B5EF4-FFF2-40B4-BE49-F238E27FC236}">
                <a16:creationId xmlns:a16="http://schemas.microsoft.com/office/drawing/2014/main" id="{630E8B9B-B6D2-779B-1185-0A416B014DBC}"/>
              </a:ext>
            </a:extLst>
          </p:cNvPr>
          <p:cNvSpPr txBox="1"/>
          <p:nvPr/>
        </p:nvSpPr>
        <p:spPr>
          <a:xfrm>
            <a:off x="838200" y="643185"/>
            <a:ext cx="754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</a:t>
            </a:r>
            <a:r>
              <a:rPr lang="sk-SK" sz="4400" b="0" i="0" dirty="0">
                <a:effectLst/>
              </a:rPr>
              <a:t>– </a:t>
            </a:r>
            <a:r>
              <a:rPr lang="sk-SK" sz="4400" b="0" i="0" dirty="0" err="1">
                <a:effectLst/>
              </a:rPr>
              <a:t>number</a:t>
            </a:r>
            <a:r>
              <a:rPr lang="sk-SK" sz="4400" b="0" i="0" dirty="0">
                <a:effectLst/>
              </a:rPr>
              <a:t> and </a:t>
            </a:r>
            <a:r>
              <a:rPr lang="sk-SK" sz="4400" b="0" i="0" dirty="0" err="1">
                <a:effectLst/>
              </a:rPr>
              <a:t>roles</a:t>
            </a:r>
            <a:endParaRPr lang="sk-SK" sz="44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3CA7DB5E-9EDB-5DAD-E0AF-15150E68E31F}"/>
              </a:ext>
            </a:extLst>
          </p:cNvPr>
          <p:cNvSpPr txBox="1"/>
          <p:nvPr/>
        </p:nvSpPr>
        <p:spPr>
          <a:xfrm>
            <a:off x="838200" y="1874291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Architect </a:t>
            </a:r>
            <a:endParaRPr lang="sk-SK" dirty="0"/>
          </a:p>
          <a:p>
            <a:pPr lvl="1"/>
            <a:r>
              <a:rPr lang="sk-SK" dirty="0"/>
              <a:t>	</a:t>
            </a:r>
            <a:r>
              <a:rPr lang="en-US" dirty="0"/>
              <a:t>–</a:t>
            </a:r>
            <a:r>
              <a:rPr lang="sk-SK" dirty="0"/>
              <a:t> E</a:t>
            </a:r>
            <a:r>
              <a:rPr lang="en-US" dirty="0" err="1"/>
              <a:t>nsuring</a:t>
            </a:r>
            <a:r>
              <a:rPr lang="en-US" dirty="0"/>
              <a:t> integration with existing systems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Assurance (QA) Engineer</a:t>
            </a:r>
            <a:endParaRPr lang="sk-SK" dirty="0"/>
          </a:p>
          <a:p>
            <a:r>
              <a:rPr lang="sk-SK" dirty="0"/>
              <a:t>	</a:t>
            </a:r>
            <a:r>
              <a:rPr lang="en-US" dirty="0"/>
              <a:t>– Tests Oracle software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Engineer </a:t>
            </a:r>
            <a:endParaRPr lang="sk-SK" dirty="0"/>
          </a:p>
          <a:p>
            <a:r>
              <a:rPr lang="sk-SK" dirty="0"/>
              <a:t>	</a:t>
            </a:r>
            <a:r>
              <a:rPr lang="en-US" dirty="0"/>
              <a:t>– Secures Oracle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Administrator </a:t>
            </a:r>
            <a:endParaRPr lang="sk-SK" dirty="0"/>
          </a:p>
          <a:p>
            <a:r>
              <a:rPr lang="sk-SK" dirty="0"/>
              <a:t>	</a:t>
            </a:r>
            <a:r>
              <a:rPr lang="en-US" dirty="0"/>
              <a:t>– Manages Oracle IT infrastructure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…</a:t>
            </a:r>
            <a:endParaRPr lang="en-US" dirty="0"/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B215CF64-8448-4FF0-2851-BEF641A3EF8F}"/>
              </a:ext>
            </a:extLst>
          </p:cNvPr>
          <p:cNvSpPr txBox="1"/>
          <p:nvPr/>
        </p:nvSpPr>
        <p:spPr>
          <a:xfrm>
            <a:off x="838200" y="1412626"/>
            <a:ext cx="8540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/>
              <a:t>R</a:t>
            </a:r>
            <a:r>
              <a:rPr lang="en-US" sz="2400" b="1" dirty="0" err="1"/>
              <a:t>oles</a:t>
            </a:r>
            <a:r>
              <a:rPr lang="en-US" sz="2400" b="1" dirty="0"/>
              <a:t>:</a:t>
            </a:r>
          </a:p>
        </p:txBody>
      </p:sp>
      <p:pic>
        <p:nvPicPr>
          <p:cNvPr id="3" name="Grafický objekt 2" descr="Obchodný rast">
            <a:extLst>
              <a:ext uri="{FF2B5EF4-FFF2-40B4-BE49-F238E27FC236}">
                <a16:creationId xmlns:a16="http://schemas.microsoft.com/office/drawing/2014/main" id="{51AE24E5-375C-9D0D-FCC5-C181F600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250" y="433824"/>
            <a:ext cx="1504951" cy="1504951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7F4F3DD4-5A86-FB6A-AA43-74156626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EC57902F-3AED-C114-F36D-161EF413D08D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1B3FC97D-D1AE-1D03-402D-E2DDD0B8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67487E5-A3E4-CD1F-2DF3-27BBBF32ACF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6D4553-E6B2-4E72-6979-F455D9DA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F9F2E-16D9-BB00-3515-A8DCE36E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2A4D48-E40B-C5FE-7526-F9F0897B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44EB8CC-7886-B786-B410-E249773FECE5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D4C22D0-E0B8-85D8-3891-02E11A592786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A80E5200-3F74-5A50-6126-79086C9B97E6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685744D-2E41-1E56-6738-8322D3B48A7E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13F47F24-CF0E-9258-DD3B-B8A9F733F10A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025072B-C437-D269-AA02-75E30998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11/13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C6E69987-E21B-6F92-0BB2-B9B739E65CDD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7455CACA-5FB6-6DB0-7014-049CDD2C4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471E279B-FF49-EAA4-FD59-166E93A1BD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1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88D94-DC4C-BF06-1EAA-1AC3A902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rafický objekt 1037" descr="Databáza">
            <a:extLst>
              <a:ext uri="{FF2B5EF4-FFF2-40B4-BE49-F238E27FC236}">
                <a16:creationId xmlns:a16="http://schemas.microsoft.com/office/drawing/2014/main" id="{746DE472-955F-2E7A-C4A2-5864AADE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56892" y="33567113"/>
            <a:ext cx="2952136" cy="2952136"/>
          </a:xfrm>
          <a:prstGeom prst="rect">
            <a:avLst/>
          </a:prstGeom>
        </p:spPr>
      </p:pic>
      <p:sp>
        <p:nvSpPr>
          <p:cNvPr id="1048" name="Voľný tvar: obrazec 1047">
            <a:extLst>
              <a:ext uri="{FF2B5EF4-FFF2-40B4-BE49-F238E27FC236}">
                <a16:creationId xmlns:a16="http://schemas.microsoft.com/office/drawing/2014/main" id="{A2FF7EEE-D154-EF36-FEE6-7DC45678E6F3}"/>
              </a:ext>
            </a:extLst>
          </p:cNvPr>
          <p:cNvSpPr/>
          <p:nvPr/>
        </p:nvSpPr>
        <p:spPr>
          <a:xfrm>
            <a:off x="-31242772" y="-29102245"/>
            <a:ext cx="3220117" cy="1959904"/>
          </a:xfrm>
          <a:custGeom>
            <a:avLst/>
            <a:gdLst>
              <a:gd name="connsiteX0" fmla="*/ 730714 w 876161"/>
              <a:gd name="connsiteY0" fmla="*/ 533271 h 533270"/>
              <a:gd name="connsiteX1" fmla="*/ 876119 w 876161"/>
              <a:gd name="connsiteY1" fmla="*/ 380816 h 533270"/>
              <a:gd name="connsiteX2" fmla="*/ 748812 w 876161"/>
              <a:gd name="connsiteY2" fmla="*/ 236948 h 533270"/>
              <a:gd name="connsiteX3" fmla="*/ 677565 w 876161"/>
              <a:gd name="connsiteY3" fmla="*/ 120743 h 533270"/>
              <a:gd name="connsiteX4" fmla="*/ 541643 w 876161"/>
              <a:gd name="connsiteY4" fmla="*/ 92168 h 533270"/>
              <a:gd name="connsiteX5" fmla="*/ 325044 w 876161"/>
              <a:gd name="connsiteY5" fmla="*/ 5586 h 533270"/>
              <a:gd name="connsiteX6" fmla="*/ 171311 w 876161"/>
              <a:gd name="connsiteY6" fmla="*/ 177036 h 533270"/>
              <a:gd name="connsiteX7" fmla="*/ 34532 w 876161"/>
              <a:gd name="connsiteY7" fmla="*/ 247997 h 533270"/>
              <a:gd name="connsiteX8" fmla="*/ 16244 w 876161"/>
              <a:gd name="connsiteY8" fmla="*/ 430496 h 533270"/>
              <a:gd name="connsiteX9" fmla="*/ 166167 w 876161"/>
              <a:gd name="connsiteY9" fmla="*/ 532223 h 533270"/>
              <a:gd name="connsiteX10" fmla="*/ 168739 w 876161"/>
              <a:gd name="connsiteY10" fmla="*/ 473073 h 533270"/>
              <a:gd name="connsiteX11" fmla="*/ 69012 w 876161"/>
              <a:gd name="connsiteY11" fmla="*/ 405350 h 533270"/>
              <a:gd name="connsiteX12" fmla="*/ 81109 w 876161"/>
              <a:gd name="connsiteY12" fmla="*/ 283716 h 533270"/>
              <a:gd name="connsiteX13" fmla="*/ 193123 w 876161"/>
              <a:gd name="connsiteY13" fmla="*/ 237996 h 533270"/>
              <a:gd name="connsiteX14" fmla="*/ 226937 w 876161"/>
              <a:gd name="connsiteY14" fmla="*/ 243615 h 533270"/>
              <a:gd name="connsiteX15" fmla="*/ 226937 w 876161"/>
              <a:gd name="connsiteY15" fmla="*/ 206277 h 533270"/>
              <a:gd name="connsiteX16" fmla="*/ 338475 w 876161"/>
              <a:gd name="connsiteY16" fmla="*/ 63402 h 533270"/>
              <a:gd name="connsiteX17" fmla="*/ 501924 w 876161"/>
              <a:gd name="connsiteY17" fmla="*/ 139602 h 533270"/>
              <a:gd name="connsiteX18" fmla="*/ 513449 w 876161"/>
              <a:gd name="connsiteY18" fmla="*/ 162558 h 533270"/>
              <a:gd name="connsiteX19" fmla="*/ 537357 w 876161"/>
              <a:gd name="connsiteY19" fmla="*/ 154080 h 533270"/>
              <a:gd name="connsiteX20" fmla="*/ 643751 w 876161"/>
              <a:gd name="connsiteY20" fmla="*/ 168939 h 533270"/>
              <a:gd name="connsiteX21" fmla="*/ 692805 w 876161"/>
              <a:gd name="connsiteY21" fmla="*/ 265428 h 533270"/>
              <a:gd name="connsiteX22" fmla="*/ 692805 w 876161"/>
              <a:gd name="connsiteY22" fmla="*/ 295146 h 533270"/>
              <a:gd name="connsiteX23" fmla="*/ 731667 w 876161"/>
              <a:gd name="connsiteY23" fmla="*/ 295146 h 533270"/>
              <a:gd name="connsiteX24" fmla="*/ 817688 w 876161"/>
              <a:gd name="connsiteY24" fmla="*/ 387878 h 533270"/>
              <a:gd name="connsiteX25" fmla="*/ 730714 w 876161"/>
              <a:gd name="connsiteY25" fmla="*/ 473930 h 533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76161" h="533270">
                <a:moveTo>
                  <a:pt x="730714" y="533271"/>
                </a:moveTo>
                <a:cubicBezTo>
                  <a:pt x="812965" y="531324"/>
                  <a:pt x="878065" y="463068"/>
                  <a:pt x="876119" y="380816"/>
                </a:cubicBezTo>
                <a:cubicBezTo>
                  <a:pt x="874401" y="308249"/>
                  <a:pt x="820631" y="247483"/>
                  <a:pt x="748812" y="236948"/>
                </a:cubicBezTo>
                <a:cubicBezTo>
                  <a:pt x="741222" y="190368"/>
                  <a:pt x="715635" y="148635"/>
                  <a:pt x="677565" y="120743"/>
                </a:cubicBezTo>
                <a:cubicBezTo>
                  <a:pt x="638164" y="92820"/>
                  <a:pt x="588953" y="82474"/>
                  <a:pt x="541643" y="92168"/>
                </a:cubicBezTo>
                <a:cubicBezTo>
                  <a:pt x="495099" y="20307"/>
                  <a:pt x="408299" y="-14390"/>
                  <a:pt x="325044" y="5586"/>
                </a:cubicBezTo>
                <a:cubicBezTo>
                  <a:pt x="243901" y="26482"/>
                  <a:pt x="183269" y="94102"/>
                  <a:pt x="171311" y="177036"/>
                </a:cubicBezTo>
                <a:cubicBezTo>
                  <a:pt x="117255" y="178487"/>
                  <a:pt x="66847" y="204639"/>
                  <a:pt x="34532" y="247997"/>
                </a:cubicBezTo>
                <a:cubicBezTo>
                  <a:pt x="-3757" y="301184"/>
                  <a:pt x="-10730" y="370768"/>
                  <a:pt x="16244" y="430496"/>
                </a:cubicBezTo>
                <a:cubicBezTo>
                  <a:pt x="43740" y="489368"/>
                  <a:pt x="101301" y="528425"/>
                  <a:pt x="166167" y="532223"/>
                </a:cubicBezTo>
                <a:close/>
                <a:moveTo>
                  <a:pt x="168739" y="473073"/>
                </a:moveTo>
                <a:cubicBezTo>
                  <a:pt x="125640" y="470358"/>
                  <a:pt x="87430" y="444411"/>
                  <a:pt x="69012" y="405350"/>
                </a:cubicBezTo>
                <a:cubicBezTo>
                  <a:pt x="51141" y="365536"/>
                  <a:pt x="55747" y="319230"/>
                  <a:pt x="81109" y="283716"/>
                </a:cubicBezTo>
                <a:cubicBezTo>
                  <a:pt x="107040" y="248831"/>
                  <a:pt x="150188" y="231220"/>
                  <a:pt x="193123" y="237996"/>
                </a:cubicBezTo>
                <a:lnTo>
                  <a:pt x="226937" y="243615"/>
                </a:lnTo>
                <a:lnTo>
                  <a:pt x="226937" y="206277"/>
                </a:lnTo>
                <a:cubicBezTo>
                  <a:pt x="227267" y="138818"/>
                  <a:pt x="273112" y="80093"/>
                  <a:pt x="338475" y="63402"/>
                </a:cubicBezTo>
                <a:cubicBezTo>
                  <a:pt x="404060" y="47589"/>
                  <a:pt x="471869" y="79201"/>
                  <a:pt x="501924" y="139602"/>
                </a:cubicBezTo>
                <a:lnTo>
                  <a:pt x="513449" y="162558"/>
                </a:lnTo>
                <a:lnTo>
                  <a:pt x="537357" y="154080"/>
                </a:lnTo>
                <a:cubicBezTo>
                  <a:pt x="573128" y="141442"/>
                  <a:pt x="612811" y="146984"/>
                  <a:pt x="643751" y="168939"/>
                </a:cubicBezTo>
                <a:cubicBezTo>
                  <a:pt x="674513" y="191474"/>
                  <a:pt x="692725" y="227295"/>
                  <a:pt x="692805" y="265428"/>
                </a:cubicBezTo>
                <a:lnTo>
                  <a:pt x="692805" y="295146"/>
                </a:lnTo>
                <a:lnTo>
                  <a:pt x="731667" y="295146"/>
                </a:lnTo>
                <a:cubicBezTo>
                  <a:pt x="781028" y="296999"/>
                  <a:pt x="819542" y="338517"/>
                  <a:pt x="817688" y="387878"/>
                </a:cubicBezTo>
                <a:cubicBezTo>
                  <a:pt x="815919" y="435006"/>
                  <a:pt x="777859" y="472663"/>
                  <a:pt x="730714" y="47393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sk-SK" dirty="0"/>
          </a:p>
        </p:txBody>
      </p:sp>
      <p:grpSp>
        <p:nvGrpSpPr>
          <p:cNvPr id="1054" name="Skupina 1053">
            <a:extLst>
              <a:ext uri="{FF2B5EF4-FFF2-40B4-BE49-F238E27FC236}">
                <a16:creationId xmlns:a16="http://schemas.microsoft.com/office/drawing/2014/main" id="{69C68AC3-8CCF-8A29-12BE-A711D1194351}"/>
              </a:ext>
            </a:extLst>
          </p:cNvPr>
          <p:cNvGrpSpPr/>
          <p:nvPr/>
        </p:nvGrpSpPr>
        <p:grpSpPr>
          <a:xfrm>
            <a:off x="-7902013" y="-11303000"/>
            <a:ext cx="93145717" cy="28778200"/>
            <a:chOff x="3422777" y="2726608"/>
            <a:chExt cx="5142043" cy="1588680"/>
          </a:xfrm>
        </p:grpSpPr>
        <p:pic>
          <p:nvPicPr>
            <p:cNvPr id="1050" name="Picture 4">
              <a:extLst>
                <a:ext uri="{FF2B5EF4-FFF2-40B4-BE49-F238E27FC236}">
                  <a16:creationId xmlns:a16="http://schemas.microsoft.com/office/drawing/2014/main" id="{2D6FA1AC-61EF-19D4-BE35-882F07D9F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777" y="2768457"/>
              <a:ext cx="1546831" cy="1546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BlokTextu 1048">
              <a:extLst>
                <a:ext uri="{FF2B5EF4-FFF2-40B4-BE49-F238E27FC236}">
                  <a16:creationId xmlns:a16="http://schemas.microsoft.com/office/drawing/2014/main" id="{86E820E2-61B0-BE15-85B8-027CA61FC96B}"/>
                </a:ext>
              </a:extLst>
            </p:cNvPr>
            <p:cNvSpPr txBox="1"/>
            <p:nvPr/>
          </p:nvSpPr>
          <p:spPr>
            <a:xfrm>
              <a:off x="4716720" y="2726608"/>
              <a:ext cx="38481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9600" b="1" dirty="0"/>
                <a:t>RACLE</a:t>
              </a:r>
            </a:p>
          </p:txBody>
        </p:sp>
      </p:grpSp>
      <p:cxnSp>
        <p:nvCxnSpPr>
          <p:cNvPr id="1056" name="Rovná spojnica 1055">
            <a:extLst>
              <a:ext uri="{FF2B5EF4-FFF2-40B4-BE49-F238E27FC236}">
                <a16:creationId xmlns:a16="http://schemas.microsoft.com/office/drawing/2014/main" id="{F782E6C2-B37D-EEA4-2A2A-4B91CCF50A6D}"/>
              </a:ext>
            </a:extLst>
          </p:cNvPr>
          <p:cNvCxnSpPr>
            <a:cxnSpLocks/>
          </p:cNvCxnSpPr>
          <p:nvPr/>
        </p:nvCxnSpPr>
        <p:spPr>
          <a:xfrm>
            <a:off x="56690340" y="-33367192"/>
            <a:ext cx="1573161" cy="187796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Rovná spojnica 1058">
            <a:extLst>
              <a:ext uri="{FF2B5EF4-FFF2-40B4-BE49-F238E27FC236}">
                <a16:creationId xmlns:a16="http://schemas.microsoft.com/office/drawing/2014/main" id="{B22BF60A-DF45-335D-2B9F-CC565A04D81B}"/>
              </a:ext>
            </a:extLst>
          </p:cNvPr>
          <p:cNvCxnSpPr>
            <a:cxnSpLocks/>
          </p:cNvCxnSpPr>
          <p:nvPr/>
        </p:nvCxnSpPr>
        <p:spPr>
          <a:xfrm>
            <a:off x="56555149" y="-33979045"/>
            <a:ext cx="2402245" cy="286768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Rovná spojnica 1060">
            <a:extLst>
              <a:ext uri="{FF2B5EF4-FFF2-40B4-BE49-F238E27FC236}">
                <a16:creationId xmlns:a16="http://schemas.microsoft.com/office/drawing/2014/main" id="{4A12147C-E0E3-3327-C5E5-AA2E9834DBA8}"/>
              </a:ext>
            </a:extLst>
          </p:cNvPr>
          <p:cNvCxnSpPr>
            <a:cxnSpLocks/>
          </p:cNvCxnSpPr>
          <p:nvPr/>
        </p:nvCxnSpPr>
        <p:spPr>
          <a:xfrm>
            <a:off x="56690340" y="-34257688"/>
            <a:ext cx="1949246" cy="2326912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Rovná spojnica 1062">
            <a:extLst>
              <a:ext uri="{FF2B5EF4-FFF2-40B4-BE49-F238E27FC236}">
                <a16:creationId xmlns:a16="http://schemas.microsoft.com/office/drawing/2014/main" id="{94734558-A1C7-2E97-64A3-C37AEC0C6C1F}"/>
              </a:ext>
            </a:extLst>
          </p:cNvPr>
          <p:cNvCxnSpPr>
            <a:cxnSpLocks/>
          </p:cNvCxnSpPr>
          <p:nvPr/>
        </p:nvCxnSpPr>
        <p:spPr>
          <a:xfrm>
            <a:off x="57223741" y="-34100372"/>
            <a:ext cx="1135115" cy="1389555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Rovná spojnica 1064">
            <a:extLst>
              <a:ext uri="{FF2B5EF4-FFF2-40B4-BE49-F238E27FC236}">
                <a16:creationId xmlns:a16="http://schemas.microsoft.com/office/drawing/2014/main" id="{3613CED8-4544-221C-8FD0-8DA65C8E89C9}"/>
              </a:ext>
            </a:extLst>
          </p:cNvPr>
          <p:cNvCxnSpPr>
            <a:cxnSpLocks/>
          </p:cNvCxnSpPr>
          <p:nvPr/>
        </p:nvCxnSpPr>
        <p:spPr>
          <a:xfrm>
            <a:off x="57823867" y="-33976925"/>
            <a:ext cx="1573161" cy="1877961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Rovná spojnica 1065">
            <a:extLst>
              <a:ext uri="{FF2B5EF4-FFF2-40B4-BE49-F238E27FC236}">
                <a16:creationId xmlns:a16="http://schemas.microsoft.com/office/drawing/2014/main" id="{F60C79A0-3ECE-ACEF-5F32-86AEA725ACDF}"/>
              </a:ext>
            </a:extLst>
          </p:cNvPr>
          <p:cNvCxnSpPr>
            <a:cxnSpLocks/>
          </p:cNvCxnSpPr>
          <p:nvPr/>
        </p:nvCxnSpPr>
        <p:spPr>
          <a:xfrm>
            <a:off x="-24771840" y="34457609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Rovná spojnica 1066">
            <a:extLst>
              <a:ext uri="{FF2B5EF4-FFF2-40B4-BE49-F238E27FC236}">
                <a16:creationId xmlns:a16="http://schemas.microsoft.com/office/drawing/2014/main" id="{887D7180-DF79-36C6-5FCC-88F1BA202418}"/>
              </a:ext>
            </a:extLst>
          </p:cNvPr>
          <p:cNvCxnSpPr>
            <a:cxnSpLocks/>
          </p:cNvCxnSpPr>
          <p:nvPr/>
        </p:nvCxnSpPr>
        <p:spPr>
          <a:xfrm>
            <a:off x="-24907031" y="33845756"/>
            <a:ext cx="2402245" cy="286768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Rovná spojnica 1067">
            <a:extLst>
              <a:ext uri="{FF2B5EF4-FFF2-40B4-BE49-F238E27FC236}">
                <a16:creationId xmlns:a16="http://schemas.microsoft.com/office/drawing/2014/main" id="{709F74EC-556C-26D8-1028-1A4AAECE4136}"/>
              </a:ext>
            </a:extLst>
          </p:cNvPr>
          <p:cNvCxnSpPr>
            <a:cxnSpLocks/>
          </p:cNvCxnSpPr>
          <p:nvPr/>
        </p:nvCxnSpPr>
        <p:spPr>
          <a:xfrm>
            <a:off x="-24771840" y="33567113"/>
            <a:ext cx="1949246" cy="232691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Rovná spojnica 1068">
            <a:extLst>
              <a:ext uri="{FF2B5EF4-FFF2-40B4-BE49-F238E27FC236}">
                <a16:creationId xmlns:a16="http://schemas.microsoft.com/office/drawing/2014/main" id="{63339AF8-783E-C114-988B-FB2D34FADEC5}"/>
              </a:ext>
            </a:extLst>
          </p:cNvPr>
          <p:cNvCxnSpPr>
            <a:cxnSpLocks/>
          </p:cNvCxnSpPr>
          <p:nvPr/>
        </p:nvCxnSpPr>
        <p:spPr>
          <a:xfrm>
            <a:off x="-24238439" y="33724429"/>
            <a:ext cx="1135115" cy="138955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Rovná spojnica 1069">
            <a:extLst>
              <a:ext uri="{FF2B5EF4-FFF2-40B4-BE49-F238E27FC236}">
                <a16:creationId xmlns:a16="http://schemas.microsoft.com/office/drawing/2014/main" id="{EF595AA5-A757-627F-76E0-AB1121245897}"/>
              </a:ext>
            </a:extLst>
          </p:cNvPr>
          <p:cNvCxnSpPr>
            <a:cxnSpLocks/>
          </p:cNvCxnSpPr>
          <p:nvPr/>
        </p:nvCxnSpPr>
        <p:spPr>
          <a:xfrm>
            <a:off x="-23638313" y="33847876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Rovná spojnica 1070">
            <a:extLst>
              <a:ext uri="{FF2B5EF4-FFF2-40B4-BE49-F238E27FC236}">
                <a16:creationId xmlns:a16="http://schemas.microsoft.com/office/drawing/2014/main" id="{FECB7326-FC20-FBEF-2D7A-805E2FE4117A}"/>
              </a:ext>
            </a:extLst>
          </p:cNvPr>
          <p:cNvCxnSpPr>
            <a:cxnSpLocks/>
          </p:cNvCxnSpPr>
          <p:nvPr/>
        </p:nvCxnSpPr>
        <p:spPr>
          <a:xfrm rot="5400000">
            <a:off x="-24305680" y="34218203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ovná spojnica 1071">
            <a:extLst>
              <a:ext uri="{FF2B5EF4-FFF2-40B4-BE49-F238E27FC236}">
                <a16:creationId xmlns:a16="http://schemas.microsoft.com/office/drawing/2014/main" id="{3EE04467-2ADC-4768-244C-DAE5633B1E1D}"/>
              </a:ext>
            </a:extLst>
          </p:cNvPr>
          <p:cNvCxnSpPr>
            <a:cxnSpLocks/>
          </p:cNvCxnSpPr>
          <p:nvPr/>
        </p:nvCxnSpPr>
        <p:spPr>
          <a:xfrm rot="5400000">
            <a:off x="-24574063" y="33986070"/>
            <a:ext cx="2402245" cy="286768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Rovná spojnica 1072">
            <a:extLst>
              <a:ext uri="{FF2B5EF4-FFF2-40B4-BE49-F238E27FC236}">
                <a16:creationId xmlns:a16="http://schemas.microsoft.com/office/drawing/2014/main" id="{93FE2755-9686-04B9-B441-1125FF8C0C02}"/>
              </a:ext>
            </a:extLst>
          </p:cNvPr>
          <p:cNvCxnSpPr>
            <a:cxnSpLocks/>
          </p:cNvCxnSpPr>
          <p:nvPr/>
        </p:nvCxnSpPr>
        <p:spPr>
          <a:xfrm rot="5400000">
            <a:off x="-24844250" y="33780816"/>
            <a:ext cx="1949246" cy="2326912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Rovná spojnica 1073">
            <a:extLst>
              <a:ext uri="{FF2B5EF4-FFF2-40B4-BE49-F238E27FC236}">
                <a16:creationId xmlns:a16="http://schemas.microsoft.com/office/drawing/2014/main" id="{8FB3811E-71EE-CF0D-F56D-CC1D3DF22046}"/>
              </a:ext>
            </a:extLst>
          </p:cNvPr>
          <p:cNvCxnSpPr>
            <a:cxnSpLocks/>
          </p:cNvCxnSpPr>
          <p:nvPr/>
        </p:nvCxnSpPr>
        <p:spPr>
          <a:xfrm rot="5400000">
            <a:off x="-24644280" y="34132879"/>
            <a:ext cx="1135115" cy="1389555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Rovná spojnica 1074">
            <a:extLst>
              <a:ext uri="{FF2B5EF4-FFF2-40B4-BE49-F238E27FC236}">
                <a16:creationId xmlns:a16="http://schemas.microsoft.com/office/drawing/2014/main" id="{A66D613A-282F-E8A8-8A6B-3D77968F1D7B}"/>
              </a:ext>
            </a:extLst>
          </p:cNvPr>
          <p:cNvCxnSpPr>
            <a:cxnSpLocks/>
          </p:cNvCxnSpPr>
          <p:nvPr/>
        </p:nvCxnSpPr>
        <p:spPr>
          <a:xfrm rot="5400000">
            <a:off x="-23838523" y="34749065"/>
            <a:ext cx="1573161" cy="1877961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Obdĺžnik 1084">
            <a:extLst>
              <a:ext uri="{FF2B5EF4-FFF2-40B4-BE49-F238E27FC236}">
                <a16:creationId xmlns:a16="http://schemas.microsoft.com/office/drawing/2014/main" id="{74F5F06E-B39F-2E20-B264-F8EE0D1DD768}"/>
              </a:ext>
            </a:extLst>
          </p:cNvPr>
          <p:cNvSpPr/>
          <p:nvPr/>
        </p:nvSpPr>
        <p:spPr>
          <a:xfrm>
            <a:off x="-26078543" y="35470099"/>
            <a:ext cx="14071600" cy="1294796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89" name="Obrázok 1088">
            <a:extLst>
              <a:ext uri="{FF2B5EF4-FFF2-40B4-BE49-F238E27FC236}">
                <a16:creationId xmlns:a16="http://schemas.microsoft.com/office/drawing/2014/main" id="{FDD76DD2-3EBC-C973-3E25-F91B32486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38744" y="35470099"/>
            <a:ext cx="2764523" cy="1019005"/>
          </a:xfrm>
          <a:prstGeom prst="rect">
            <a:avLst/>
          </a:prstGeom>
          <a:noFill/>
          <a:effectLst/>
        </p:spPr>
      </p:pic>
      <p:sp>
        <p:nvSpPr>
          <p:cNvPr id="1092" name="BlokTextu 1091">
            <a:extLst>
              <a:ext uri="{FF2B5EF4-FFF2-40B4-BE49-F238E27FC236}">
                <a16:creationId xmlns:a16="http://schemas.microsoft.com/office/drawing/2014/main" id="{80F3CD0A-21A3-20EC-7246-9943008343E0}"/>
              </a:ext>
            </a:extLst>
          </p:cNvPr>
          <p:cNvSpPr txBox="1"/>
          <p:nvPr/>
        </p:nvSpPr>
        <p:spPr>
          <a:xfrm>
            <a:off x="-21838850" y="35815278"/>
            <a:ext cx="6086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0" dirty="0">
                <a:effectLst/>
              </a:rPr>
              <a:t>Made by: Samuel Zárecký, Aleš </a:t>
            </a:r>
            <a:r>
              <a:rPr lang="sk-SK" sz="2000" b="1" i="0" dirty="0" err="1">
                <a:effectLst/>
              </a:rPr>
              <a:t>Hrehuš</a:t>
            </a:r>
            <a:r>
              <a:rPr lang="sk-SK" sz="2000" b="1" i="0" dirty="0">
                <a:effectLst/>
              </a:rPr>
              <a:t>, Tomáš </a:t>
            </a:r>
            <a:r>
              <a:rPr lang="sk-SK" sz="2000" b="1" i="0" dirty="0" err="1">
                <a:effectLst/>
              </a:rPr>
              <a:t>Nyulassy</a:t>
            </a:r>
            <a:endParaRPr lang="sk-SK" sz="2000" b="1" dirty="0"/>
          </a:p>
        </p:txBody>
      </p:sp>
      <p:sp>
        <p:nvSpPr>
          <p:cNvPr id="1093" name="BlokTextu 1092">
            <a:extLst>
              <a:ext uri="{FF2B5EF4-FFF2-40B4-BE49-F238E27FC236}">
                <a16:creationId xmlns:a16="http://schemas.microsoft.com/office/drawing/2014/main" id="{2A9C5863-A0C1-603D-051D-87BD39521ADB}"/>
              </a:ext>
            </a:extLst>
          </p:cNvPr>
          <p:cNvSpPr txBox="1"/>
          <p:nvPr/>
        </p:nvSpPr>
        <p:spPr>
          <a:xfrm>
            <a:off x="-15257783" y="35656435"/>
            <a:ext cx="181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000" b="1" dirty="0"/>
              <a:t>AIA 2</a:t>
            </a:r>
            <a:br>
              <a:rPr lang="sk-SK" sz="2000" b="1" dirty="0"/>
            </a:br>
            <a:r>
              <a:rPr lang="sk-SK" sz="2000" b="1" dirty="0"/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272602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5950BC-6FE4-1076-5A86-F1BA0CEF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kTextu 12">
            <a:extLst>
              <a:ext uri="{FF2B5EF4-FFF2-40B4-BE49-F238E27FC236}">
                <a16:creationId xmlns:a16="http://schemas.microsoft.com/office/drawing/2014/main" id="{4D26099D-22F2-DAAE-6BC2-8892148128E5}"/>
              </a:ext>
            </a:extLst>
          </p:cNvPr>
          <p:cNvSpPr txBox="1"/>
          <p:nvPr/>
        </p:nvSpPr>
        <p:spPr>
          <a:xfrm>
            <a:off x="838200" y="643185"/>
            <a:ext cx="833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>
                <a:effectLst/>
              </a:rPr>
              <a:t>Profit – General </a:t>
            </a:r>
            <a:r>
              <a:rPr lang="sk-SK" sz="4400" b="0" i="0" dirty="0" err="1">
                <a:effectLst/>
              </a:rPr>
              <a:t>Financial</a:t>
            </a:r>
            <a:r>
              <a:rPr lang="sk-SK" sz="4400" b="0" i="0" dirty="0">
                <a:effectLst/>
              </a:rPr>
              <a:t> </a:t>
            </a:r>
            <a:r>
              <a:rPr lang="sk-SK" sz="4400" b="0" i="0" dirty="0" err="1">
                <a:effectLst/>
              </a:rPr>
              <a:t>Overview</a:t>
            </a:r>
            <a:endParaRPr lang="sk-SK" sz="44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B01A0259-5A05-6C90-E9A6-30BFBF242626}"/>
              </a:ext>
            </a:extLst>
          </p:cNvPr>
          <p:cNvSpPr txBox="1"/>
          <p:nvPr/>
        </p:nvSpPr>
        <p:spPr>
          <a:xfrm>
            <a:off x="838200" y="1545962"/>
            <a:ext cx="833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2024 Full-Year Revenue: Total revenue: $53.0 billion (6% increase)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Performance: Oracle shares rose by 60% in 2024, their best performance since 1999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Price: Current price: $132.35 per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Outlook: Continued growth expected in cloud services and artificial intelligence (AI)</a:t>
            </a:r>
            <a:endParaRPr lang="sk-SK" dirty="0"/>
          </a:p>
        </p:txBody>
      </p:sp>
      <p:pic>
        <p:nvPicPr>
          <p:cNvPr id="17" name="Grafický objekt 16" descr="Stúpajúci trend">
            <a:extLst>
              <a:ext uri="{FF2B5EF4-FFF2-40B4-BE49-F238E27FC236}">
                <a16:creationId xmlns:a16="http://schemas.microsoft.com/office/drawing/2014/main" id="{7D0CB922-4205-E12D-223A-C9294103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9600" y="587126"/>
            <a:ext cx="1651000" cy="1651000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90BA264C-46A4-E719-69A5-A83347DA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11/13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78A093D5-D34B-7B88-784C-0A10EA33559E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EFFA7E5-2F5F-1E0E-440A-50D6D1E60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E95B0CF-09E6-3B6F-1D86-361796B6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73F5D-B861-5262-E0FE-5575B7E8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kTextu 12">
            <a:extLst>
              <a:ext uri="{FF2B5EF4-FFF2-40B4-BE49-F238E27FC236}">
                <a16:creationId xmlns:a16="http://schemas.microsoft.com/office/drawing/2014/main" id="{E29992FD-B4F5-64B4-BC6A-504ADC8DEE38}"/>
              </a:ext>
            </a:extLst>
          </p:cNvPr>
          <p:cNvSpPr txBox="1"/>
          <p:nvPr/>
        </p:nvSpPr>
        <p:spPr>
          <a:xfrm>
            <a:off x="838200" y="643185"/>
            <a:ext cx="833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>
                <a:effectLst/>
              </a:rPr>
              <a:t>Profit – General </a:t>
            </a:r>
            <a:r>
              <a:rPr lang="sk-SK" sz="4400" b="0" i="0" dirty="0" err="1">
                <a:effectLst/>
              </a:rPr>
              <a:t>Financial</a:t>
            </a:r>
            <a:r>
              <a:rPr lang="sk-SK" sz="4400" b="0" i="0" dirty="0">
                <a:effectLst/>
              </a:rPr>
              <a:t> </a:t>
            </a:r>
            <a:r>
              <a:rPr lang="sk-SK" sz="4400" b="0" i="0" dirty="0" err="1">
                <a:effectLst/>
              </a:rPr>
              <a:t>Overview</a:t>
            </a:r>
            <a:endParaRPr lang="sk-SK" sz="4400" dirty="0"/>
          </a:p>
        </p:txBody>
      </p:sp>
      <p:pic>
        <p:nvPicPr>
          <p:cNvPr id="17" name="Grafický objekt 16" descr="Stúpajúci trend">
            <a:extLst>
              <a:ext uri="{FF2B5EF4-FFF2-40B4-BE49-F238E27FC236}">
                <a16:creationId xmlns:a16="http://schemas.microsoft.com/office/drawing/2014/main" id="{CA844182-DD38-E1A4-09ED-1B34F480B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599" y="1412626"/>
            <a:ext cx="4114800" cy="4114800"/>
          </a:xfrm>
          <a:prstGeom prst="rect">
            <a:avLst/>
          </a:prstGeom>
        </p:spPr>
      </p:pic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3DD42712-FC14-1BB5-1C43-0E6E964D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12/13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513826B8-B2DC-4037-E966-B35CF24AEF62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B01F4F6-A395-BEF5-2E27-9D6985A2E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C40F99B-1307-0129-A399-E8DED91EA2D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F3CE3-7884-4933-E8EC-A61EB1F0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lokTextu 12">
            <a:extLst>
              <a:ext uri="{FF2B5EF4-FFF2-40B4-BE49-F238E27FC236}">
                <a16:creationId xmlns:a16="http://schemas.microsoft.com/office/drawing/2014/main" id="{9AACD98F-5710-108C-204D-2C55FF26DB6D}"/>
              </a:ext>
            </a:extLst>
          </p:cNvPr>
          <p:cNvSpPr txBox="1"/>
          <p:nvPr/>
        </p:nvSpPr>
        <p:spPr>
          <a:xfrm>
            <a:off x="838200" y="643185"/>
            <a:ext cx="833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>
                <a:effectLst/>
              </a:rPr>
              <a:t>Profit – General </a:t>
            </a:r>
            <a:r>
              <a:rPr lang="sk-SK" sz="4400" b="0" i="0" dirty="0" err="1">
                <a:effectLst/>
              </a:rPr>
              <a:t>Financial</a:t>
            </a:r>
            <a:r>
              <a:rPr lang="sk-SK" sz="4400" b="0" i="0" dirty="0">
                <a:effectLst/>
              </a:rPr>
              <a:t> </a:t>
            </a:r>
            <a:r>
              <a:rPr lang="sk-SK" sz="4400" b="0" i="0" dirty="0" err="1">
                <a:effectLst/>
              </a:rPr>
              <a:t>Overview</a:t>
            </a:r>
            <a:endParaRPr lang="sk-SK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4393C7-C424-F412-0910-C21849C2C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" t="840"/>
          <a:stretch/>
        </p:blipFill>
        <p:spPr bwMode="auto">
          <a:xfrm>
            <a:off x="3810726" y="1453240"/>
            <a:ext cx="4570546" cy="402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ástupný objekt pre číslo snímky 9">
            <a:extLst>
              <a:ext uri="{FF2B5EF4-FFF2-40B4-BE49-F238E27FC236}">
                <a16:creationId xmlns:a16="http://schemas.microsoft.com/office/drawing/2014/main" id="{3DB6C9CE-02CA-32DE-4918-86FEF376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12/13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8EA7479E-20C7-0C66-FC5C-7B7003DBF429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7" name="Obrázok 16">
            <a:extLst>
              <a:ext uri="{FF2B5EF4-FFF2-40B4-BE49-F238E27FC236}">
                <a16:creationId xmlns:a16="http://schemas.microsoft.com/office/drawing/2014/main" id="{F6499602-250E-FDA8-6351-7561DF7DF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8" name="Obrázok 17">
            <a:extLst>
              <a:ext uri="{FF2B5EF4-FFF2-40B4-BE49-F238E27FC236}">
                <a16:creationId xmlns:a16="http://schemas.microsoft.com/office/drawing/2014/main" id="{4B5964E2-58CB-66A1-9909-F48991CDA7D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4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B0E26-C980-65FF-1A41-F8BA3D26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2D6800-7659-85F0-3081-2A84298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Funfact</a:t>
            </a:r>
            <a:endParaRPr lang="sk-SK" b="1" dirty="0">
              <a:latin typeface="+mn-lt"/>
            </a:endParaRP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400C7686-715F-F296-1FC4-34814BEEB3DF}"/>
              </a:ext>
            </a:extLst>
          </p:cNvPr>
          <p:cNvSpPr txBox="1"/>
          <p:nvPr/>
        </p:nvSpPr>
        <p:spPr>
          <a:xfrm>
            <a:off x="990600" y="1690688"/>
            <a:ext cx="60960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</a:rPr>
              <a:t>Oracle's first product being called Version 2 instead of Version 1</a:t>
            </a:r>
            <a:endParaRPr lang="sk-SK" b="0" i="0" dirty="0">
              <a:effectLst/>
            </a:endParaRPr>
          </a:p>
          <a:p>
            <a:pPr algn="l">
              <a:buNone/>
            </a:pPr>
            <a:endParaRPr lang="en-US" b="0" i="0" dirty="0">
              <a:effectLst/>
            </a:endParaRPr>
          </a:p>
          <a:p>
            <a:pPr algn="l">
              <a:buNone/>
            </a:pPr>
            <a:r>
              <a:rPr lang="en-US" sz="2000" b="1" i="0" dirty="0">
                <a:effectLst/>
              </a:rPr>
              <a:t>Why?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To create the illusion of maturity and stability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The goal was to build trust in a competitive, skeptical market.</a:t>
            </a:r>
          </a:p>
          <a:p>
            <a:pPr algn="l">
              <a:buNone/>
            </a:pPr>
            <a:endParaRPr lang="en-US" b="0" i="0" dirty="0">
              <a:effectLst/>
            </a:endParaRPr>
          </a:p>
          <a:p>
            <a:pPr algn="l">
              <a:buNone/>
            </a:pPr>
            <a:r>
              <a:rPr lang="en-US" sz="2000" b="1" i="0" dirty="0">
                <a:effectLst/>
              </a:rPr>
              <a:t>Did it work?</a:t>
            </a:r>
          </a:p>
          <a:p>
            <a:pPr algn="l">
              <a:buNone/>
            </a:pPr>
            <a:r>
              <a:rPr lang="en-US" b="0" i="0" dirty="0">
                <a:effectLst/>
              </a:rPr>
              <a:t>The strategy boosted Oracle’s credibility.</a:t>
            </a:r>
          </a:p>
          <a:p>
            <a:pPr algn="l">
              <a:buNone/>
            </a:pPr>
            <a:endParaRPr lang="en-US" b="0" i="0" dirty="0">
              <a:effectLst/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43EC2328-BCD6-CDAF-39AE-D4615C5EA46D}"/>
              </a:ext>
            </a:extLst>
          </p:cNvPr>
          <p:cNvSpPr txBox="1"/>
          <p:nvPr/>
        </p:nvSpPr>
        <p:spPr>
          <a:xfrm>
            <a:off x="990600" y="4276011"/>
            <a:ext cx="690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0" i="0" dirty="0">
                <a:effectLst/>
              </a:rPr>
              <a:t>“fake it ’til you make it”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90E20CB8-6B33-B119-3F45-1C8EC95A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D2C07103-3AD1-6630-5A24-86E5954A453C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0E536702-ECEC-4CCE-0D03-41543F62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8C69D32-42F6-FCED-C466-7274CFE6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B6094-83D8-230C-CFFD-F049F47A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1CA893-D96F-BD76-B4C4-6CB4D78A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Sources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BE50BA94-9804-0DA1-EAC3-DE3291E9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2F492135-EC99-DAB9-7A30-97238B63DD45}"/>
              </a:ext>
            </a:extLst>
          </p:cNvPr>
          <p:cNvSpPr txBox="1"/>
          <p:nvPr/>
        </p:nvSpPr>
        <p:spPr>
          <a:xfrm>
            <a:off x="838200" y="145626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Forbes.sk. (2024). </a:t>
            </a:r>
            <a:r>
              <a:rPr lang="sk-SK" dirty="0" err="1"/>
              <a:t>Larry</a:t>
            </a:r>
            <a:r>
              <a:rPr lang="sk-SK" dirty="0"/>
              <a:t> </a:t>
            </a:r>
            <a:r>
              <a:rPr lang="sk-SK" dirty="0" err="1"/>
              <a:t>Ellison</a:t>
            </a:r>
            <a:r>
              <a:rPr lang="sk-SK" dirty="0"/>
              <a:t> – Oracle </a:t>
            </a:r>
            <a:r>
              <a:rPr lang="sk-SK" dirty="0" err="1"/>
              <a:t>Corporation</a:t>
            </a:r>
            <a:r>
              <a:rPr lang="sk-SK" dirty="0"/>
              <a:t>: Majetok, biznis, životopis. </a:t>
            </a:r>
            <a:br>
              <a:rPr lang="sk-SK" dirty="0"/>
            </a:br>
            <a:r>
              <a:rPr lang="sk-SK" dirty="0" err="1"/>
              <a:t>Source</a:t>
            </a:r>
            <a:r>
              <a:rPr lang="sk-SK" dirty="0"/>
              <a:t>: </a:t>
            </a:r>
            <a:r>
              <a:rPr lang="sk-SK" dirty="0">
                <a:hlinkClick r:id="rId2"/>
              </a:rPr>
              <a:t>https://www.forbes.sk/larry-ellison-oracle-corporation-majetok-biznis-zivotopis/</a:t>
            </a:r>
            <a:br>
              <a:rPr lang="sk-SK" dirty="0"/>
            </a:b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Oracle Corporation Revenue. (2024). Oracle revenue 2010-2024. </a:t>
            </a:r>
            <a:r>
              <a:rPr lang="fr-FR" dirty="0" err="1"/>
              <a:t>Macrotrends</a:t>
            </a:r>
            <a:r>
              <a:rPr lang="fr-FR" dirty="0"/>
              <a:t>. </a:t>
            </a:r>
            <a:br>
              <a:rPr lang="sk-SK" dirty="0"/>
            </a:br>
            <a:r>
              <a:rPr lang="sk-SK" dirty="0" err="1"/>
              <a:t>Source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https://www.macrotrends.net/stocks/charts/ORCL/oracle/revenue</a:t>
            </a:r>
            <a:br>
              <a:rPr lang="sk-SK" dirty="0"/>
            </a:b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Statista. (2024). Oracle's revenue by business segment from 2015 to 2024. </a:t>
            </a:r>
            <a:br>
              <a:rPr lang="sk-SK" dirty="0"/>
            </a:br>
            <a:r>
              <a:rPr lang="sk-SK" dirty="0" err="1"/>
              <a:t>Source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https://www.statista.com/statistics/269728/oracles-revenue-by-business-segment/</a:t>
            </a:r>
            <a:br>
              <a:rPr lang="sk-SK" dirty="0"/>
            </a:b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CNBC. (2020, December 11). Oracle is moving its headquarters from Silicon Valley to Austin, Texas. </a:t>
            </a:r>
            <a:br>
              <a:rPr lang="sk-SK" dirty="0"/>
            </a:br>
            <a:r>
              <a:rPr lang="sk-SK" dirty="0" err="1"/>
              <a:t>Source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https://www.cnbc.com/2020/12/11/oracle-is-moving-its-headquarters-from-silicon-valley-to-austin-texas.html</a:t>
            </a:r>
            <a:br>
              <a:rPr lang="sk-SK" dirty="0"/>
            </a:b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Oracle. (2025). Oracle | </a:t>
            </a: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 and </a:t>
            </a:r>
            <a:r>
              <a:rPr lang="sk-SK" dirty="0" err="1"/>
              <a:t>Cloud</a:t>
            </a:r>
            <a:r>
              <a:rPr lang="sk-SK" dirty="0"/>
              <a:t> </a:t>
            </a:r>
            <a:r>
              <a:rPr lang="sk-SK" dirty="0" err="1"/>
              <a:t>Platform</a:t>
            </a:r>
            <a:r>
              <a:rPr lang="sk-SK" dirty="0"/>
              <a:t>. </a:t>
            </a:r>
            <a:br>
              <a:rPr lang="sk-SK" dirty="0"/>
            </a:br>
            <a:r>
              <a:rPr lang="sk-SK" dirty="0" err="1"/>
              <a:t>Source</a:t>
            </a:r>
            <a:r>
              <a:rPr lang="sk-SK" dirty="0"/>
              <a:t>: </a:t>
            </a:r>
            <a:r>
              <a:rPr lang="sk-SK" dirty="0">
                <a:hlinkClick r:id="rId6"/>
              </a:rPr>
              <a:t>https://www.oracle.com/il-en/</a:t>
            </a: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9938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DF77CA-15BF-DE5A-7DE4-524C262E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BCFE17-10B7-AF43-0CCB-7CD1DC5A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EF3F26EB-A5EB-C367-851E-F1992B348060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2602AA2-4E63-66F7-589D-04062948795B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0E4B343-E02B-D703-ACE4-164D15AB3F61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CB2BA73E-1745-1423-4E7F-677BDB199C0C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A71C9527-6430-E074-355B-77AB28FA8A1E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7A53C461-8EDC-F6B5-9B51-B31DD41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1D88CAA-7FFE-E7EF-62DC-5F6C88C15969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9E4E09C-DFCE-AFED-C02B-2304874AF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B26C4196-ABFF-7738-4FB3-2F6735BC853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B8E21-5251-A722-D5E9-61B0D840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E94CCF1-ED33-9FA8-0AEE-FDE308C7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680" y="499292"/>
            <a:ext cx="4385650" cy="1062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sz="4400" b="0" i="0" dirty="0" err="1">
                <a:effectLst/>
              </a:rPr>
              <a:t>History</a:t>
            </a:r>
            <a:r>
              <a:rPr lang="sk-SK" sz="4400" b="0" i="0" dirty="0">
                <a:effectLst/>
              </a:rPr>
              <a:t> of Oracle</a:t>
            </a:r>
          </a:p>
        </p:txBody>
      </p:sp>
      <p:sp>
        <p:nvSpPr>
          <p:cNvPr id="31" name="Oblúk 30">
            <a:extLst>
              <a:ext uri="{FF2B5EF4-FFF2-40B4-BE49-F238E27FC236}">
                <a16:creationId xmlns:a16="http://schemas.microsoft.com/office/drawing/2014/main" id="{715941FE-B45F-78A1-0F59-B32B5B61E88A}"/>
              </a:ext>
            </a:extLst>
          </p:cNvPr>
          <p:cNvSpPr/>
          <p:nvPr/>
        </p:nvSpPr>
        <p:spPr>
          <a:xfrm rot="9889318">
            <a:off x="48761" y="1853077"/>
            <a:ext cx="14461731" cy="2299266"/>
          </a:xfrm>
          <a:prstGeom prst="arc">
            <a:avLst>
              <a:gd name="adj1" fmla="val 11017113"/>
              <a:gd name="adj2" fmla="val 21565446"/>
            </a:avLst>
          </a:prstGeom>
          <a:noFill/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C3E937F5-88A1-7FCB-A919-B254FAEA5FBE}"/>
              </a:ext>
            </a:extLst>
          </p:cNvPr>
          <p:cNvSpPr/>
          <p:nvPr/>
        </p:nvSpPr>
        <p:spPr>
          <a:xfrm>
            <a:off x="902943" y="4779130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3" name="BlokTextu 42">
            <a:extLst>
              <a:ext uri="{FF2B5EF4-FFF2-40B4-BE49-F238E27FC236}">
                <a16:creationId xmlns:a16="http://schemas.microsoft.com/office/drawing/2014/main" id="{DAC8079E-5673-1815-30D4-10D8C381877F}"/>
              </a:ext>
            </a:extLst>
          </p:cNvPr>
          <p:cNvSpPr txBox="1"/>
          <p:nvPr/>
        </p:nvSpPr>
        <p:spPr>
          <a:xfrm>
            <a:off x="349002" y="3339218"/>
            <a:ext cx="1780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Founded</a:t>
            </a:r>
            <a:r>
              <a:rPr lang="sk-SK" b="1" i="0" dirty="0">
                <a:effectLst/>
              </a:rPr>
              <a:t> as Software </a:t>
            </a:r>
            <a:r>
              <a:rPr lang="sk-SK" b="1" i="0" dirty="0" err="1">
                <a:effectLst/>
              </a:rPr>
              <a:t>Development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Laboratories</a:t>
            </a:r>
            <a:r>
              <a:rPr lang="sk-SK" b="1" i="0" dirty="0">
                <a:effectLst/>
              </a:rPr>
              <a:t> (SDL)</a:t>
            </a:r>
          </a:p>
        </p:txBody>
      </p:sp>
      <p:sp>
        <p:nvSpPr>
          <p:cNvPr id="45" name="BlokTextu 44">
            <a:extLst>
              <a:ext uri="{FF2B5EF4-FFF2-40B4-BE49-F238E27FC236}">
                <a16:creationId xmlns:a16="http://schemas.microsoft.com/office/drawing/2014/main" id="{1099A350-B93C-1129-B06C-B1F3F3023614}"/>
              </a:ext>
            </a:extLst>
          </p:cNvPr>
          <p:cNvSpPr txBox="1"/>
          <p:nvPr/>
        </p:nvSpPr>
        <p:spPr>
          <a:xfrm>
            <a:off x="2129586" y="3435059"/>
            <a:ext cx="1491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Renamed</a:t>
            </a:r>
            <a:r>
              <a:rPr lang="sk-SK" b="1" i="0" dirty="0">
                <a:effectLst/>
              </a:rPr>
              <a:t> to </a:t>
            </a:r>
            <a:r>
              <a:rPr lang="sk-SK" b="1" i="0" dirty="0" err="1">
                <a:effectLst/>
              </a:rPr>
              <a:t>Relational</a:t>
            </a:r>
            <a:r>
              <a:rPr lang="sk-SK" b="1" i="0" dirty="0">
                <a:effectLst/>
              </a:rPr>
              <a:t> Software </a:t>
            </a:r>
            <a:r>
              <a:rPr lang="sk-SK" b="1" i="0" dirty="0" err="1">
                <a:effectLst/>
              </a:rPr>
              <a:t>Inc</a:t>
            </a:r>
            <a:r>
              <a:rPr lang="sk-SK" b="1" i="0" dirty="0">
                <a:effectLst/>
              </a:rPr>
              <a:t> </a:t>
            </a:r>
            <a:endParaRPr lang="sk-SK" b="1" dirty="0"/>
          </a:p>
        </p:txBody>
      </p:sp>
      <p:sp>
        <p:nvSpPr>
          <p:cNvPr id="49" name="BlokTextu 48">
            <a:extLst>
              <a:ext uri="{FF2B5EF4-FFF2-40B4-BE49-F238E27FC236}">
                <a16:creationId xmlns:a16="http://schemas.microsoft.com/office/drawing/2014/main" id="{92327E42-8D47-D89F-4DBD-5539DA4CB52F}"/>
              </a:ext>
            </a:extLst>
          </p:cNvPr>
          <p:cNvSpPr txBox="1"/>
          <p:nvPr/>
        </p:nvSpPr>
        <p:spPr>
          <a:xfrm>
            <a:off x="3649771" y="3244426"/>
            <a:ext cx="1445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Secured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first</a:t>
            </a:r>
            <a:r>
              <a:rPr lang="sk-SK" b="1" i="0" dirty="0">
                <a:effectLst/>
              </a:rPr>
              <a:t> major </a:t>
            </a:r>
            <a:r>
              <a:rPr lang="sk-SK" b="1" i="0" dirty="0" err="1">
                <a:effectLst/>
              </a:rPr>
              <a:t>client</a:t>
            </a:r>
            <a:r>
              <a:rPr lang="sk-SK" b="1" i="0" dirty="0">
                <a:effectLst/>
              </a:rPr>
              <a:t> - </a:t>
            </a:r>
            <a:r>
              <a:rPr lang="sk-SK" b="1" i="0" dirty="0" err="1">
                <a:effectLst/>
              </a:rPr>
              <a:t>the</a:t>
            </a:r>
            <a:r>
              <a:rPr lang="sk-SK" b="1" i="0" dirty="0">
                <a:effectLst/>
              </a:rPr>
              <a:t> CIA</a:t>
            </a:r>
          </a:p>
        </p:txBody>
      </p:sp>
      <p:sp>
        <p:nvSpPr>
          <p:cNvPr id="51" name="BlokTextu 50">
            <a:extLst>
              <a:ext uri="{FF2B5EF4-FFF2-40B4-BE49-F238E27FC236}">
                <a16:creationId xmlns:a16="http://schemas.microsoft.com/office/drawing/2014/main" id="{76755F0C-9FE4-2DB9-05CA-61E40A037940}"/>
              </a:ext>
            </a:extLst>
          </p:cNvPr>
          <p:cNvSpPr txBox="1"/>
          <p:nvPr/>
        </p:nvSpPr>
        <p:spPr>
          <a:xfrm>
            <a:off x="5161785" y="2035086"/>
            <a:ext cx="17674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Acquired</a:t>
            </a:r>
            <a:r>
              <a:rPr lang="sk-SK" b="1" i="0" dirty="0">
                <a:effectLst/>
              </a:rPr>
              <a:t> Sun </a:t>
            </a:r>
            <a:r>
              <a:rPr lang="sk-SK" b="1" i="0" dirty="0" err="1">
                <a:effectLst/>
              </a:rPr>
              <a:t>Microsystems</a:t>
            </a:r>
            <a:r>
              <a:rPr lang="sk-SK" b="1" i="0" dirty="0">
                <a:effectLst/>
              </a:rPr>
              <a:t> (</a:t>
            </a:r>
            <a:r>
              <a:rPr lang="sk-SK" b="1" i="0" dirty="0" err="1">
                <a:effectLst/>
              </a:rPr>
              <a:t>gaining</a:t>
            </a:r>
            <a:r>
              <a:rPr lang="sk-SK" b="1" i="0" dirty="0">
                <a:effectLst/>
              </a:rPr>
              <a:t> Java, MySQL, and </a:t>
            </a:r>
            <a:r>
              <a:rPr lang="sk-SK" b="1" i="0" dirty="0" err="1">
                <a:effectLst/>
              </a:rPr>
              <a:t>Solaris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technologies</a:t>
            </a:r>
            <a:r>
              <a:rPr lang="sk-SK" b="1" i="0" dirty="0">
                <a:effectLst/>
              </a:rPr>
              <a:t>) </a:t>
            </a:r>
          </a:p>
        </p:txBody>
      </p:sp>
      <p:sp>
        <p:nvSpPr>
          <p:cNvPr id="55" name="BlokTextu 54">
            <a:extLst>
              <a:ext uri="{FF2B5EF4-FFF2-40B4-BE49-F238E27FC236}">
                <a16:creationId xmlns:a16="http://schemas.microsoft.com/office/drawing/2014/main" id="{E1E8A3F3-865A-3734-1E4B-4FA2089FB36A}"/>
              </a:ext>
            </a:extLst>
          </p:cNvPr>
          <p:cNvSpPr txBox="1"/>
          <p:nvPr/>
        </p:nvSpPr>
        <p:spPr>
          <a:xfrm>
            <a:off x="8632080" y="1197584"/>
            <a:ext cx="17674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Introduced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Autonomous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Database</a:t>
            </a:r>
            <a:r>
              <a:rPr lang="sk-SK" b="1" i="0" dirty="0">
                <a:effectLst/>
              </a:rPr>
              <a:t> (AI/</a:t>
            </a:r>
            <a:r>
              <a:rPr lang="sk-SK" b="1" i="0" dirty="0" err="1">
                <a:effectLst/>
              </a:rPr>
              <a:t>machine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learning-powered</a:t>
            </a:r>
            <a:r>
              <a:rPr lang="sk-SK" b="1" i="0" dirty="0">
                <a:effectLst/>
              </a:rPr>
              <a:t>) </a:t>
            </a:r>
          </a:p>
        </p:txBody>
      </p:sp>
      <p:sp>
        <p:nvSpPr>
          <p:cNvPr id="59" name="BlokTextu 58">
            <a:extLst>
              <a:ext uri="{FF2B5EF4-FFF2-40B4-BE49-F238E27FC236}">
                <a16:creationId xmlns:a16="http://schemas.microsoft.com/office/drawing/2014/main" id="{34BB7565-584A-1D1E-1D69-446ED4F53035}"/>
              </a:ext>
            </a:extLst>
          </p:cNvPr>
          <p:cNvSpPr txBox="1"/>
          <p:nvPr/>
        </p:nvSpPr>
        <p:spPr>
          <a:xfrm>
            <a:off x="10311804" y="824559"/>
            <a:ext cx="1445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b="1" i="0" dirty="0" err="1">
                <a:effectLst/>
              </a:rPr>
              <a:t>Announced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plans</a:t>
            </a:r>
            <a:r>
              <a:rPr lang="sk-SK" b="1" i="0" dirty="0">
                <a:effectLst/>
              </a:rPr>
              <a:t> to </a:t>
            </a:r>
            <a:r>
              <a:rPr lang="sk-SK" b="1" i="0" dirty="0" err="1">
                <a:effectLst/>
              </a:rPr>
              <a:t>move</a:t>
            </a:r>
            <a:r>
              <a:rPr lang="sk-SK" b="1" i="0" dirty="0">
                <a:effectLst/>
              </a:rPr>
              <a:t> </a:t>
            </a:r>
            <a:r>
              <a:rPr lang="sk-SK" b="1" i="0" dirty="0" err="1">
                <a:effectLst/>
              </a:rPr>
              <a:t>global</a:t>
            </a:r>
            <a:r>
              <a:rPr lang="sk-SK" b="1" i="0" dirty="0">
                <a:effectLst/>
              </a:rPr>
              <a:t> HQ to </a:t>
            </a:r>
            <a:r>
              <a:rPr lang="sk-SK" b="1" i="0" dirty="0" err="1">
                <a:effectLst/>
              </a:rPr>
              <a:t>Nashville</a:t>
            </a:r>
            <a:r>
              <a:rPr lang="sk-SK" b="1" i="0" dirty="0">
                <a:effectLst/>
              </a:rPr>
              <a:t>, TN</a:t>
            </a:r>
            <a:endParaRPr lang="sk-SK" b="1" dirty="0"/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2E50F20D-9872-38DC-9D88-1C92E93A9BD8}"/>
              </a:ext>
            </a:extLst>
          </p:cNvPr>
          <p:cNvSpPr/>
          <p:nvPr/>
        </p:nvSpPr>
        <p:spPr>
          <a:xfrm>
            <a:off x="2408993" y="4640720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2" name="Ovál 61">
            <a:extLst>
              <a:ext uri="{FF2B5EF4-FFF2-40B4-BE49-F238E27FC236}">
                <a16:creationId xmlns:a16="http://schemas.microsoft.com/office/drawing/2014/main" id="{451D6E78-90DA-B28B-5C45-6AF155509D81}"/>
              </a:ext>
            </a:extLst>
          </p:cNvPr>
          <p:cNvSpPr/>
          <p:nvPr/>
        </p:nvSpPr>
        <p:spPr>
          <a:xfrm>
            <a:off x="3954148" y="4376895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ECB4E887-E6EB-7A05-1D13-DBDD73AF1859}"/>
              </a:ext>
            </a:extLst>
          </p:cNvPr>
          <p:cNvSpPr/>
          <p:nvPr/>
        </p:nvSpPr>
        <p:spPr>
          <a:xfrm>
            <a:off x="5472361" y="4011664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4" name="Ovál 63">
            <a:extLst>
              <a:ext uri="{FF2B5EF4-FFF2-40B4-BE49-F238E27FC236}">
                <a16:creationId xmlns:a16="http://schemas.microsoft.com/office/drawing/2014/main" id="{EF05B916-06BB-35C9-474C-D9A2209482FF}"/>
              </a:ext>
            </a:extLst>
          </p:cNvPr>
          <p:cNvSpPr/>
          <p:nvPr/>
        </p:nvSpPr>
        <p:spPr>
          <a:xfrm>
            <a:off x="8783281" y="3164994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024102D8-B0D2-F5D7-9809-DB9D1C208118}"/>
              </a:ext>
            </a:extLst>
          </p:cNvPr>
          <p:cNvSpPr/>
          <p:nvPr/>
        </p:nvSpPr>
        <p:spPr>
          <a:xfrm>
            <a:off x="10359554" y="2562681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6" name="BlokTextu 65">
            <a:extLst>
              <a:ext uri="{FF2B5EF4-FFF2-40B4-BE49-F238E27FC236}">
                <a16:creationId xmlns:a16="http://schemas.microsoft.com/office/drawing/2014/main" id="{A6A200D2-1496-8C81-074D-490F815EE1C3}"/>
              </a:ext>
            </a:extLst>
          </p:cNvPr>
          <p:cNvSpPr txBox="1"/>
          <p:nvPr/>
        </p:nvSpPr>
        <p:spPr>
          <a:xfrm>
            <a:off x="1020961" y="50388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1977</a:t>
            </a:r>
          </a:p>
        </p:txBody>
      </p:sp>
      <p:sp>
        <p:nvSpPr>
          <p:cNvPr id="67" name="BlokTextu 66">
            <a:extLst>
              <a:ext uri="{FF2B5EF4-FFF2-40B4-BE49-F238E27FC236}">
                <a16:creationId xmlns:a16="http://schemas.microsoft.com/office/drawing/2014/main" id="{8532AD8B-8EF8-EEAA-D2A3-F29F7038710F}"/>
              </a:ext>
            </a:extLst>
          </p:cNvPr>
          <p:cNvSpPr txBox="1"/>
          <p:nvPr/>
        </p:nvSpPr>
        <p:spPr>
          <a:xfrm>
            <a:off x="2527011" y="49004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1979</a:t>
            </a:r>
          </a:p>
        </p:txBody>
      </p:sp>
      <p:sp>
        <p:nvSpPr>
          <p:cNvPr id="69" name="BlokTextu 68">
            <a:extLst>
              <a:ext uri="{FF2B5EF4-FFF2-40B4-BE49-F238E27FC236}">
                <a16:creationId xmlns:a16="http://schemas.microsoft.com/office/drawing/2014/main" id="{CC02AF10-4FAF-B8F5-3E8D-52773544439C}"/>
              </a:ext>
            </a:extLst>
          </p:cNvPr>
          <p:cNvSpPr txBox="1"/>
          <p:nvPr/>
        </p:nvSpPr>
        <p:spPr>
          <a:xfrm>
            <a:off x="4026481" y="461866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1980s</a:t>
            </a:r>
          </a:p>
        </p:txBody>
      </p:sp>
      <p:sp>
        <p:nvSpPr>
          <p:cNvPr id="70" name="BlokTextu 69">
            <a:extLst>
              <a:ext uri="{FF2B5EF4-FFF2-40B4-BE49-F238E27FC236}">
                <a16:creationId xmlns:a16="http://schemas.microsoft.com/office/drawing/2014/main" id="{7943CBF4-159B-801F-E430-84521FEBA881}"/>
              </a:ext>
            </a:extLst>
          </p:cNvPr>
          <p:cNvSpPr txBox="1"/>
          <p:nvPr/>
        </p:nvSpPr>
        <p:spPr>
          <a:xfrm>
            <a:off x="5594060" y="42713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2010</a:t>
            </a:r>
          </a:p>
        </p:txBody>
      </p:sp>
      <p:sp>
        <p:nvSpPr>
          <p:cNvPr id="71" name="BlokTextu 70">
            <a:extLst>
              <a:ext uri="{FF2B5EF4-FFF2-40B4-BE49-F238E27FC236}">
                <a16:creationId xmlns:a16="http://schemas.microsoft.com/office/drawing/2014/main" id="{DDD22D3A-7875-3561-9ECB-DFD82B14FFC0}"/>
              </a:ext>
            </a:extLst>
          </p:cNvPr>
          <p:cNvSpPr txBox="1"/>
          <p:nvPr/>
        </p:nvSpPr>
        <p:spPr>
          <a:xfrm>
            <a:off x="8906810" y="34200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72" name="BlokTextu 71">
            <a:extLst>
              <a:ext uri="{FF2B5EF4-FFF2-40B4-BE49-F238E27FC236}">
                <a16:creationId xmlns:a16="http://schemas.microsoft.com/office/drawing/2014/main" id="{766051E5-5A7D-08BF-A803-E4C40E9D29A8}"/>
              </a:ext>
            </a:extLst>
          </p:cNvPr>
          <p:cNvSpPr txBox="1"/>
          <p:nvPr/>
        </p:nvSpPr>
        <p:spPr>
          <a:xfrm>
            <a:off x="10475918" y="2818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66E025D-DF22-FFF2-FB2D-FE763C3E1889}"/>
              </a:ext>
            </a:extLst>
          </p:cNvPr>
          <p:cNvSpPr txBox="1"/>
          <p:nvPr/>
        </p:nvSpPr>
        <p:spPr>
          <a:xfrm>
            <a:off x="6769394" y="2449373"/>
            <a:ext cx="1767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Cloud expansion begins - launch of Oracle Cloud</a:t>
            </a:r>
            <a:endParaRPr lang="sk-SK" b="1" i="0" dirty="0">
              <a:effectLst/>
            </a:endParaRP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0014D41A-61FD-839B-19A9-7A836ACFC160}"/>
              </a:ext>
            </a:extLst>
          </p:cNvPr>
          <p:cNvSpPr/>
          <p:nvPr/>
        </p:nvSpPr>
        <p:spPr>
          <a:xfrm>
            <a:off x="7110872" y="3609384"/>
            <a:ext cx="888780" cy="88878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B6071C70-51DA-7C3E-715A-7856DC9C57CC}"/>
              </a:ext>
            </a:extLst>
          </p:cNvPr>
          <p:cNvSpPr txBox="1"/>
          <p:nvPr/>
        </p:nvSpPr>
        <p:spPr>
          <a:xfrm>
            <a:off x="7169050" y="3869108"/>
            <a:ext cx="7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2010s</a:t>
            </a: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A2CB0D0-C742-EA95-4B44-5DC72EE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3/13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8D152C8-D298-FB02-22DA-3AC051C26F99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3F3D67B-7915-B053-20E1-2005F4EB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65CF6368-E7B8-B090-B117-E77CB85ADA0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0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/>
      <p:bldP spid="45" grpId="0"/>
      <p:bldP spid="49" grpId="0"/>
      <p:bldP spid="51" grpId="0"/>
      <p:bldP spid="55" grpId="0"/>
      <p:bldP spid="59" grpId="0"/>
      <p:bldP spid="60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9" grpId="0"/>
      <p:bldP spid="70" grpId="0"/>
      <p:bldP spid="71" grpId="0"/>
      <p:bldP spid="72" grpId="0"/>
      <p:bldP spid="2" grpId="0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D1D42-3871-3104-E7FC-18999E72E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CD6C3-39E5-8521-53E5-9340BF8F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>
                <a:latin typeface="+mn-lt"/>
              </a:rPr>
              <a:t>Content</a:t>
            </a:r>
            <a:endParaRPr lang="sk-SK" b="1" dirty="0">
              <a:latin typeface="+mn-lt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09F66F-89F4-514E-FCE2-7AD98A20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55202" cy="510169"/>
          </a:xfrm>
        </p:spPr>
        <p:txBody>
          <a:bodyPr/>
          <a:lstStyle/>
          <a:p>
            <a:r>
              <a:rPr lang="sk-SK" b="0" i="0" dirty="0" err="1">
                <a:effectLst/>
              </a:rPr>
              <a:t>History</a:t>
            </a:r>
            <a:r>
              <a:rPr lang="sk-SK" b="0" i="0" dirty="0">
                <a:effectLst/>
              </a:rPr>
              <a:t> of Oracle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9E8B5CB-6A94-FD55-2A3B-1230B160CD01}"/>
              </a:ext>
            </a:extLst>
          </p:cNvPr>
          <p:cNvSpPr txBox="1"/>
          <p:nvPr/>
        </p:nvSpPr>
        <p:spPr>
          <a:xfrm>
            <a:off x="838200" y="233579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Founders</a:t>
            </a:r>
            <a:r>
              <a:rPr lang="sk-SK" sz="2800" b="0" i="0" dirty="0">
                <a:effectLst/>
              </a:rPr>
              <a:t> &amp; </a:t>
            </a:r>
            <a:r>
              <a:rPr lang="sk-SK" sz="2800" b="0" i="0" dirty="0" err="1">
                <a:effectLst/>
              </a:rPr>
              <a:t>Founding</a:t>
            </a:r>
            <a:r>
              <a:rPr lang="sk-SK" sz="2800" b="0" i="0" dirty="0">
                <a:effectLst/>
              </a:rPr>
              <a:t> Story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5C3FE71-B2FE-A025-6CBC-7B3B2E16D77C}"/>
              </a:ext>
            </a:extLst>
          </p:cNvPr>
          <p:cNvSpPr txBox="1"/>
          <p:nvPr/>
        </p:nvSpPr>
        <p:spPr>
          <a:xfrm>
            <a:off x="838200" y="285901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Market the company operates in</a:t>
            </a:r>
            <a:endParaRPr lang="sk-SK" sz="2800" b="0" i="0" dirty="0">
              <a:effectLst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22F78399-DB0A-910C-681C-B2C88632D1CA}"/>
              </a:ext>
            </a:extLst>
          </p:cNvPr>
          <p:cNvSpPr txBox="1"/>
          <p:nvPr/>
        </p:nvSpPr>
        <p:spPr>
          <a:xfrm>
            <a:off x="838200" y="338223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Subsidiaries</a:t>
            </a:r>
            <a:endParaRPr lang="sk-SK" sz="2800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0891EBBA-5DE0-517C-DD42-C52D2DA979DE}"/>
              </a:ext>
            </a:extLst>
          </p:cNvPr>
          <p:cNvSpPr txBox="1"/>
          <p:nvPr/>
        </p:nvSpPr>
        <p:spPr>
          <a:xfrm>
            <a:off x="838200" y="390545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 err="1">
                <a:effectLst/>
              </a:rPr>
              <a:t>Employees</a:t>
            </a:r>
            <a:r>
              <a:rPr lang="sk-SK" sz="2800" b="0" i="0" dirty="0">
                <a:effectLst/>
              </a:rPr>
              <a:t> – </a:t>
            </a:r>
            <a:r>
              <a:rPr lang="sk-SK" sz="2800" b="0" i="0" dirty="0" err="1">
                <a:effectLst/>
              </a:rPr>
              <a:t>number</a:t>
            </a:r>
            <a:r>
              <a:rPr lang="sk-SK" sz="2800" b="0" i="0" dirty="0">
                <a:effectLst/>
              </a:rPr>
              <a:t> and </a:t>
            </a:r>
            <a:r>
              <a:rPr lang="sk-SK" sz="2800" b="0" i="0" dirty="0" err="1">
                <a:effectLst/>
              </a:rPr>
              <a:t>roles</a:t>
            </a:r>
            <a:endParaRPr lang="sk-SK" sz="2800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B280FCE6-D663-71AD-3C88-33510F8C38C0}"/>
              </a:ext>
            </a:extLst>
          </p:cNvPr>
          <p:cNvSpPr txBox="1"/>
          <p:nvPr/>
        </p:nvSpPr>
        <p:spPr>
          <a:xfrm>
            <a:off x="838200" y="4428674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800" b="0" i="0" dirty="0">
                <a:effectLst/>
              </a:rPr>
              <a:t>Profit – General </a:t>
            </a:r>
            <a:r>
              <a:rPr lang="sk-SK" sz="2800" b="0" i="0" dirty="0" err="1">
                <a:effectLst/>
              </a:rPr>
              <a:t>Financial</a:t>
            </a:r>
            <a:r>
              <a:rPr lang="sk-SK" sz="2800" b="0" i="0" dirty="0">
                <a:effectLst/>
              </a:rPr>
              <a:t> </a:t>
            </a:r>
            <a:r>
              <a:rPr lang="sk-SK" sz="2800" b="0" i="0" dirty="0" err="1">
                <a:effectLst/>
              </a:rPr>
              <a:t>Overview</a:t>
            </a:r>
            <a:endParaRPr lang="sk-SK" sz="2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2412E34-037F-250B-7B82-6A517CAA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4/13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3C30972C-C113-C4F6-E7B5-8DD3F3826510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359481AE-E480-DE01-E19C-D6EFF220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16" name="Obrázok 15">
            <a:extLst>
              <a:ext uri="{FF2B5EF4-FFF2-40B4-BE49-F238E27FC236}">
                <a16:creationId xmlns:a16="http://schemas.microsoft.com/office/drawing/2014/main" id="{EF4EF62C-EC1E-46D4-C64D-E4F3BE30D93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BA45C-E86C-1B79-D1ED-765A0D1BE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B742E3EE-43EC-2823-795A-928204F43A34}"/>
              </a:ext>
            </a:extLst>
          </p:cNvPr>
          <p:cNvSpPr txBox="1"/>
          <p:nvPr/>
        </p:nvSpPr>
        <p:spPr>
          <a:xfrm>
            <a:off x="868680" y="605085"/>
            <a:ext cx="646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Founders</a:t>
            </a:r>
            <a:r>
              <a:rPr lang="sk-SK" sz="4400" b="0" i="0" dirty="0">
                <a:effectLst/>
              </a:rPr>
              <a:t> &amp; </a:t>
            </a:r>
            <a:r>
              <a:rPr lang="sk-SK" sz="4400" b="0" i="0" dirty="0" err="1">
                <a:effectLst/>
              </a:rPr>
              <a:t>Founding</a:t>
            </a:r>
            <a:r>
              <a:rPr lang="sk-SK" sz="4400" b="0" i="0" dirty="0">
                <a:effectLst/>
              </a:rPr>
              <a:t> Story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0A46D409-00AA-B2C9-2472-303370E031FA}"/>
              </a:ext>
            </a:extLst>
          </p:cNvPr>
          <p:cNvGrpSpPr/>
          <p:nvPr/>
        </p:nvGrpSpPr>
        <p:grpSpPr>
          <a:xfrm>
            <a:off x="201918" y="1735862"/>
            <a:ext cx="3676880" cy="2522768"/>
            <a:chOff x="7860018" y="693621"/>
            <a:chExt cx="3676880" cy="2522768"/>
          </a:xfrm>
          <a:blipFill>
            <a:blip r:embed="rId2"/>
            <a:stretch>
              <a:fillRect/>
            </a:stretch>
          </a:blipFill>
        </p:grpSpPr>
        <p:sp>
          <p:nvSpPr>
            <p:cNvPr id="9" name="Voľný tvar: obrazec 8">
              <a:extLst>
                <a:ext uri="{FF2B5EF4-FFF2-40B4-BE49-F238E27FC236}">
                  <a16:creationId xmlns:a16="http://schemas.microsoft.com/office/drawing/2014/main" id="{B8D99260-6A0E-70E8-7AEA-49515CC75F28}"/>
                </a:ext>
              </a:extLst>
            </p:cNvPr>
            <p:cNvSpPr/>
            <p:nvPr/>
          </p:nvSpPr>
          <p:spPr>
            <a:xfrm>
              <a:off x="7860018" y="693621"/>
              <a:ext cx="3654397" cy="1688793"/>
            </a:xfrm>
            <a:custGeom>
              <a:avLst/>
              <a:gdLst>
                <a:gd name="connsiteX0" fmla="*/ 3647843 w 3647842"/>
                <a:gd name="connsiteY0" fmla="*/ 521120 h 1042240"/>
                <a:gd name="connsiteX1" fmla="*/ 1823922 w 3647842"/>
                <a:gd name="connsiteY1" fmla="*/ 1042241 h 1042240"/>
                <a:gd name="connsiteX2" fmla="*/ 0 w 3647842"/>
                <a:gd name="connsiteY2" fmla="*/ 521120 h 1042240"/>
                <a:gd name="connsiteX3" fmla="*/ 1823922 w 3647842"/>
                <a:gd name="connsiteY3" fmla="*/ 0 h 1042240"/>
                <a:gd name="connsiteX4" fmla="*/ 3647843 w 3647842"/>
                <a:gd name="connsiteY4" fmla="*/ 521120 h 1042240"/>
                <a:gd name="connsiteX0" fmla="*/ 3757788 w 3757788"/>
                <a:gd name="connsiteY0" fmla="*/ 615004 h 1136125"/>
                <a:gd name="connsiteX1" fmla="*/ 1933867 w 3757788"/>
                <a:gd name="connsiteY1" fmla="*/ 1136125 h 1136125"/>
                <a:gd name="connsiteX2" fmla="*/ 109945 w 3757788"/>
                <a:gd name="connsiteY2" fmla="*/ 615004 h 1136125"/>
                <a:gd name="connsiteX3" fmla="*/ 323490 w 3757788"/>
                <a:gd name="connsiteY3" fmla="*/ 48877 h 1136125"/>
                <a:gd name="connsiteX4" fmla="*/ 1933867 w 3757788"/>
                <a:gd name="connsiteY4" fmla="*/ 93884 h 1136125"/>
                <a:gd name="connsiteX5" fmla="*/ 3757788 w 3757788"/>
                <a:gd name="connsiteY5" fmla="*/ 615004 h 1136125"/>
                <a:gd name="connsiteX0" fmla="*/ 3789326 w 3789326"/>
                <a:gd name="connsiteY0" fmla="*/ 595116 h 1116237"/>
                <a:gd name="connsiteX1" fmla="*/ 1965405 w 3789326"/>
                <a:gd name="connsiteY1" fmla="*/ 1116237 h 1116237"/>
                <a:gd name="connsiteX2" fmla="*/ 141483 w 3789326"/>
                <a:gd name="connsiteY2" fmla="*/ 595116 h 1116237"/>
                <a:gd name="connsiteX3" fmla="*/ 177228 w 3789326"/>
                <a:gd name="connsiteY3" fmla="*/ 359189 h 1116237"/>
                <a:gd name="connsiteX4" fmla="*/ 355028 w 3789326"/>
                <a:gd name="connsiteY4" fmla="*/ 28989 h 1116237"/>
                <a:gd name="connsiteX5" fmla="*/ 1965405 w 3789326"/>
                <a:gd name="connsiteY5" fmla="*/ 73996 h 1116237"/>
                <a:gd name="connsiteX6" fmla="*/ 3789326 w 3789326"/>
                <a:gd name="connsiteY6" fmla="*/ 595116 h 1116237"/>
                <a:gd name="connsiteX0" fmla="*/ 3793545 w 3793545"/>
                <a:gd name="connsiteY0" fmla="*/ 595116 h 1116237"/>
                <a:gd name="connsiteX1" fmla="*/ 1969624 w 3793545"/>
                <a:gd name="connsiteY1" fmla="*/ 1116237 h 1116237"/>
                <a:gd name="connsiteX2" fmla="*/ 145702 w 3793545"/>
                <a:gd name="connsiteY2" fmla="*/ 595116 h 1116237"/>
                <a:gd name="connsiteX3" fmla="*/ 143347 w 3793545"/>
                <a:gd name="connsiteY3" fmla="*/ 553922 h 1116237"/>
                <a:gd name="connsiteX4" fmla="*/ 181447 w 3793545"/>
                <a:gd name="connsiteY4" fmla="*/ 359189 h 1116237"/>
                <a:gd name="connsiteX5" fmla="*/ 359247 w 3793545"/>
                <a:gd name="connsiteY5" fmla="*/ 28989 h 1116237"/>
                <a:gd name="connsiteX6" fmla="*/ 1969624 w 3793545"/>
                <a:gd name="connsiteY6" fmla="*/ 73996 h 1116237"/>
                <a:gd name="connsiteX7" fmla="*/ 3793545 w 3793545"/>
                <a:gd name="connsiteY7" fmla="*/ 595116 h 1116237"/>
                <a:gd name="connsiteX0" fmla="*/ 3676879 w 3676879"/>
                <a:gd name="connsiteY0" fmla="*/ 595116 h 1166651"/>
                <a:gd name="connsiteX1" fmla="*/ 1852958 w 3676879"/>
                <a:gd name="connsiteY1" fmla="*/ 1116237 h 1166651"/>
                <a:gd name="connsiteX2" fmla="*/ 166382 w 3676879"/>
                <a:gd name="connsiteY2" fmla="*/ 1087322 h 1166651"/>
                <a:gd name="connsiteX3" fmla="*/ 29036 w 3676879"/>
                <a:gd name="connsiteY3" fmla="*/ 595116 h 1166651"/>
                <a:gd name="connsiteX4" fmla="*/ 26681 w 3676879"/>
                <a:gd name="connsiteY4" fmla="*/ 553922 h 1166651"/>
                <a:gd name="connsiteX5" fmla="*/ 64781 w 3676879"/>
                <a:gd name="connsiteY5" fmla="*/ 359189 h 1166651"/>
                <a:gd name="connsiteX6" fmla="*/ 242581 w 3676879"/>
                <a:gd name="connsiteY6" fmla="*/ 28989 h 1166651"/>
                <a:gd name="connsiteX7" fmla="*/ 1852958 w 3676879"/>
                <a:gd name="connsiteY7" fmla="*/ 73996 h 1166651"/>
                <a:gd name="connsiteX8" fmla="*/ 3676879 w 3676879"/>
                <a:gd name="connsiteY8" fmla="*/ 595116 h 1166651"/>
                <a:gd name="connsiteX0" fmla="*/ 3676879 w 3732810"/>
                <a:gd name="connsiteY0" fmla="*/ 577811 h 1149346"/>
                <a:gd name="connsiteX1" fmla="*/ 1852958 w 3732810"/>
                <a:gd name="connsiteY1" fmla="*/ 1098932 h 1149346"/>
                <a:gd name="connsiteX2" fmla="*/ 166382 w 3732810"/>
                <a:gd name="connsiteY2" fmla="*/ 1070017 h 1149346"/>
                <a:gd name="connsiteX3" fmla="*/ 29036 w 3732810"/>
                <a:gd name="connsiteY3" fmla="*/ 577811 h 1149346"/>
                <a:gd name="connsiteX4" fmla="*/ 26681 w 3732810"/>
                <a:gd name="connsiteY4" fmla="*/ 536617 h 1149346"/>
                <a:gd name="connsiteX5" fmla="*/ 64781 w 3732810"/>
                <a:gd name="connsiteY5" fmla="*/ 341884 h 1149346"/>
                <a:gd name="connsiteX6" fmla="*/ 242581 w 3732810"/>
                <a:gd name="connsiteY6" fmla="*/ 11684 h 1149346"/>
                <a:gd name="connsiteX7" fmla="*/ 1852958 w 3732810"/>
                <a:gd name="connsiteY7" fmla="*/ 56691 h 1149346"/>
                <a:gd name="connsiteX8" fmla="*/ 3138182 w 3732810"/>
                <a:gd name="connsiteY8" fmla="*/ 62484 h 1149346"/>
                <a:gd name="connsiteX9" fmla="*/ 3676879 w 3732810"/>
                <a:gd name="connsiteY9" fmla="*/ 577811 h 1149346"/>
                <a:gd name="connsiteX0" fmla="*/ 3676879 w 3804862"/>
                <a:gd name="connsiteY0" fmla="*/ 577811 h 1149346"/>
                <a:gd name="connsiteX1" fmla="*/ 1852958 w 3804862"/>
                <a:gd name="connsiteY1" fmla="*/ 1098932 h 1149346"/>
                <a:gd name="connsiteX2" fmla="*/ 166382 w 3804862"/>
                <a:gd name="connsiteY2" fmla="*/ 1070017 h 1149346"/>
                <a:gd name="connsiteX3" fmla="*/ 29036 w 3804862"/>
                <a:gd name="connsiteY3" fmla="*/ 577811 h 1149346"/>
                <a:gd name="connsiteX4" fmla="*/ 26681 w 3804862"/>
                <a:gd name="connsiteY4" fmla="*/ 536617 h 1149346"/>
                <a:gd name="connsiteX5" fmla="*/ 64781 w 3804862"/>
                <a:gd name="connsiteY5" fmla="*/ 341884 h 1149346"/>
                <a:gd name="connsiteX6" fmla="*/ 242581 w 3804862"/>
                <a:gd name="connsiteY6" fmla="*/ 11684 h 1149346"/>
                <a:gd name="connsiteX7" fmla="*/ 1852958 w 3804862"/>
                <a:gd name="connsiteY7" fmla="*/ 56691 h 1149346"/>
                <a:gd name="connsiteX8" fmla="*/ 3138182 w 3804862"/>
                <a:gd name="connsiteY8" fmla="*/ 62484 h 1149346"/>
                <a:gd name="connsiteX9" fmla="*/ 3595381 w 3804862"/>
                <a:gd name="connsiteY9" fmla="*/ 392683 h 1149346"/>
                <a:gd name="connsiteX10" fmla="*/ 3676879 w 3804862"/>
                <a:gd name="connsiteY10" fmla="*/ 577811 h 1149346"/>
                <a:gd name="connsiteX0" fmla="*/ 3676879 w 3804862"/>
                <a:gd name="connsiteY0" fmla="*/ 577009 h 1148544"/>
                <a:gd name="connsiteX1" fmla="*/ 1852958 w 3804862"/>
                <a:gd name="connsiteY1" fmla="*/ 1098130 h 1148544"/>
                <a:gd name="connsiteX2" fmla="*/ 166382 w 3804862"/>
                <a:gd name="connsiteY2" fmla="*/ 1069215 h 1148544"/>
                <a:gd name="connsiteX3" fmla="*/ 29036 w 3804862"/>
                <a:gd name="connsiteY3" fmla="*/ 577009 h 1148544"/>
                <a:gd name="connsiteX4" fmla="*/ 26681 w 3804862"/>
                <a:gd name="connsiteY4" fmla="*/ 535815 h 1148544"/>
                <a:gd name="connsiteX5" fmla="*/ 64781 w 3804862"/>
                <a:gd name="connsiteY5" fmla="*/ 341082 h 1148544"/>
                <a:gd name="connsiteX6" fmla="*/ 242581 w 3804862"/>
                <a:gd name="connsiteY6" fmla="*/ 10882 h 1148544"/>
                <a:gd name="connsiteX7" fmla="*/ 1852958 w 3804862"/>
                <a:gd name="connsiteY7" fmla="*/ 55889 h 1148544"/>
                <a:gd name="connsiteX8" fmla="*/ 2426981 w 3804862"/>
                <a:gd name="connsiteY8" fmla="*/ 10881 h 1148544"/>
                <a:gd name="connsiteX9" fmla="*/ 3138182 w 3804862"/>
                <a:gd name="connsiteY9" fmla="*/ 61682 h 1148544"/>
                <a:gd name="connsiteX10" fmla="*/ 3595381 w 3804862"/>
                <a:gd name="connsiteY10" fmla="*/ 391881 h 1148544"/>
                <a:gd name="connsiteX11" fmla="*/ 3676879 w 3804862"/>
                <a:gd name="connsiteY11" fmla="*/ 577009 h 1148544"/>
                <a:gd name="connsiteX0" fmla="*/ 3676879 w 3804862"/>
                <a:gd name="connsiteY0" fmla="*/ 585752 h 1157287"/>
                <a:gd name="connsiteX1" fmla="*/ 1852958 w 3804862"/>
                <a:gd name="connsiteY1" fmla="*/ 1106873 h 1157287"/>
                <a:gd name="connsiteX2" fmla="*/ 166382 w 3804862"/>
                <a:gd name="connsiteY2" fmla="*/ 1077958 h 1157287"/>
                <a:gd name="connsiteX3" fmla="*/ 29036 w 3804862"/>
                <a:gd name="connsiteY3" fmla="*/ 585752 h 1157287"/>
                <a:gd name="connsiteX4" fmla="*/ 26681 w 3804862"/>
                <a:gd name="connsiteY4" fmla="*/ 544558 h 1157287"/>
                <a:gd name="connsiteX5" fmla="*/ 64781 w 3804862"/>
                <a:gd name="connsiteY5" fmla="*/ 349825 h 1157287"/>
                <a:gd name="connsiteX6" fmla="*/ 242581 w 3804862"/>
                <a:gd name="connsiteY6" fmla="*/ 19625 h 1157287"/>
                <a:gd name="connsiteX7" fmla="*/ 1852958 w 3804862"/>
                <a:gd name="connsiteY7" fmla="*/ 13832 h 1157287"/>
                <a:gd name="connsiteX8" fmla="*/ 2426981 w 3804862"/>
                <a:gd name="connsiteY8" fmla="*/ 19624 h 1157287"/>
                <a:gd name="connsiteX9" fmla="*/ 3138182 w 3804862"/>
                <a:gd name="connsiteY9" fmla="*/ 70425 h 1157287"/>
                <a:gd name="connsiteX10" fmla="*/ 3595381 w 3804862"/>
                <a:gd name="connsiteY10" fmla="*/ 400624 h 1157287"/>
                <a:gd name="connsiteX11" fmla="*/ 3676879 w 3804862"/>
                <a:gd name="connsiteY11" fmla="*/ 585752 h 1157287"/>
                <a:gd name="connsiteX0" fmla="*/ 3676879 w 3804862"/>
                <a:gd name="connsiteY0" fmla="*/ 585752 h 1157287"/>
                <a:gd name="connsiteX1" fmla="*/ 1852958 w 3804862"/>
                <a:gd name="connsiteY1" fmla="*/ 1106873 h 1157287"/>
                <a:gd name="connsiteX2" fmla="*/ 166382 w 3804862"/>
                <a:gd name="connsiteY2" fmla="*/ 1077958 h 1157287"/>
                <a:gd name="connsiteX3" fmla="*/ 29036 w 3804862"/>
                <a:gd name="connsiteY3" fmla="*/ 585752 h 1157287"/>
                <a:gd name="connsiteX4" fmla="*/ 26681 w 3804862"/>
                <a:gd name="connsiteY4" fmla="*/ 544558 h 1157287"/>
                <a:gd name="connsiteX5" fmla="*/ 64781 w 3804862"/>
                <a:gd name="connsiteY5" fmla="*/ 349825 h 1157287"/>
                <a:gd name="connsiteX6" fmla="*/ 242581 w 3804862"/>
                <a:gd name="connsiteY6" fmla="*/ 19625 h 1157287"/>
                <a:gd name="connsiteX7" fmla="*/ 1852958 w 3804862"/>
                <a:gd name="connsiteY7" fmla="*/ 13832 h 1157287"/>
                <a:gd name="connsiteX8" fmla="*/ 2426981 w 3804862"/>
                <a:gd name="connsiteY8" fmla="*/ 19624 h 1157287"/>
                <a:gd name="connsiteX9" fmla="*/ 3404882 w 3804862"/>
                <a:gd name="connsiteY9" fmla="*/ 36559 h 1157287"/>
                <a:gd name="connsiteX10" fmla="*/ 3595381 w 3804862"/>
                <a:gd name="connsiteY10" fmla="*/ 400624 h 1157287"/>
                <a:gd name="connsiteX11" fmla="*/ 3676879 w 3804862"/>
                <a:gd name="connsiteY11" fmla="*/ 585752 h 1157287"/>
                <a:gd name="connsiteX0" fmla="*/ 3600679 w 3750346"/>
                <a:gd name="connsiteY0" fmla="*/ 1051418 h 1127217"/>
                <a:gd name="connsiteX1" fmla="*/ 1852958 w 3750346"/>
                <a:gd name="connsiteY1" fmla="*/ 1106873 h 1127217"/>
                <a:gd name="connsiteX2" fmla="*/ 166382 w 3750346"/>
                <a:gd name="connsiteY2" fmla="*/ 1077958 h 1127217"/>
                <a:gd name="connsiteX3" fmla="*/ 29036 w 3750346"/>
                <a:gd name="connsiteY3" fmla="*/ 585752 h 1127217"/>
                <a:gd name="connsiteX4" fmla="*/ 26681 w 3750346"/>
                <a:gd name="connsiteY4" fmla="*/ 544558 h 1127217"/>
                <a:gd name="connsiteX5" fmla="*/ 64781 w 3750346"/>
                <a:gd name="connsiteY5" fmla="*/ 349825 h 1127217"/>
                <a:gd name="connsiteX6" fmla="*/ 242581 w 3750346"/>
                <a:gd name="connsiteY6" fmla="*/ 19625 h 1127217"/>
                <a:gd name="connsiteX7" fmla="*/ 1852958 w 3750346"/>
                <a:gd name="connsiteY7" fmla="*/ 13832 h 1127217"/>
                <a:gd name="connsiteX8" fmla="*/ 2426981 w 3750346"/>
                <a:gd name="connsiteY8" fmla="*/ 19624 h 1127217"/>
                <a:gd name="connsiteX9" fmla="*/ 3404882 w 3750346"/>
                <a:gd name="connsiteY9" fmla="*/ 36559 h 1127217"/>
                <a:gd name="connsiteX10" fmla="*/ 3595381 w 3750346"/>
                <a:gd name="connsiteY10" fmla="*/ 400624 h 1127217"/>
                <a:gd name="connsiteX11" fmla="*/ 3600679 w 3750346"/>
                <a:gd name="connsiteY11" fmla="*/ 1051418 h 1127217"/>
                <a:gd name="connsiteX0" fmla="*/ 3600679 w 3741865"/>
                <a:gd name="connsiteY0" fmla="*/ 1051418 h 1127217"/>
                <a:gd name="connsiteX1" fmla="*/ 1852958 w 3741865"/>
                <a:gd name="connsiteY1" fmla="*/ 1106873 h 1127217"/>
                <a:gd name="connsiteX2" fmla="*/ 166382 w 3741865"/>
                <a:gd name="connsiteY2" fmla="*/ 1077958 h 1127217"/>
                <a:gd name="connsiteX3" fmla="*/ 29036 w 3741865"/>
                <a:gd name="connsiteY3" fmla="*/ 585752 h 1127217"/>
                <a:gd name="connsiteX4" fmla="*/ 26681 w 3741865"/>
                <a:gd name="connsiteY4" fmla="*/ 544558 h 1127217"/>
                <a:gd name="connsiteX5" fmla="*/ 64781 w 3741865"/>
                <a:gd name="connsiteY5" fmla="*/ 349825 h 1127217"/>
                <a:gd name="connsiteX6" fmla="*/ 242581 w 3741865"/>
                <a:gd name="connsiteY6" fmla="*/ 19625 h 1127217"/>
                <a:gd name="connsiteX7" fmla="*/ 1852958 w 3741865"/>
                <a:gd name="connsiteY7" fmla="*/ 13832 h 1127217"/>
                <a:gd name="connsiteX8" fmla="*/ 2426981 w 3741865"/>
                <a:gd name="connsiteY8" fmla="*/ 19624 h 1127217"/>
                <a:gd name="connsiteX9" fmla="*/ 3404882 w 3741865"/>
                <a:gd name="connsiteY9" fmla="*/ 36559 h 1127217"/>
                <a:gd name="connsiteX10" fmla="*/ 3595381 w 3741865"/>
                <a:gd name="connsiteY10" fmla="*/ 400624 h 1127217"/>
                <a:gd name="connsiteX11" fmla="*/ 3633481 w 3741865"/>
                <a:gd name="connsiteY11" fmla="*/ 832425 h 1127217"/>
                <a:gd name="connsiteX12" fmla="*/ 3600679 w 3741865"/>
                <a:gd name="connsiteY12" fmla="*/ 1051418 h 1127217"/>
                <a:gd name="connsiteX0" fmla="*/ 3448279 w 3654397"/>
                <a:gd name="connsiteY0" fmla="*/ 1076818 h 1125861"/>
                <a:gd name="connsiteX1" fmla="*/ 1852958 w 3654397"/>
                <a:gd name="connsiteY1" fmla="*/ 1106873 h 1125861"/>
                <a:gd name="connsiteX2" fmla="*/ 166382 w 3654397"/>
                <a:gd name="connsiteY2" fmla="*/ 1077958 h 1125861"/>
                <a:gd name="connsiteX3" fmla="*/ 29036 w 3654397"/>
                <a:gd name="connsiteY3" fmla="*/ 585752 h 1125861"/>
                <a:gd name="connsiteX4" fmla="*/ 26681 w 3654397"/>
                <a:gd name="connsiteY4" fmla="*/ 544558 h 1125861"/>
                <a:gd name="connsiteX5" fmla="*/ 64781 w 3654397"/>
                <a:gd name="connsiteY5" fmla="*/ 349825 h 1125861"/>
                <a:gd name="connsiteX6" fmla="*/ 242581 w 3654397"/>
                <a:gd name="connsiteY6" fmla="*/ 19625 h 1125861"/>
                <a:gd name="connsiteX7" fmla="*/ 1852958 w 3654397"/>
                <a:gd name="connsiteY7" fmla="*/ 13832 h 1125861"/>
                <a:gd name="connsiteX8" fmla="*/ 2426981 w 3654397"/>
                <a:gd name="connsiteY8" fmla="*/ 19624 h 1125861"/>
                <a:gd name="connsiteX9" fmla="*/ 3404882 w 3654397"/>
                <a:gd name="connsiteY9" fmla="*/ 36559 h 1125861"/>
                <a:gd name="connsiteX10" fmla="*/ 3595381 w 3654397"/>
                <a:gd name="connsiteY10" fmla="*/ 400624 h 1125861"/>
                <a:gd name="connsiteX11" fmla="*/ 3633481 w 3654397"/>
                <a:gd name="connsiteY11" fmla="*/ 832425 h 1125861"/>
                <a:gd name="connsiteX12" fmla="*/ 3448279 w 3654397"/>
                <a:gd name="connsiteY12" fmla="*/ 1076818 h 1125861"/>
                <a:gd name="connsiteX0" fmla="*/ 3448279 w 3654397"/>
                <a:gd name="connsiteY0" fmla="*/ 1076818 h 1125861"/>
                <a:gd name="connsiteX1" fmla="*/ 1852958 w 3654397"/>
                <a:gd name="connsiteY1" fmla="*/ 1106873 h 1125861"/>
                <a:gd name="connsiteX2" fmla="*/ 166382 w 3654397"/>
                <a:gd name="connsiteY2" fmla="*/ 1077958 h 1125861"/>
                <a:gd name="connsiteX3" fmla="*/ 29036 w 3654397"/>
                <a:gd name="connsiteY3" fmla="*/ 585752 h 1125861"/>
                <a:gd name="connsiteX4" fmla="*/ 26681 w 3654397"/>
                <a:gd name="connsiteY4" fmla="*/ 544558 h 1125861"/>
                <a:gd name="connsiteX5" fmla="*/ 64781 w 3654397"/>
                <a:gd name="connsiteY5" fmla="*/ 349825 h 1125861"/>
                <a:gd name="connsiteX6" fmla="*/ 242581 w 3654397"/>
                <a:gd name="connsiteY6" fmla="*/ 19625 h 1125861"/>
                <a:gd name="connsiteX7" fmla="*/ 1852958 w 3654397"/>
                <a:gd name="connsiteY7" fmla="*/ 13832 h 1125861"/>
                <a:gd name="connsiteX8" fmla="*/ 2426981 w 3654397"/>
                <a:gd name="connsiteY8" fmla="*/ 19624 h 1125861"/>
                <a:gd name="connsiteX9" fmla="*/ 3468382 w 3654397"/>
                <a:gd name="connsiteY9" fmla="*/ 28093 h 1125861"/>
                <a:gd name="connsiteX10" fmla="*/ 3595381 w 3654397"/>
                <a:gd name="connsiteY10" fmla="*/ 400624 h 1125861"/>
                <a:gd name="connsiteX11" fmla="*/ 3633481 w 3654397"/>
                <a:gd name="connsiteY11" fmla="*/ 832425 h 1125861"/>
                <a:gd name="connsiteX12" fmla="*/ 3448279 w 3654397"/>
                <a:gd name="connsiteY12" fmla="*/ 1076818 h 1125861"/>
                <a:gd name="connsiteX0" fmla="*/ 3448279 w 3657745"/>
                <a:gd name="connsiteY0" fmla="*/ 1076818 h 1125861"/>
                <a:gd name="connsiteX1" fmla="*/ 1852958 w 3657745"/>
                <a:gd name="connsiteY1" fmla="*/ 1106873 h 1125861"/>
                <a:gd name="connsiteX2" fmla="*/ 166382 w 3657745"/>
                <a:gd name="connsiteY2" fmla="*/ 1077958 h 1125861"/>
                <a:gd name="connsiteX3" fmla="*/ 29036 w 3657745"/>
                <a:gd name="connsiteY3" fmla="*/ 585752 h 1125861"/>
                <a:gd name="connsiteX4" fmla="*/ 26681 w 3657745"/>
                <a:gd name="connsiteY4" fmla="*/ 544558 h 1125861"/>
                <a:gd name="connsiteX5" fmla="*/ 64781 w 3657745"/>
                <a:gd name="connsiteY5" fmla="*/ 349825 h 1125861"/>
                <a:gd name="connsiteX6" fmla="*/ 242581 w 3657745"/>
                <a:gd name="connsiteY6" fmla="*/ 19625 h 1125861"/>
                <a:gd name="connsiteX7" fmla="*/ 1852958 w 3657745"/>
                <a:gd name="connsiteY7" fmla="*/ 13832 h 1125861"/>
                <a:gd name="connsiteX8" fmla="*/ 2426981 w 3657745"/>
                <a:gd name="connsiteY8" fmla="*/ 19624 h 1125861"/>
                <a:gd name="connsiteX9" fmla="*/ 3468382 w 3657745"/>
                <a:gd name="connsiteY9" fmla="*/ 28093 h 1125861"/>
                <a:gd name="connsiteX10" fmla="*/ 3633481 w 3657745"/>
                <a:gd name="connsiteY10" fmla="*/ 400624 h 1125861"/>
                <a:gd name="connsiteX11" fmla="*/ 3633481 w 3657745"/>
                <a:gd name="connsiteY11" fmla="*/ 832425 h 1125861"/>
                <a:gd name="connsiteX12" fmla="*/ 3448279 w 3657745"/>
                <a:gd name="connsiteY12" fmla="*/ 1076818 h 1125861"/>
                <a:gd name="connsiteX0" fmla="*/ 3448279 w 3654397"/>
                <a:gd name="connsiteY0" fmla="*/ 1076818 h 1125861"/>
                <a:gd name="connsiteX1" fmla="*/ 1852958 w 3654397"/>
                <a:gd name="connsiteY1" fmla="*/ 1106873 h 1125861"/>
                <a:gd name="connsiteX2" fmla="*/ 166382 w 3654397"/>
                <a:gd name="connsiteY2" fmla="*/ 1077958 h 1125861"/>
                <a:gd name="connsiteX3" fmla="*/ 29036 w 3654397"/>
                <a:gd name="connsiteY3" fmla="*/ 585752 h 1125861"/>
                <a:gd name="connsiteX4" fmla="*/ 26681 w 3654397"/>
                <a:gd name="connsiteY4" fmla="*/ 544558 h 1125861"/>
                <a:gd name="connsiteX5" fmla="*/ 64781 w 3654397"/>
                <a:gd name="connsiteY5" fmla="*/ 349825 h 1125861"/>
                <a:gd name="connsiteX6" fmla="*/ 242581 w 3654397"/>
                <a:gd name="connsiteY6" fmla="*/ 19625 h 1125861"/>
                <a:gd name="connsiteX7" fmla="*/ 1852958 w 3654397"/>
                <a:gd name="connsiteY7" fmla="*/ 13832 h 1125861"/>
                <a:gd name="connsiteX8" fmla="*/ 2426981 w 3654397"/>
                <a:gd name="connsiteY8" fmla="*/ 19624 h 1125861"/>
                <a:gd name="connsiteX9" fmla="*/ 3468382 w 3654397"/>
                <a:gd name="connsiteY9" fmla="*/ 28093 h 1125861"/>
                <a:gd name="connsiteX10" fmla="*/ 3633481 w 3654397"/>
                <a:gd name="connsiteY10" fmla="*/ 400624 h 1125861"/>
                <a:gd name="connsiteX11" fmla="*/ 3633481 w 3654397"/>
                <a:gd name="connsiteY11" fmla="*/ 832425 h 1125861"/>
                <a:gd name="connsiteX12" fmla="*/ 3448279 w 3654397"/>
                <a:gd name="connsiteY12" fmla="*/ 1076818 h 1125861"/>
                <a:gd name="connsiteX0" fmla="*/ 3448279 w 3654397"/>
                <a:gd name="connsiteY0" fmla="*/ 1076818 h 1125861"/>
                <a:gd name="connsiteX1" fmla="*/ 1852958 w 3654397"/>
                <a:gd name="connsiteY1" fmla="*/ 1106873 h 1125861"/>
                <a:gd name="connsiteX2" fmla="*/ 166382 w 3654397"/>
                <a:gd name="connsiteY2" fmla="*/ 1077958 h 1125861"/>
                <a:gd name="connsiteX3" fmla="*/ 29036 w 3654397"/>
                <a:gd name="connsiteY3" fmla="*/ 585752 h 1125861"/>
                <a:gd name="connsiteX4" fmla="*/ 26681 w 3654397"/>
                <a:gd name="connsiteY4" fmla="*/ 544558 h 1125861"/>
                <a:gd name="connsiteX5" fmla="*/ 64781 w 3654397"/>
                <a:gd name="connsiteY5" fmla="*/ 349825 h 1125861"/>
                <a:gd name="connsiteX6" fmla="*/ 242581 w 3654397"/>
                <a:gd name="connsiteY6" fmla="*/ 19625 h 1125861"/>
                <a:gd name="connsiteX7" fmla="*/ 1852958 w 3654397"/>
                <a:gd name="connsiteY7" fmla="*/ 13832 h 1125861"/>
                <a:gd name="connsiteX8" fmla="*/ 2426981 w 3654397"/>
                <a:gd name="connsiteY8" fmla="*/ 19624 h 1125861"/>
                <a:gd name="connsiteX9" fmla="*/ 3468382 w 3654397"/>
                <a:gd name="connsiteY9" fmla="*/ 28093 h 1125861"/>
                <a:gd name="connsiteX10" fmla="*/ 3633481 w 3654397"/>
                <a:gd name="connsiteY10" fmla="*/ 400624 h 1125861"/>
                <a:gd name="connsiteX11" fmla="*/ 3633481 w 3654397"/>
                <a:gd name="connsiteY11" fmla="*/ 832425 h 1125861"/>
                <a:gd name="connsiteX12" fmla="*/ 3448279 w 3654397"/>
                <a:gd name="connsiteY12" fmla="*/ 1076818 h 11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4397" h="1125861">
                  <a:moveTo>
                    <a:pt x="3448279" y="1076818"/>
                  </a:moveTo>
                  <a:cubicBezTo>
                    <a:pt x="3151525" y="1122559"/>
                    <a:pt x="2399941" y="1106683"/>
                    <a:pt x="1852958" y="1106873"/>
                  </a:cubicBezTo>
                  <a:cubicBezTo>
                    <a:pt x="1305975" y="1107063"/>
                    <a:pt x="470369" y="1164811"/>
                    <a:pt x="166382" y="1077958"/>
                  </a:cubicBezTo>
                  <a:cubicBezTo>
                    <a:pt x="-137605" y="991105"/>
                    <a:pt x="77719" y="615385"/>
                    <a:pt x="29036" y="585752"/>
                  </a:cubicBezTo>
                  <a:cubicBezTo>
                    <a:pt x="-19647" y="556119"/>
                    <a:pt x="20724" y="583879"/>
                    <a:pt x="26681" y="544558"/>
                  </a:cubicBezTo>
                  <a:cubicBezTo>
                    <a:pt x="32639" y="505237"/>
                    <a:pt x="9748" y="428847"/>
                    <a:pt x="64781" y="349825"/>
                  </a:cubicBezTo>
                  <a:cubicBezTo>
                    <a:pt x="119814" y="270803"/>
                    <a:pt x="-78732" y="60102"/>
                    <a:pt x="242581" y="19625"/>
                  </a:cubicBezTo>
                  <a:cubicBezTo>
                    <a:pt x="563894" y="-20852"/>
                    <a:pt x="1488891" y="13832"/>
                    <a:pt x="1852958" y="13832"/>
                  </a:cubicBezTo>
                  <a:cubicBezTo>
                    <a:pt x="2217025" y="13832"/>
                    <a:pt x="2212777" y="18659"/>
                    <a:pt x="2426981" y="19624"/>
                  </a:cubicBezTo>
                  <a:cubicBezTo>
                    <a:pt x="2641185" y="20589"/>
                    <a:pt x="3256715" y="-28351"/>
                    <a:pt x="3468382" y="28093"/>
                  </a:cubicBezTo>
                  <a:cubicBezTo>
                    <a:pt x="3680049" y="84537"/>
                    <a:pt x="3641948" y="267980"/>
                    <a:pt x="3633481" y="400624"/>
                  </a:cubicBezTo>
                  <a:cubicBezTo>
                    <a:pt x="3625014" y="533268"/>
                    <a:pt x="3632598" y="723959"/>
                    <a:pt x="3633481" y="832425"/>
                  </a:cubicBezTo>
                  <a:cubicBezTo>
                    <a:pt x="3634364" y="940891"/>
                    <a:pt x="3745033" y="1031077"/>
                    <a:pt x="3448279" y="1076818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  <p:sp>
          <p:nvSpPr>
            <p:cNvPr id="10" name="Voľný tvar: obrazec 9">
              <a:extLst>
                <a:ext uri="{FF2B5EF4-FFF2-40B4-BE49-F238E27FC236}">
                  <a16:creationId xmlns:a16="http://schemas.microsoft.com/office/drawing/2014/main" id="{DB9A1DB0-0D3A-46C0-A3D2-58328DEFEC87}"/>
                </a:ext>
              </a:extLst>
            </p:cNvPr>
            <p:cNvSpPr/>
            <p:nvPr/>
          </p:nvSpPr>
          <p:spPr>
            <a:xfrm>
              <a:off x="7863922" y="1572251"/>
              <a:ext cx="3672976" cy="1644138"/>
            </a:xfrm>
            <a:custGeom>
              <a:avLst/>
              <a:gdLst>
                <a:gd name="connsiteX0" fmla="*/ 3126723 w 3647842"/>
                <a:gd name="connsiteY0" fmla="*/ 1042241 h 1563361"/>
                <a:gd name="connsiteX1" fmla="*/ 2996443 w 3647842"/>
                <a:gd name="connsiteY1" fmla="*/ 911961 h 1563361"/>
                <a:gd name="connsiteX2" fmla="*/ 3126723 w 3647842"/>
                <a:gd name="connsiteY2" fmla="*/ 781681 h 1563361"/>
                <a:gd name="connsiteX3" fmla="*/ 3257003 w 3647842"/>
                <a:gd name="connsiteY3" fmla="*/ 911961 h 1563361"/>
                <a:gd name="connsiteX4" fmla="*/ 3126723 w 3647842"/>
                <a:gd name="connsiteY4" fmla="*/ 1042241 h 1563361"/>
                <a:gd name="connsiteX5" fmla="*/ 1823922 w 3647842"/>
                <a:gd name="connsiteY5" fmla="*/ 521120 h 1563361"/>
                <a:gd name="connsiteX6" fmla="*/ 0 w 3647842"/>
                <a:gd name="connsiteY6" fmla="*/ 0 h 1563361"/>
                <a:gd name="connsiteX7" fmla="*/ 0 w 3647842"/>
                <a:gd name="connsiteY7" fmla="*/ 1042241 h 1563361"/>
                <a:gd name="connsiteX8" fmla="*/ 1823922 w 3647842"/>
                <a:gd name="connsiteY8" fmla="*/ 1563361 h 1563361"/>
                <a:gd name="connsiteX9" fmla="*/ 3647843 w 3647842"/>
                <a:gd name="connsiteY9" fmla="*/ 1042241 h 1563361"/>
                <a:gd name="connsiteX10" fmla="*/ 3647843 w 3647842"/>
                <a:gd name="connsiteY10" fmla="*/ 0 h 1563361"/>
                <a:gd name="connsiteX11" fmla="*/ 1823922 w 3647842"/>
                <a:gd name="connsiteY11" fmla="*/ 521120 h 1563361"/>
                <a:gd name="connsiteX0" fmla="*/ 3151856 w 3672976"/>
                <a:gd name="connsiteY0" fmla="*/ 1042241 h 1636204"/>
                <a:gd name="connsiteX1" fmla="*/ 3021576 w 3672976"/>
                <a:gd name="connsiteY1" fmla="*/ 911961 h 1636204"/>
                <a:gd name="connsiteX2" fmla="*/ 3151856 w 3672976"/>
                <a:gd name="connsiteY2" fmla="*/ 781681 h 1636204"/>
                <a:gd name="connsiteX3" fmla="*/ 3282136 w 3672976"/>
                <a:gd name="connsiteY3" fmla="*/ 911961 h 1636204"/>
                <a:gd name="connsiteX4" fmla="*/ 3151856 w 3672976"/>
                <a:gd name="connsiteY4" fmla="*/ 1042241 h 1636204"/>
                <a:gd name="connsiteX5" fmla="*/ 1849055 w 3672976"/>
                <a:gd name="connsiteY5" fmla="*/ 521120 h 1636204"/>
                <a:gd name="connsiteX6" fmla="*/ 25133 w 3672976"/>
                <a:gd name="connsiteY6" fmla="*/ 0 h 1636204"/>
                <a:gd name="connsiteX7" fmla="*/ 25133 w 3672976"/>
                <a:gd name="connsiteY7" fmla="*/ 1042241 h 1636204"/>
                <a:gd name="connsiteX8" fmla="*/ 162478 w 3672976"/>
                <a:gd name="connsiteY8" fmla="*/ 1576508 h 1636204"/>
                <a:gd name="connsiteX9" fmla="*/ 1849055 w 3672976"/>
                <a:gd name="connsiteY9" fmla="*/ 1563361 h 1636204"/>
                <a:gd name="connsiteX10" fmla="*/ 3672976 w 3672976"/>
                <a:gd name="connsiteY10" fmla="*/ 1042241 h 1636204"/>
                <a:gd name="connsiteX11" fmla="*/ 3672976 w 3672976"/>
                <a:gd name="connsiteY11" fmla="*/ 0 h 1636204"/>
                <a:gd name="connsiteX12" fmla="*/ 1849055 w 3672976"/>
                <a:gd name="connsiteY12" fmla="*/ 521120 h 1636204"/>
                <a:gd name="connsiteX0" fmla="*/ 3151856 w 3672976"/>
                <a:gd name="connsiteY0" fmla="*/ 1042241 h 1644138"/>
                <a:gd name="connsiteX1" fmla="*/ 3021576 w 3672976"/>
                <a:gd name="connsiteY1" fmla="*/ 911961 h 1644138"/>
                <a:gd name="connsiteX2" fmla="*/ 3151856 w 3672976"/>
                <a:gd name="connsiteY2" fmla="*/ 781681 h 1644138"/>
                <a:gd name="connsiteX3" fmla="*/ 3282136 w 3672976"/>
                <a:gd name="connsiteY3" fmla="*/ 911961 h 1644138"/>
                <a:gd name="connsiteX4" fmla="*/ 3151856 w 3672976"/>
                <a:gd name="connsiteY4" fmla="*/ 1042241 h 1644138"/>
                <a:gd name="connsiteX5" fmla="*/ 1849055 w 3672976"/>
                <a:gd name="connsiteY5" fmla="*/ 521120 h 1644138"/>
                <a:gd name="connsiteX6" fmla="*/ 25133 w 3672976"/>
                <a:gd name="connsiteY6" fmla="*/ 0 h 1644138"/>
                <a:gd name="connsiteX7" fmla="*/ 25133 w 3672976"/>
                <a:gd name="connsiteY7" fmla="*/ 1042241 h 1644138"/>
                <a:gd name="connsiteX8" fmla="*/ 162478 w 3672976"/>
                <a:gd name="connsiteY8" fmla="*/ 1576508 h 1644138"/>
                <a:gd name="connsiteX9" fmla="*/ 1849055 w 3672976"/>
                <a:gd name="connsiteY9" fmla="*/ 1563361 h 1644138"/>
                <a:gd name="connsiteX10" fmla="*/ 3502578 w 3672976"/>
                <a:gd name="connsiteY10" fmla="*/ 1614607 h 1644138"/>
                <a:gd name="connsiteX11" fmla="*/ 3672976 w 3672976"/>
                <a:gd name="connsiteY11" fmla="*/ 1042241 h 1644138"/>
                <a:gd name="connsiteX12" fmla="*/ 3672976 w 3672976"/>
                <a:gd name="connsiteY12" fmla="*/ 0 h 1644138"/>
                <a:gd name="connsiteX13" fmla="*/ 1849055 w 3672976"/>
                <a:gd name="connsiteY13" fmla="*/ 521120 h 1644138"/>
                <a:gd name="connsiteX0" fmla="*/ 3151856 w 3672976"/>
                <a:gd name="connsiteY0" fmla="*/ 1042241 h 1644138"/>
                <a:gd name="connsiteX1" fmla="*/ 2970776 w 3672976"/>
                <a:gd name="connsiteY1" fmla="*/ 1597761 h 1644138"/>
                <a:gd name="connsiteX2" fmla="*/ 3151856 w 3672976"/>
                <a:gd name="connsiteY2" fmla="*/ 781681 h 1644138"/>
                <a:gd name="connsiteX3" fmla="*/ 3282136 w 3672976"/>
                <a:gd name="connsiteY3" fmla="*/ 911961 h 1644138"/>
                <a:gd name="connsiteX4" fmla="*/ 3151856 w 3672976"/>
                <a:gd name="connsiteY4" fmla="*/ 1042241 h 1644138"/>
                <a:gd name="connsiteX5" fmla="*/ 1849055 w 3672976"/>
                <a:gd name="connsiteY5" fmla="*/ 521120 h 1644138"/>
                <a:gd name="connsiteX6" fmla="*/ 25133 w 3672976"/>
                <a:gd name="connsiteY6" fmla="*/ 0 h 1644138"/>
                <a:gd name="connsiteX7" fmla="*/ 25133 w 3672976"/>
                <a:gd name="connsiteY7" fmla="*/ 1042241 h 1644138"/>
                <a:gd name="connsiteX8" fmla="*/ 162478 w 3672976"/>
                <a:gd name="connsiteY8" fmla="*/ 1576508 h 1644138"/>
                <a:gd name="connsiteX9" fmla="*/ 1849055 w 3672976"/>
                <a:gd name="connsiteY9" fmla="*/ 1563361 h 1644138"/>
                <a:gd name="connsiteX10" fmla="*/ 3502578 w 3672976"/>
                <a:gd name="connsiteY10" fmla="*/ 1614607 h 1644138"/>
                <a:gd name="connsiteX11" fmla="*/ 3672976 w 3672976"/>
                <a:gd name="connsiteY11" fmla="*/ 1042241 h 1644138"/>
                <a:gd name="connsiteX12" fmla="*/ 3672976 w 3672976"/>
                <a:gd name="connsiteY12" fmla="*/ 0 h 1644138"/>
                <a:gd name="connsiteX13" fmla="*/ 1849055 w 3672976"/>
                <a:gd name="connsiteY13" fmla="*/ 521120 h 1644138"/>
                <a:gd name="connsiteX0" fmla="*/ 3380456 w 3672976"/>
                <a:gd name="connsiteY0" fmla="*/ 1575641 h 1680636"/>
                <a:gd name="connsiteX1" fmla="*/ 2970776 w 3672976"/>
                <a:gd name="connsiteY1" fmla="*/ 1597761 h 1680636"/>
                <a:gd name="connsiteX2" fmla="*/ 3151856 w 3672976"/>
                <a:gd name="connsiteY2" fmla="*/ 781681 h 1680636"/>
                <a:gd name="connsiteX3" fmla="*/ 3282136 w 3672976"/>
                <a:gd name="connsiteY3" fmla="*/ 911961 h 1680636"/>
                <a:gd name="connsiteX4" fmla="*/ 3380456 w 3672976"/>
                <a:gd name="connsiteY4" fmla="*/ 1575641 h 1680636"/>
                <a:gd name="connsiteX5" fmla="*/ 1849055 w 3672976"/>
                <a:gd name="connsiteY5" fmla="*/ 521120 h 1680636"/>
                <a:gd name="connsiteX6" fmla="*/ 25133 w 3672976"/>
                <a:gd name="connsiteY6" fmla="*/ 0 h 1680636"/>
                <a:gd name="connsiteX7" fmla="*/ 25133 w 3672976"/>
                <a:gd name="connsiteY7" fmla="*/ 1042241 h 1680636"/>
                <a:gd name="connsiteX8" fmla="*/ 162478 w 3672976"/>
                <a:gd name="connsiteY8" fmla="*/ 1576508 h 1680636"/>
                <a:gd name="connsiteX9" fmla="*/ 1849055 w 3672976"/>
                <a:gd name="connsiteY9" fmla="*/ 1563361 h 1680636"/>
                <a:gd name="connsiteX10" fmla="*/ 3502578 w 3672976"/>
                <a:gd name="connsiteY10" fmla="*/ 1614607 h 1680636"/>
                <a:gd name="connsiteX11" fmla="*/ 3672976 w 3672976"/>
                <a:gd name="connsiteY11" fmla="*/ 1042241 h 1680636"/>
                <a:gd name="connsiteX12" fmla="*/ 3672976 w 3672976"/>
                <a:gd name="connsiteY12" fmla="*/ 0 h 1680636"/>
                <a:gd name="connsiteX13" fmla="*/ 1849055 w 3672976"/>
                <a:gd name="connsiteY13" fmla="*/ 521120 h 1680636"/>
                <a:gd name="connsiteX0" fmla="*/ 3380456 w 3672976"/>
                <a:gd name="connsiteY0" fmla="*/ 1575641 h 1654257"/>
                <a:gd name="connsiteX1" fmla="*/ 2970776 w 3672976"/>
                <a:gd name="connsiteY1" fmla="*/ 1597761 h 1654257"/>
                <a:gd name="connsiteX2" fmla="*/ 3151856 w 3672976"/>
                <a:gd name="connsiteY2" fmla="*/ 781681 h 1654257"/>
                <a:gd name="connsiteX3" fmla="*/ 3663136 w 3672976"/>
                <a:gd name="connsiteY3" fmla="*/ 1508861 h 1654257"/>
                <a:gd name="connsiteX4" fmla="*/ 3380456 w 3672976"/>
                <a:gd name="connsiteY4" fmla="*/ 1575641 h 1654257"/>
                <a:gd name="connsiteX5" fmla="*/ 1849055 w 3672976"/>
                <a:gd name="connsiteY5" fmla="*/ 521120 h 1654257"/>
                <a:gd name="connsiteX6" fmla="*/ 25133 w 3672976"/>
                <a:gd name="connsiteY6" fmla="*/ 0 h 1654257"/>
                <a:gd name="connsiteX7" fmla="*/ 25133 w 3672976"/>
                <a:gd name="connsiteY7" fmla="*/ 1042241 h 1654257"/>
                <a:gd name="connsiteX8" fmla="*/ 162478 w 3672976"/>
                <a:gd name="connsiteY8" fmla="*/ 1576508 h 1654257"/>
                <a:gd name="connsiteX9" fmla="*/ 1849055 w 3672976"/>
                <a:gd name="connsiteY9" fmla="*/ 1563361 h 1654257"/>
                <a:gd name="connsiteX10" fmla="*/ 3502578 w 3672976"/>
                <a:gd name="connsiteY10" fmla="*/ 1614607 h 1654257"/>
                <a:gd name="connsiteX11" fmla="*/ 3672976 w 3672976"/>
                <a:gd name="connsiteY11" fmla="*/ 1042241 h 1654257"/>
                <a:gd name="connsiteX12" fmla="*/ 3672976 w 3672976"/>
                <a:gd name="connsiteY12" fmla="*/ 0 h 1654257"/>
                <a:gd name="connsiteX13" fmla="*/ 1849055 w 3672976"/>
                <a:gd name="connsiteY13" fmla="*/ 521120 h 1654257"/>
                <a:gd name="connsiteX0" fmla="*/ 3380456 w 3672976"/>
                <a:gd name="connsiteY0" fmla="*/ 1575641 h 1644138"/>
                <a:gd name="connsiteX1" fmla="*/ 2970776 w 3672976"/>
                <a:gd name="connsiteY1" fmla="*/ 1597761 h 1644138"/>
                <a:gd name="connsiteX2" fmla="*/ 3380456 w 3672976"/>
                <a:gd name="connsiteY2" fmla="*/ 1594481 h 1644138"/>
                <a:gd name="connsiteX3" fmla="*/ 3663136 w 3672976"/>
                <a:gd name="connsiteY3" fmla="*/ 1508861 h 1644138"/>
                <a:gd name="connsiteX4" fmla="*/ 3380456 w 3672976"/>
                <a:gd name="connsiteY4" fmla="*/ 1575641 h 1644138"/>
                <a:gd name="connsiteX5" fmla="*/ 1849055 w 3672976"/>
                <a:gd name="connsiteY5" fmla="*/ 521120 h 1644138"/>
                <a:gd name="connsiteX6" fmla="*/ 25133 w 3672976"/>
                <a:gd name="connsiteY6" fmla="*/ 0 h 1644138"/>
                <a:gd name="connsiteX7" fmla="*/ 25133 w 3672976"/>
                <a:gd name="connsiteY7" fmla="*/ 1042241 h 1644138"/>
                <a:gd name="connsiteX8" fmla="*/ 162478 w 3672976"/>
                <a:gd name="connsiteY8" fmla="*/ 1576508 h 1644138"/>
                <a:gd name="connsiteX9" fmla="*/ 1849055 w 3672976"/>
                <a:gd name="connsiteY9" fmla="*/ 1563361 h 1644138"/>
                <a:gd name="connsiteX10" fmla="*/ 3502578 w 3672976"/>
                <a:gd name="connsiteY10" fmla="*/ 1614607 h 1644138"/>
                <a:gd name="connsiteX11" fmla="*/ 3672976 w 3672976"/>
                <a:gd name="connsiteY11" fmla="*/ 1042241 h 1644138"/>
                <a:gd name="connsiteX12" fmla="*/ 3672976 w 3672976"/>
                <a:gd name="connsiteY12" fmla="*/ 0 h 1644138"/>
                <a:gd name="connsiteX13" fmla="*/ 1849055 w 3672976"/>
                <a:gd name="connsiteY13" fmla="*/ 521120 h 164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72976" h="1644138">
                  <a:moveTo>
                    <a:pt x="3380456" y="1575641"/>
                  </a:moveTo>
                  <a:cubicBezTo>
                    <a:pt x="3265063" y="1590458"/>
                    <a:pt x="2970776" y="1594621"/>
                    <a:pt x="2970776" y="1597761"/>
                  </a:cubicBezTo>
                  <a:cubicBezTo>
                    <a:pt x="2970776" y="1600901"/>
                    <a:pt x="3265063" y="1609298"/>
                    <a:pt x="3380456" y="1594481"/>
                  </a:cubicBezTo>
                  <a:cubicBezTo>
                    <a:pt x="3495849" y="1579664"/>
                    <a:pt x="3663136" y="1512001"/>
                    <a:pt x="3663136" y="1508861"/>
                  </a:cubicBezTo>
                  <a:cubicBezTo>
                    <a:pt x="3663136" y="1505721"/>
                    <a:pt x="3495849" y="1560824"/>
                    <a:pt x="3380456" y="1575641"/>
                  </a:cubicBezTo>
                  <a:close/>
                  <a:moveTo>
                    <a:pt x="1849055" y="521120"/>
                  </a:moveTo>
                  <a:cubicBezTo>
                    <a:pt x="845898" y="521120"/>
                    <a:pt x="25133" y="286616"/>
                    <a:pt x="25133" y="0"/>
                  </a:cubicBezTo>
                  <a:lnTo>
                    <a:pt x="25133" y="1042241"/>
                  </a:lnTo>
                  <a:cubicBezTo>
                    <a:pt x="86124" y="1266892"/>
                    <a:pt x="-141509" y="1489655"/>
                    <a:pt x="162478" y="1576508"/>
                  </a:cubicBezTo>
                  <a:cubicBezTo>
                    <a:pt x="466465" y="1663361"/>
                    <a:pt x="1292372" y="1557011"/>
                    <a:pt x="1849055" y="1563361"/>
                  </a:cubicBezTo>
                  <a:cubicBezTo>
                    <a:pt x="2405738" y="1569711"/>
                    <a:pt x="3198591" y="1701460"/>
                    <a:pt x="3502578" y="1614607"/>
                  </a:cubicBezTo>
                  <a:cubicBezTo>
                    <a:pt x="3806565" y="1527754"/>
                    <a:pt x="3574726" y="1269009"/>
                    <a:pt x="3672976" y="1042241"/>
                  </a:cubicBezTo>
                  <a:lnTo>
                    <a:pt x="3672976" y="0"/>
                  </a:lnTo>
                  <a:cubicBezTo>
                    <a:pt x="3672976" y="286616"/>
                    <a:pt x="2852211" y="521120"/>
                    <a:pt x="1849055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</p:grpSp>
      <p:sp>
        <p:nvSpPr>
          <p:cNvPr id="11" name="Voľný tvar: obrazec 10">
            <a:extLst>
              <a:ext uri="{FF2B5EF4-FFF2-40B4-BE49-F238E27FC236}">
                <a16:creationId xmlns:a16="http://schemas.microsoft.com/office/drawing/2014/main" id="{6599EC06-052B-405D-0441-8734323695F9}"/>
              </a:ext>
            </a:extLst>
          </p:cNvPr>
          <p:cNvSpPr/>
          <p:nvPr/>
        </p:nvSpPr>
        <p:spPr>
          <a:xfrm>
            <a:off x="4166778" y="1663704"/>
            <a:ext cx="3700584" cy="2630088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  <a:gd name="connsiteX0" fmla="*/ 3126723 w 3647843"/>
              <a:gd name="connsiteY0" fmla="*/ 1042241 h 1563361"/>
              <a:gd name="connsiteX1" fmla="*/ 2996443 w 3647843"/>
              <a:gd name="connsiteY1" fmla="*/ 911961 h 1563361"/>
              <a:gd name="connsiteX2" fmla="*/ 3126723 w 3647843"/>
              <a:gd name="connsiteY2" fmla="*/ 781681 h 1563361"/>
              <a:gd name="connsiteX3" fmla="*/ 3257003 w 3647843"/>
              <a:gd name="connsiteY3" fmla="*/ 911961 h 1563361"/>
              <a:gd name="connsiteX4" fmla="*/ 3126723 w 3647843"/>
              <a:gd name="connsiteY4" fmla="*/ 1042241 h 1563361"/>
              <a:gd name="connsiteX5" fmla="*/ 1798522 w 3647843"/>
              <a:gd name="connsiteY5" fmla="*/ 79151 h 1563361"/>
              <a:gd name="connsiteX6" fmla="*/ 0 w 3647843"/>
              <a:gd name="connsiteY6" fmla="*/ 0 h 1563361"/>
              <a:gd name="connsiteX7" fmla="*/ 0 w 3647843"/>
              <a:gd name="connsiteY7" fmla="*/ 1042241 h 1563361"/>
              <a:gd name="connsiteX8" fmla="*/ 1823922 w 3647843"/>
              <a:gd name="connsiteY8" fmla="*/ 1563361 h 1563361"/>
              <a:gd name="connsiteX9" fmla="*/ 3647843 w 3647843"/>
              <a:gd name="connsiteY9" fmla="*/ 1042241 h 1563361"/>
              <a:gd name="connsiteX10" fmla="*/ 3647843 w 3647843"/>
              <a:gd name="connsiteY10" fmla="*/ 0 h 1563361"/>
              <a:gd name="connsiteX11" fmla="*/ 1798522 w 3647843"/>
              <a:gd name="connsiteY11" fmla="*/ 79151 h 1563361"/>
              <a:gd name="connsiteX0" fmla="*/ 3126723 w 3647843"/>
              <a:gd name="connsiteY0" fmla="*/ 1042241 h 1563361"/>
              <a:gd name="connsiteX1" fmla="*/ 2996443 w 3647843"/>
              <a:gd name="connsiteY1" fmla="*/ 911961 h 1563361"/>
              <a:gd name="connsiteX2" fmla="*/ 3126723 w 3647843"/>
              <a:gd name="connsiteY2" fmla="*/ 781681 h 1563361"/>
              <a:gd name="connsiteX3" fmla="*/ 3257003 w 3647843"/>
              <a:gd name="connsiteY3" fmla="*/ 911961 h 1563361"/>
              <a:gd name="connsiteX4" fmla="*/ 3126723 w 3647843"/>
              <a:gd name="connsiteY4" fmla="*/ 1042241 h 1563361"/>
              <a:gd name="connsiteX5" fmla="*/ 1798522 w 3647843"/>
              <a:gd name="connsiteY5" fmla="*/ 79151 h 1563361"/>
              <a:gd name="connsiteX6" fmla="*/ 0 w 3647843"/>
              <a:gd name="connsiteY6" fmla="*/ 0 h 1563361"/>
              <a:gd name="connsiteX7" fmla="*/ 0 w 3647843"/>
              <a:gd name="connsiteY7" fmla="*/ 1042241 h 1563361"/>
              <a:gd name="connsiteX8" fmla="*/ 1823922 w 3647843"/>
              <a:gd name="connsiteY8" fmla="*/ 1563361 h 1563361"/>
              <a:gd name="connsiteX9" fmla="*/ 3647843 w 3647843"/>
              <a:gd name="connsiteY9" fmla="*/ 1042241 h 1563361"/>
              <a:gd name="connsiteX10" fmla="*/ 3647843 w 3647843"/>
              <a:gd name="connsiteY10" fmla="*/ 0 h 1563361"/>
              <a:gd name="connsiteX11" fmla="*/ 1798522 w 3647843"/>
              <a:gd name="connsiteY11" fmla="*/ 79151 h 1563361"/>
              <a:gd name="connsiteX0" fmla="*/ 3126723 w 3647843"/>
              <a:gd name="connsiteY0" fmla="*/ 1042241 h 1630560"/>
              <a:gd name="connsiteX1" fmla="*/ 2996443 w 3647843"/>
              <a:gd name="connsiteY1" fmla="*/ 911961 h 1630560"/>
              <a:gd name="connsiteX2" fmla="*/ 3126723 w 3647843"/>
              <a:gd name="connsiteY2" fmla="*/ 781681 h 1630560"/>
              <a:gd name="connsiteX3" fmla="*/ 3257003 w 3647843"/>
              <a:gd name="connsiteY3" fmla="*/ 911961 h 1630560"/>
              <a:gd name="connsiteX4" fmla="*/ 3126723 w 3647843"/>
              <a:gd name="connsiteY4" fmla="*/ 1042241 h 1630560"/>
              <a:gd name="connsiteX5" fmla="*/ 1798522 w 3647843"/>
              <a:gd name="connsiteY5" fmla="*/ 79151 h 1630560"/>
              <a:gd name="connsiteX6" fmla="*/ 0 w 3647843"/>
              <a:gd name="connsiteY6" fmla="*/ 0 h 1630560"/>
              <a:gd name="connsiteX7" fmla="*/ 0 w 3647843"/>
              <a:gd name="connsiteY7" fmla="*/ 1042241 h 1630560"/>
              <a:gd name="connsiteX8" fmla="*/ 214723 w 3647843"/>
              <a:gd name="connsiteY8" fmla="*/ 1566980 h 1630560"/>
              <a:gd name="connsiteX9" fmla="*/ 1823922 w 3647843"/>
              <a:gd name="connsiteY9" fmla="*/ 1563361 h 1630560"/>
              <a:gd name="connsiteX10" fmla="*/ 3647843 w 3647843"/>
              <a:gd name="connsiteY10" fmla="*/ 1042241 h 1630560"/>
              <a:gd name="connsiteX11" fmla="*/ 3647843 w 3647843"/>
              <a:gd name="connsiteY11" fmla="*/ 0 h 1630560"/>
              <a:gd name="connsiteX12" fmla="*/ 1798522 w 3647843"/>
              <a:gd name="connsiteY12" fmla="*/ 79151 h 1630560"/>
              <a:gd name="connsiteX0" fmla="*/ 3126723 w 3675184"/>
              <a:gd name="connsiteY0" fmla="*/ 1042241 h 1605536"/>
              <a:gd name="connsiteX1" fmla="*/ 2996443 w 3675184"/>
              <a:gd name="connsiteY1" fmla="*/ 911961 h 1605536"/>
              <a:gd name="connsiteX2" fmla="*/ 3126723 w 3675184"/>
              <a:gd name="connsiteY2" fmla="*/ 781681 h 1605536"/>
              <a:gd name="connsiteX3" fmla="*/ 3257003 w 3675184"/>
              <a:gd name="connsiteY3" fmla="*/ 911961 h 1605536"/>
              <a:gd name="connsiteX4" fmla="*/ 3126723 w 3675184"/>
              <a:gd name="connsiteY4" fmla="*/ 1042241 h 1605536"/>
              <a:gd name="connsiteX5" fmla="*/ 1798522 w 3675184"/>
              <a:gd name="connsiteY5" fmla="*/ 79151 h 1605536"/>
              <a:gd name="connsiteX6" fmla="*/ 0 w 3675184"/>
              <a:gd name="connsiteY6" fmla="*/ 0 h 1605536"/>
              <a:gd name="connsiteX7" fmla="*/ 0 w 3675184"/>
              <a:gd name="connsiteY7" fmla="*/ 1042241 h 1605536"/>
              <a:gd name="connsiteX8" fmla="*/ 214723 w 3675184"/>
              <a:gd name="connsiteY8" fmla="*/ 1566980 h 1605536"/>
              <a:gd name="connsiteX9" fmla="*/ 1823922 w 3675184"/>
              <a:gd name="connsiteY9" fmla="*/ 1563361 h 1605536"/>
              <a:gd name="connsiteX10" fmla="*/ 3529423 w 3675184"/>
              <a:gd name="connsiteY10" fmla="*/ 1542872 h 1605536"/>
              <a:gd name="connsiteX11" fmla="*/ 3647843 w 3675184"/>
              <a:gd name="connsiteY11" fmla="*/ 1042241 h 1605536"/>
              <a:gd name="connsiteX12" fmla="*/ 3647843 w 3675184"/>
              <a:gd name="connsiteY12" fmla="*/ 0 h 1605536"/>
              <a:gd name="connsiteX13" fmla="*/ 1798522 w 3675184"/>
              <a:gd name="connsiteY13" fmla="*/ 79151 h 1605536"/>
              <a:gd name="connsiteX0" fmla="*/ 3126723 w 3675184"/>
              <a:gd name="connsiteY0" fmla="*/ 1042241 h 1615948"/>
              <a:gd name="connsiteX1" fmla="*/ 2996443 w 3675184"/>
              <a:gd name="connsiteY1" fmla="*/ 911961 h 1615948"/>
              <a:gd name="connsiteX2" fmla="*/ 3126723 w 3675184"/>
              <a:gd name="connsiteY2" fmla="*/ 781681 h 1615948"/>
              <a:gd name="connsiteX3" fmla="*/ 3257003 w 3675184"/>
              <a:gd name="connsiteY3" fmla="*/ 911961 h 1615948"/>
              <a:gd name="connsiteX4" fmla="*/ 3126723 w 3675184"/>
              <a:gd name="connsiteY4" fmla="*/ 1042241 h 1615948"/>
              <a:gd name="connsiteX5" fmla="*/ 1798522 w 3675184"/>
              <a:gd name="connsiteY5" fmla="*/ 79151 h 1615948"/>
              <a:gd name="connsiteX6" fmla="*/ 0 w 3675184"/>
              <a:gd name="connsiteY6" fmla="*/ 0 h 1615948"/>
              <a:gd name="connsiteX7" fmla="*/ 0 w 3675184"/>
              <a:gd name="connsiteY7" fmla="*/ 1042241 h 1615948"/>
              <a:gd name="connsiteX8" fmla="*/ 214723 w 3675184"/>
              <a:gd name="connsiteY8" fmla="*/ 1566980 h 1615948"/>
              <a:gd name="connsiteX9" fmla="*/ 1823922 w 3675184"/>
              <a:gd name="connsiteY9" fmla="*/ 1595505 h 1615948"/>
              <a:gd name="connsiteX10" fmla="*/ 3529423 w 3675184"/>
              <a:gd name="connsiteY10" fmla="*/ 1542872 h 1615948"/>
              <a:gd name="connsiteX11" fmla="*/ 3647843 w 3675184"/>
              <a:gd name="connsiteY11" fmla="*/ 1042241 h 1615948"/>
              <a:gd name="connsiteX12" fmla="*/ 3647843 w 3675184"/>
              <a:gd name="connsiteY12" fmla="*/ 0 h 1615948"/>
              <a:gd name="connsiteX13" fmla="*/ 1798522 w 3675184"/>
              <a:gd name="connsiteY13" fmla="*/ 79151 h 1615948"/>
              <a:gd name="connsiteX0" fmla="*/ 3152123 w 3700584"/>
              <a:gd name="connsiteY0" fmla="*/ 1042241 h 1615948"/>
              <a:gd name="connsiteX1" fmla="*/ 3021843 w 3700584"/>
              <a:gd name="connsiteY1" fmla="*/ 911961 h 1615948"/>
              <a:gd name="connsiteX2" fmla="*/ 3152123 w 3700584"/>
              <a:gd name="connsiteY2" fmla="*/ 781681 h 1615948"/>
              <a:gd name="connsiteX3" fmla="*/ 3282403 w 3700584"/>
              <a:gd name="connsiteY3" fmla="*/ 911961 h 1615948"/>
              <a:gd name="connsiteX4" fmla="*/ 3152123 w 3700584"/>
              <a:gd name="connsiteY4" fmla="*/ 1042241 h 1615948"/>
              <a:gd name="connsiteX5" fmla="*/ 1823922 w 3700584"/>
              <a:gd name="connsiteY5" fmla="*/ 79151 h 1615948"/>
              <a:gd name="connsiteX6" fmla="*/ 0 w 3700584"/>
              <a:gd name="connsiteY6" fmla="*/ 112501 h 1615948"/>
              <a:gd name="connsiteX7" fmla="*/ 25400 w 3700584"/>
              <a:gd name="connsiteY7" fmla="*/ 1042241 h 1615948"/>
              <a:gd name="connsiteX8" fmla="*/ 240123 w 3700584"/>
              <a:gd name="connsiteY8" fmla="*/ 1566980 h 1615948"/>
              <a:gd name="connsiteX9" fmla="*/ 1849322 w 3700584"/>
              <a:gd name="connsiteY9" fmla="*/ 1595505 h 1615948"/>
              <a:gd name="connsiteX10" fmla="*/ 3554823 w 3700584"/>
              <a:gd name="connsiteY10" fmla="*/ 1542872 h 1615948"/>
              <a:gd name="connsiteX11" fmla="*/ 3673243 w 3700584"/>
              <a:gd name="connsiteY11" fmla="*/ 1042241 h 1615948"/>
              <a:gd name="connsiteX12" fmla="*/ 3673243 w 3700584"/>
              <a:gd name="connsiteY12" fmla="*/ 0 h 1615948"/>
              <a:gd name="connsiteX13" fmla="*/ 1823922 w 3700584"/>
              <a:gd name="connsiteY13" fmla="*/ 79151 h 1615948"/>
              <a:gd name="connsiteX0" fmla="*/ 3152123 w 3700584"/>
              <a:gd name="connsiteY0" fmla="*/ 1042241 h 1615948"/>
              <a:gd name="connsiteX1" fmla="*/ 3021843 w 3700584"/>
              <a:gd name="connsiteY1" fmla="*/ 911961 h 1615948"/>
              <a:gd name="connsiteX2" fmla="*/ 3152123 w 3700584"/>
              <a:gd name="connsiteY2" fmla="*/ 781681 h 1615948"/>
              <a:gd name="connsiteX3" fmla="*/ 3282403 w 3700584"/>
              <a:gd name="connsiteY3" fmla="*/ 911961 h 1615948"/>
              <a:gd name="connsiteX4" fmla="*/ 3152123 w 3700584"/>
              <a:gd name="connsiteY4" fmla="*/ 1042241 h 1615948"/>
              <a:gd name="connsiteX5" fmla="*/ 1823922 w 3700584"/>
              <a:gd name="connsiteY5" fmla="*/ 79151 h 1615948"/>
              <a:gd name="connsiteX6" fmla="*/ 303622 w 3700584"/>
              <a:gd name="connsiteY6" fmla="*/ 64286 h 1615948"/>
              <a:gd name="connsiteX7" fmla="*/ 0 w 3700584"/>
              <a:gd name="connsiteY7" fmla="*/ 112501 h 1615948"/>
              <a:gd name="connsiteX8" fmla="*/ 25400 w 3700584"/>
              <a:gd name="connsiteY8" fmla="*/ 1042241 h 1615948"/>
              <a:gd name="connsiteX9" fmla="*/ 240123 w 3700584"/>
              <a:gd name="connsiteY9" fmla="*/ 1566980 h 1615948"/>
              <a:gd name="connsiteX10" fmla="*/ 1849322 w 3700584"/>
              <a:gd name="connsiteY10" fmla="*/ 1595505 h 1615948"/>
              <a:gd name="connsiteX11" fmla="*/ 3554823 w 3700584"/>
              <a:gd name="connsiteY11" fmla="*/ 1542872 h 1615948"/>
              <a:gd name="connsiteX12" fmla="*/ 3673243 w 3700584"/>
              <a:gd name="connsiteY12" fmla="*/ 1042241 h 1615948"/>
              <a:gd name="connsiteX13" fmla="*/ 3673243 w 3700584"/>
              <a:gd name="connsiteY13" fmla="*/ 0 h 1615948"/>
              <a:gd name="connsiteX14" fmla="*/ 1823922 w 3700584"/>
              <a:gd name="connsiteY14" fmla="*/ 79151 h 1615948"/>
              <a:gd name="connsiteX0" fmla="*/ 3152123 w 3700584"/>
              <a:gd name="connsiteY0" fmla="*/ 1110176 h 1683883"/>
              <a:gd name="connsiteX1" fmla="*/ 3021843 w 3700584"/>
              <a:gd name="connsiteY1" fmla="*/ 979896 h 1683883"/>
              <a:gd name="connsiteX2" fmla="*/ 3152123 w 3700584"/>
              <a:gd name="connsiteY2" fmla="*/ 849616 h 1683883"/>
              <a:gd name="connsiteX3" fmla="*/ 3282403 w 3700584"/>
              <a:gd name="connsiteY3" fmla="*/ 979896 h 1683883"/>
              <a:gd name="connsiteX4" fmla="*/ 3152123 w 3700584"/>
              <a:gd name="connsiteY4" fmla="*/ 1110176 h 1683883"/>
              <a:gd name="connsiteX5" fmla="*/ 1823922 w 3700584"/>
              <a:gd name="connsiteY5" fmla="*/ 147086 h 1683883"/>
              <a:gd name="connsiteX6" fmla="*/ 303622 w 3700584"/>
              <a:gd name="connsiteY6" fmla="*/ 132221 h 1683883"/>
              <a:gd name="connsiteX7" fmla="*/ 0 w 3700584"/>
              <a:gd name="connsiteY7" fmla="*/ 180436 h 1683883"/>
              <a:gd name="connsiteX8" fmla="*/ 25400 w 3700584"/>
              <a:gd name="connsiteY8" fmla="*/ 1110176 h 1683883"/>
              <a:gd name="connsiteX9" fmla="*/ 240123 w 3700584"/>
              <a:gd name="connsiteY9" fmla="*/ 1634915 h 1683883"/>
              <a:gd name="connsiteX10" fmla="*/ 1849322 w 3700584"/>
              <a:gd name="connsiteY10" fmla="*/ 1663440 h 1683883"/>
              <a:gd name="connsiteX11" fmla="*/ 3554823 w 3700584"/>
              <a:gd name="connsiteY11" fmla="*/ 1610807 h 1683883"/>
              <a:gd name="connsiteX12" fmla="*/ 3673243 w 3700584"/>
              <a:gd name="connsiteY12" fmla="*/ 1110176 h 1683883"/>
              <a:gd name="connsiteX13" fmla="*/ 3673243 w 3700584"/>
              <a:gd name="connsiteY13" fmla="*/ 67935 h 1683883"/>
              <a:gd name="connsiteX14" fmla="*/ 3161122 w 3700584"/>
              <a:gd name="connsiteY14" fmla="*/ 75970 h 1683883"/>
              <a:gd name="connsiteX15" fmla="*/ 1823922 w 3700584"/>
              <a:gd name="connsiteY15" fmla="*/ 147086 h 1683883"/>
              <a:gd name="connsiteX0" fmla="*/ 3152123 w 3700584"/>
              <a:gd name="connsiteY0" fmla="*/ 1039693 h 1613400"/>
              <a:gd name="connsiteX1" fmla="*/ 3021843 w 3700584"/>
              <a:gd name="connsiteY1" fmla="*/ 909413 h 1613400"/>
              <a:gd name="connsiteX2" fmla="*/ 3152123 w 3700584"/>
              <a:gd name="connsiteY2" fmla="*/ 779133 h 1613400"/>
              <a:gd name="connsiteX3" fmla="*/ 3282403 w 3700584"/>
              <a:gd name="connsiteY3" fmla="*/ 909413 h 1613400"/>
              <a:gd name="connsiteX4" fmla="*/ 3152123 w 3700584"/>
              <a:gd name="connsiteY4" fmla="*/ 1039693 h 1613400"/>
              <a:gd name="connsiteX5" fmla="*/ 1823922 w 3700584"/>
              <a:gd name="connsiteY5" fmla="*/ 76603 h 1613400"/>
              <a:gd name="connsiteX6" fmla="*/ 303622 w 3700584"/>
              <a:gd name="connsiteY6" fmla="*/ 61738 h 1613400"/>
              <a:gd name="connsiteX7" fmla="*/ 0 w 3700584"/>
              <a:gd name="connsiteY7" fmla="*/ 109953 h 1613400"/>
              <a:gd name="connsiteX8" fmla="*/ 25400 w 3700584"/>
              <a:gd name="connsiteY8" fmla="*/ 1039693 h 1613400"/>
              <a:gd name="connsiteX9" fmla="*/ 240123 w 3700584"/>
              <a:gd name="connsiteY9" fmla="*/ 1564432 h 1613400"/>
              <a:gd name="connsiteX10" fmla="*/ 1849322 w 3700584"/>
              <a:gd name="connsiteY10" fmla="*/ 1592957 h 1613400"/>
              <a:gd name="connsiteX11" fmla="*/ 3554823 w 3700584"/>
              <a:gd name="connsiteY11" fmla="*/ 1540324 h 1613400"/>
              <a:gd name="connsiteX12" fmla="*/ 3673243 w 3700584"/>
              <a:gd name="connsiteY12" fmla="*/ 1039693 h 1613400"/>
              <a:gd name="connsiteX13" fmla="*/ 3685943 w 3700584"/>
              <a:gd name="connsiteY13" fmla="*/ 142096 h 1613400"/>
              <a:gd name="connsiteX14" fmla="*/ 3161122 w 3700584"/>
              <a:gd name="connsiteY14" fmla="*/ 5487 h 1613400"/>
              <a:gd name="connsiteX15" fmla="*/ 1823922 w 3700584"/>
              <a:gd name="connsiteY15" fmla="*/ 76603 h 1613400"/>
              <a:gd name="connsiteX0" fmla="*/ 3152123 w 3700584"/>
              <a:gd name="connsiteY0" fmla="*/ 1039693 h 1613400"/>
              <a:gd name="connsiteX1" fmla="*/ 3021843 w 3700584"/>
              <a:gd name="connsiteY1" fmla="*/ 909413 h 1613400"/>
              <a:gd name="connsiteX2" fmla="*/ 3152123 w 3700584"/>
              <a:gd name="connsiteY2" fmla="*/ 779133 h 1613400"/>
              <a:gd name="connsiteX3" fmla="*/ 3688803 w 3700584"/>
              <a:gd name="connsiteY3" fmla="*/ 73690 h 1613400"/>
              <a:gd name="connsiteX4" fmla="*/ 3152123 w 3700584"/>
              <a:gd name="connsiteY4" fmla="*/ 1039693 h 1613400"/>
              <a:gd name="connsiteX5" fmla="*/ 1823922 w 3700584"/>
              <a:gd name="connsiteY5" fmla="*/ 76603 h 1613400"/>
              <a:gd name="connsiteX6" fmla="*/ 303622 w 3700584"/>
              <a:gd name="connsiteY6" fmla="*/ 61738 h 1613400"/>
              <a:gd name="connsiteX7" fmla="*/ 0 w 3700584"/>
              <a:gd name="connsiteY7" fmla="*/ 109953 h 1613400"/>
              <a:gd name="connsiteX8" fmla="*/ 25400 w 3700584"/>
              <a:gd name="connsiteY8" fmla="*/ 1039693 h 1613400"/>
              <a:gd name="connsiteX9" fmla="*/ 240123 w 3700584"/>
              <a:gd name="connsiteY9" fmla="*/ 1564432 h 1613400"/>
              <a:gd name="connsiteX10" fmla="*/ 1849322 w 3700584"/>
              <a:gd name="connsiteY10" fmla="*/ 1592957 h 1613400"/>
              <a:gd name="connsiteX11" fmla="*/ 3554823 w 3700584"/>
              <a:gd name="connsiteY11" fmla="*/ 1540324 h 1613400"/>
              <a:gd name="connsiteX12" fmla="*/ 3673243 w 3700584"/>
              <a:gd name="connsiteY12" fmla="*/ 1039693 h 1613400"/>
              <a:gd name="connsiteX13" fmla="*/ 3685943 w 3700584"/>
              <a:gd name="connsiteY13" fmla="*/ 142096 h 1613400"/>
              <a:gd name="connsiteX14" fmla="*/ 3161122 w 3700584"/>
              <a:gd name="connsiteY14" fmla="*/ 5487 h 1613400"/>
              <a:gd name="connsiteX15" fmla="*/ 1823922 w 3700584"/>
              <a:gd name="connsiteY15" fmla="*/ 76603 h 1613400"/>
              <a:gd name="connsiteX0" fmla="*/ 3152123 w 3700584"/>
              <a:gd name="connsiteY0" fmla="*/ 1123439 h 1697146"/>
              <a:gd name="connsiteX1" fmla="*/ 3326643 w 3700584"/>
              <a:gd name="connsiteY1" fmla="*/ 4756 h 1697146"/>
              <a:gd name="connsiteX2" fmla="*/ 3152123 w 3700584"/>
              <a:gd name="connsiteY2" fmla="*/ 862879 h 1697146"/>
              <a:gd name="connsiteX3" fmla="*/ 3688803 w 3700584"/>
              <a:gd name="connsiteY3" fmla="*/ 157436 h 1697146"/>
              <a:gd name="connsiteX4" fmla="*/ 3152123 w 3700584"/>
              <a:gd name="connsiteY4" fmla="*/ 1123439 h 1697146"/>
              <a:gd name="connsiteX5" fmla="*/ 1823922 w 3700584"/>
              <a:gd name="connsiteY5" fmla="*/ 160349 h 1697146"/>
              <a:gd name="connsiteX6" fmla="*/ 303622 w 3700584"/>
              <a:gd name="connsiteY6" fmla="*/ 145484 h 1697146"/>
              <a:gd name="connsiteX7" fmla="*/ 0 w 3700584"/>
              <a:gd name="connsiteY7" fmla="*/ 193699 h 1697146"/>
              <a:gd name="connsiteX8" fmla="*/ 25400 w 3700584"/>
              <a:gd name="connsiteY8" fmla="*/ 1123439 h 1697146"/>
              <a:gd name="connsiteX9" fmla="*/ 240123 w 3700584"/>
              <a:gd name="connsiteY9" fmla="*/ 1648178 h 1697146"/>
              <a:gd name="connsiteX10" fmla="*/ 1849322 w 3700584"/>
              <a:gd name="connsiteY10" fmla="*/ 1676703 h 1697146"/>
              <a:gd name="connsiteX11" fmla="*/ 3554823 w 3700584"/>
              <a:gd name="connsiteY11" fmla="*/ 1624070 h 1697146"/>
              <a:gd name="connsiteX12" fmla="*/ 3673243 w 3700584"/>
              <a:gd name="connsiteY12" fmla="*/ 1123439 h 1697146"/>
              <a:gd name="connsiteX13" fmla="*/ 3685943 w 3700584"/>
              <a:gd name="connsiteY13" fmla="*/ 225842 h 1697146"/>
              <a:gd name="connsiteX14" fmla="*/ 3161122 w 3700584"/>
              <a:gd name="connsiteY14" fmla="*/ 89233 h 1697146"/>
              <a:gd name="connsiteX15" fmla="*/ 1823922 w 3700584"/>
              <a:gd name="connsiteY15" fmla="*/ 160349 h 1697146"/>
              <a:gd name="connsiteX0" fmla="*/ 3152123 w 3711546"/>
              <a:gd name="connsiteY0" fmla="*/ 1208124 h 1781831"/>
              <a:gd name="connsiteX1" fmla="*/ 3326643 w 3711546"/>
              <a:gd name="connsiteY1" fmla="*/ 89441 h 1781831"/>
              <a:gd name="connsiteX2" fmla="*/ 3583923 w 3711546"/>
              <a:gd name="connsiteY2" fmla="*/ 87734 h 1781831"/>
              <a:gd name="connsiteX3" fmla="*/ 3688803 w 3711546"/>
              <a:gd name="connsiteY3" fmla="*/ 242121 h 1781831"/>
              <a:gd name="connsiteX4" fmla="*/ 3152123 w 3711546"/>
              <a:gd name="connsiteY4" fmla="*/ 1208124 h 1781831"/>
              <a:gd name="connsiteX5" fmla="*/ 1823922 w 3711546"/>
              <a:gd name="connsiteY5" fmla="*/ 245034 h 1781831"/>
              <a:gd name="connsiteX6" fmla="*/ 303622 w 3711546"/>
              <a:gd name="connsiteY6" fmla="*/ 230169 h 1781831"/>
              <a:gd name="connsiteX7" fmla="*/ 0 w 3711546"/>
              <a:gd name="connsiteY7" fmla="*/ 278384 h 1781831"/>
              <a:gd name="connsiteX8" fmla="*/ 25400 w 3711546"/>
              <a:gd name="connsiteY8" fmla="*/ 1208124 h 1781831"/>
              <a:gd name="connsiteX9" fmla="*/ 240123 w 3711546"/>
              <a:gd name="connsiteY9" fmla="*/ 1732863 h 1781831"/>
              <a:gd name="connsiteX10" fmla="*/ 1849322 w 3711546"/>
              <a:gd name="connsiteY10" fmla="*/ 1761388 h 1781831"/>
              <a:gd name="connsiteX11" fmla="*/ 3554823 w 3711546"/>
              <a:gd name="connsiteY11" fmla="*/ 1708755 h 1781831"/>
              <a:gd name="connsiteX12" fmla="*/ 3673243 w 3711546"/>
              <a:gd name="connsiteY12" fmla="*/ 1208124 h 1781831"/>
              <a:gd name="connsiteX13" fmla="*/ 3685943 w 3711546"/>
              <a:gd name="connsiteY13" fmla="*/ 310527 h 1781831"/>
              <a:gd name="connsiteX14" fmla="*/ 3161122 w 3711546"/>
              <a:gd name="connsiteY14" fmla="*/ 173918 h 1781831"/>
              <a:gd name="connsiteX15" fmla="*/ 1823922 w 3711546"/>
              <a:gd name="connsiteY15" fmla="*/ 245034 h 1781831"/>
              <a:gd name="connsiteX0" fmla="*/ 3456923 w 3700584"/>
              <a:gd name="connsiteY0" fmla="*/ 89765 h 1708126"/>
              <a:gd name="connsiteX1" fmla="*/ 3326643 w 3700584"/>
              <a:gd name="connsiteY1" fmla="*/ 15736 h 1708126"/>
              <a:gd name="connsiteX2" fmla="*/ 3583923 w 3700584"/>
              <a:gd name="connsiteY2" fmla="*/ 14029 h 1708126"/>
              <a:gd name="connsiteX3" fmla="*/ 3688803 w 3700584"/>
              <a:gd name="connsiteY3" fmla="*/ 168416 h 1708126"/>
              <a:gd name="connsiteX4" fmla="*/ 3456923 w 3700584"/>
              <a:gd name="connsiteY4" fmla="*/ 89765 h 1708126"/>
              <a:gd name="connsiteX5" fmla="*/ 1823922 w 3700584"/>
              <a:gd name="connsiteY5" fmla="*/ 171329 h 1708126"/>
              <a:gd name="connsiteX6" fmla="*/ 303622 w 3700584"/>
              <a:gd name="connsiteY6" fmla="*/ 156464 h 1708126"/>
              <a:gd name="connsiteX7" fmla="*/ 0 w 3700584"/>
              <a:gd name="connsiteY7" fmla="*/ 204679 h 1708126"/>
              <a:gd name="connsiteX8" fmla="*/ 25400 w 3700584"/>
              <a:gd name="connsiteY8" fmla="*/ 1134419 h 1708126"/>
              <a:gd name="connsiteX9" fmla="*/ 240123 w 3700584"/>
              <a:gd name="connsiteY9" fmla="*/ 1659158 h 1708126"/>
              <a:gd name="connsiteX10" fmla="*/ 1849322 w 3700584"/>
              <a:gd name="connsiteY10" fmla="*/ 1687683 h 1708126"/>
              <a:gd name="connsiteX11" fmla="*/ 3554823 w 3700584"/>
              <a:gd name="connsiteY11" fmla="*/ 1635050 h 1708126"/>
              <a:gd name="connsiteX12" fmla="*/ 3673243 w 3700584"/>
              <a:gd name="connsiteY12" fmla="*/ 1134419 h 1708126"/>
              <a:gd name="connsiteX13" fmla="*/ 3685943 w 3700584"/>
              <a:gd name="connsiteY13" fmla="*/ 236822 h 1708126"/>
              <a:gd name="connsiteX14" fmla="*/ 3161122 w 3700584"/>
              <a:gd name="connsiteY14" fmla="*/ 100213 h 1708126"/>
              <a:gd name="connsiteX15" fmla="*/ 1823922 w 3700584"/>
              <a:gd name="connsiteY15" fmla="*/ 171329 h 1708126"/>
              <a:gd name="connsiteX0" fmla="*/ 3456923 w 3700584"/>
              <a:gd name="connsiteY0" fmla="*/ 76949 h 1695310"/>
              <a:gd name="connsiteX1" fmla="*/ 3186943 w 3700584"/>
              <a:gd name="connsiteY1" fmla="*/ 83278 h 1695310"/>
              <a:gd name="connsiteX2" fmla="*/ 3583923 w 3700584"/>
              <a:gd name="connsiteY2" fmla="*/ 1213 h 1695310"/>
              <a:gd name="connsiteX3" fmla="*/ 3688803 w 3700584"/>
              <a:gd name="connsiteY3" fmla="*/ 155600 h 1695310"/>
              <a:gd name="connsiteX4" fmla="*/ 3456923 w 3700584"/>
              <a:gd name="connsiteY4" fmla="*/ 76949 h 1695310"/>
              <a:gd name="connsiteX5" fmla="*/ 1823922 w 3700584"/>
              <a:gd name="connsiteY5" fmla="*/ 158513 h 1695310"/>
              <a:gd name="connsiteX6" fmla="*/ 303622 w 3700584"/>
              <a:gd name="connsiteY6" fmla="*/ 143648 h 1695310"/>
              <a:gd name="connsiteX7" fmla="*/ 0 w 3700584"/>
              <a:gd name="connsiteY7" fmla="*/ 191863 h 1695310"/>
              <a:gd name="connsiteX8" fmla="*/ 25400 w 3700584"/>
              <a:gd name="connsiteY8" fmla="*/ 1121603 h 1695310"/>
              <a:gd name="connsiteX9" fmla="*/ 240123 w 3700584"/>
              <a:gd name="connsiteY9" fmla="*/ 1646342 h 1695310"/>
              <a:gd name="connsiteX10" fmla="*/ 1849322 w 3700584"/>
              <a:gd name="connsiteY10" fmla="*/ 1674867 h 1695310"/>
              <a:gd name="connsiteX11" fmla="*/ 3554823 w 3700584"/>
              <a:gd name="connsiteY11" fmla="*/ 1622234 h 1695310"/>
              <a:gd name="connsiteX12" fmla="*/ 3673243 w 3700584"/>
              <a:gd name="connsiteY12" fmla="*/ 1121603 h 1695310"/>
              <a:gd name="connsiteX13" fmla="*/ 3685943 w 3700584"/>
              <a:gd name="connsiteY13" fmla="*/ 224006 h 1695310"/>
              <a:gd name="connsiteX14" fmla="*/ 3161122 w 3700584"/>
              <a:gd name="connsiteY14" fmla="*/ 87397 h 1695310"/>
              <a:gd name="connsiteX15" fmla="*/ 1823922 w 3700584"/>
              <a:gd name="connsiteY15" fmla="*/ 158513 h 1695310"/>
              <a:gd name="connsiteX0" fmla="*/ 3456923 w 3700584"/>
              <a:gd name="connsiteY0" fmla="*/ 22023 h 1640384"/>
              <a:gd name="connsiteX1" fmla="*/ 3186943 w 3700584"/>
              <a:gd name="connsiteY1" fmla="*/ 28352 h 1640384"/>
              <a:gd name="connsiteX2" fmla="*/ 3520423 w 3700584"/>
              <a:gd name="connsiteY2" fmla="*/ 2538 h 1640384"/>
              <a:gd name="connsiteX3" fmla="*/ 3688803 w 3700584"/>
              <a:gd name="connsiteY3" fmla="*/ 100674 h 1640384"/>
              <a:gd name="connsiteX4" fmla="*/ 3456923 w 3700584"/>
              <a:gd name="connsiteY4" fmla="*/ 22023 h 1640384"/>
              <a:gd name="connsiteX5" fmla="*/ 1823922 w 3700584"/>
              <a:gd name="connsiteY5" fmla="*/ 103587 h 1640384"/>
              <a:gd name="connsiteX6" fmla="*/ 303622 w 3700584"/>
              <a:gd name="connsiteY6" fmla="*/ 88722 h 1640384"/>
              <a:gd name="connsiteX7" fmla="*/ 0 w 3700584"/>
              <a:gd name="connsiteY7" fmla="*/ 136937 h 1640384"/>
              <a:gd name="connsiteX8" fmla="*/ 25400 w 3700584"/>
              <a:gd name="connsiteY8" fmla="*/ 1066677 h 1640384"/>
              <a:gd name="connsiteX9" fmla="*/ 240123 w 3700584"/>
              <a:gd name="connsiteY9" fmla="*/ 1591416 h 1640384"/>
              <a:gd name="connsiteX10" fmla="*/ 1849322 w 3700584"/>
              <a:gd name="connsiteY10" fmla="*/ 1619941 h 1640384"/>
              <a:gd name="connsiteX11" fmla="*/ 3554823 w 3700584"/>
              <a:gd name="connsiteY11" fmla="*/ 1567308 h 1640384"/>
              <a:gd name="connsiteX12" fmla="*/ 3673243 w 3700584"/>
              <a:gd name="connsiteY12" fmla="*/ 1066677 h 1640384"/>
              <a:gd name="connsiteX13" fmla="*/ 3685943 w 3700584"/>
              <a:gd name="connsiteY13" fmla="*/ 169080 h 1640384"/>
              <a:gd name="connsiteX14" fmla="*/ 3161122 w 3700584"/>
              <a:gd name="connsiteY14" fmla="*/ 32471 h 1640384"/>
              <a:gd name="connsiteX15" fmla="*/ 1823922 w 3700584"/>
              <a:gd name="connsiteY15" fmla="*/ 103587 h 1640384"/>
              <a:gd name="connsiteX0" fmla="*/ 3456923 w 3700584"/>
              <a:gd name="connsiteY0" fmla="*/ 22023 h 1640384"/>
              <a:gd name="connsiteX1" fmla="*/ 3186943 w 3700584"/>
              <a:gd name="connsiteY1" fmla="*/ 28352 h 1640384"/>
              <a:gd name="connsiteX2" fmla="*/ 3520423 w 3700584"/>
              <a:gd name="connsiteY2" fmla="*/ 2538 h 1640384"/>
              <a:gd name="connsiteX3" fmla="*/ 3688803 w 3700584"/>
              <a:gd name="connsiteY3" fmla="*/ 100674 h 1640384"/>
              <a:gd name="connsiteX4" fmla="*/ 3456923 w 3700584"/>
              <a:gd name="connsiteY4" fmla="*/ 22023 h 1640384"/>
              <a:gd name="connsiteX5" fmla="*/ 1785822 w 3700584"/>
              <a:gd name="connsiteY5" fmla="*/ 39301 h 1640384"/>
              <a:gd name="connsiteX6" fmla="*/ 303622 w 3700584"/>
              <a:gd name="connsiteY6" fmla="*/ 88722 h 1640384"/>
              <a:gd name="connsiteX7" fmla="*/ 0 w 3700584"/>
              <a:gd name="connsiteY7" fmla="*/ 136937 h 1640384"/>
              <a:gd name="connsiteX8" fmla="*/ 25400 w 3700584"/>
              <a:gd name="connsiteY8" fmla="*/ 1066677 h 1640384"/>
              <a:gd name="connsiteX9" fmla="*/ 240123 w 3700584"/>
              <a:gd name="connsiteY9" fmla="*/ 1591416 h 1640384"/>
              <a:gd name="connsiteX10" fmla="*/ 1849322 w 3700584"/>
              <a:gd name="connsiteY10" fmla="*/ 1619941 h 1640384"/>
              <a:gd name="connsiteX11" fmla="*/ 3554823 w 3700584"/>
              <a:gd name="connsiteY11" fmla="*/ 1567308 h 1640384"/>
              <a:gd name="connsiteX12" fmla="*/ 3673243 w 3700584"/>
              <a:gd name="connsiteY12" fmla="*/ 1066677 h 1640384"/>
              <a:gd name="connsiteX13" fmla="*/ 3685943 w 3700584"/>
              <a:gd name="connsiteY13" fmla="*/ 169080 h 1640384"/>
              <a:gd name="connsiteX14" fmla="*/ 3161122 w 3700584"/>
              <a:gd name="connsiteY14" fmla="*/ 32471 h 1640384"/>
              <a:gd name="connsiteX15" fmla="*/ 1785822 w 3700584"/>
              <a:gd name="connsiteY15" fmla="*/ 39301 h 1640384"/>
              <a:gd name="connsiteX0" fmla="*/ 3456923 w 3700584"/>
              <a:gd name="connsiteY0" fmla="*/ 45802 h 1664163"/>
              <a:gd name="connsiteX1" fmla="*/ 3186943 w 3700584"/>
              <a:gd name="connsiteY1" fmla="*/ 52131 h 1664163"/>
              <a:gd name="connsiteX2" fmla="*/ 3520423 w 3700584"/>
              <a:gd name="connsiteY2" fmla="*/ 26317 h 1664163"/>
              <a:gd name="connsiteX3" fmla="*/ 3688803 w 3700584"/>
              <a:gd name="connsiteY3" fmla="*/ 124453 h 1664163"/>
              <a:gd name="connsiteX4" fmla="*/ 3456923 w 3700584"/>
              <a:gd name="connsiteY4" fmla="*/ 45802 h 1664163"/>
              <a:gd name="connsiteX5" fmla="*/ 1785822 w 3700584"/>
              <a:gd name="connsiteY5" fmla="*/ 63080 h 1664163"/>
              <a:gd name="connsiteX6" fmla="*/ 329022 w 3700584"/>
              <a:gd name="connsiteY6" fmla="*/ 0 h 1664163"/>
              <a:gd name="connsiteX7" fmla="*/ 0 w 3700584"/>
              <a:gd name="connsiteY7" fmla="*/ 160716 h 1664163"/>
              <a:gd name="connsiteX8" fmla="*/ 25400 w 3700584"/>
              <a:gd name="connsiteY8" fmla="*/ 1090456 h 1664163"/>
              <a:gd name="connsiteX9" fmla="*/ 240123 w 3700584"/>
              <a:gd name="connsiteY9" fmla="*/ 1615195 h 1664163"/>
              <a:gd name="connsiteX10" fmla="*/ 1849322 w 3700584"/>
              <a:gd name="connsiteY10" fmla="*/ 1643720 h 1664163"/>
              <a:gd name="connsiteX11" fmla="*/ 3554823 w 3700584"/>
              <a:gd name="connsiteY11" fmla="*/ 1591087 h 1664163"/>
              <a:gd name="connsiteX12" fmla="*/ 3673243 w 3700584"/>
              <a:gd name="connsiteY12" fmla="*/ 1090456 h 1664163"/>
              <a:gd name="connsiteX13" fmla="*/ 3685943 w 3700584"/>
              <a:gd name="connsiteY13" fmla="*/ 192859 h 1664163"/>
              <a:gd name="connsiteX14" fmla="*/ 3161122 w 3700584"/>
              <a:gd name="connsiteY14" fmla="*/ 56250 h 1664163"/>
              <a:gd name="connsiteX15" fmla="*/ 1785822 w 3700584"/>
              <a:gd name="connsiteY15" fmla="*/ 63080 h 166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00584" h="1664163">
                <a:moveTo>
                  <a:pt x="3456923" y="45802"/>
                </a:moveTo>
                <a:lnTo>
                  <a:pt x="3186943" y="52131"/>
                </a:lnTo>
                <a:cubicBezTo>
                  <a:pt x="3197526" y="48884"/>
                  <a:pt x="3436780" y="14263"/>
                  <a:pt x="3520423" y="26317"/>
                </a:cubicBezTo>
                <a:cubicBezTo>
                  <a:pt x="3604066" y="38371"/>
                  <a:pt x="3699386" y="121206"/>
                  <a:pt x="3688803" y="124453"/>
                </a:cubicBezTo>
                <a:cubicBezTo>
                  <a:pt x="3678220" y="127700"/>
                  <a:pt x="3540566" y="57856"/>
                  <a:pt x="3456923" y="45802"/>
                </a:cubicBezTo>
                <a:close/>
                <a:moveTo>
                  <a:pt x="1785822" y="63080"/>
                </a:moveTo>
                <a:cubicBezTo>
                  <a:pt x="1313805" y="53705"/>
                  <a:pt x="814622" y="21027"/>
                  <a:pt x="329022" y="0"/>
                </a:cubicBezTo>
                <a:cubicBezTo>
                  <a:pt x="25035" y="5558"/>
                  <a:pt x="42137" y="24509"/>
                  <a:pt x="0" y="160716"/>
                </a:cubicBezTo>
                <a:lnTo>
                  <a:pt x="25400" y="1090456"/>
                </a:lnTo>
                <a:cubicBezTo>
                  <a:pt x="154320" y="1336887"/>
                  <a:pt x="-63864" y="1528342"/>
                  <a:pt x="240123" y="1615195"/>
                </a:cubicBezTo>
                <a:cubicBezTo>
                  <a:pt x="544110" y="1702048"/>
                  <a:pt x="1296872" y="1647738"/>
                  <a:pt x="1849322" y="1643720"/>
                </a:cubicBezTo>
                <a:cubicBezTo>
                  <a:pt x="2401772" y="1639702"/>
                  <a:pt x="3250836" y="1677940"/>
                  <a:pt x="3554823" y="1591087"/>
                </a:cubicBezTo>
                <a:cubicBezTo>
                  <a:pt x="3858810" y="1504234"/>
                  <a:pt x="3577306" y="1316798"/>
                  <a:pt x="3673243" y="1090456"/>
                </a:cubicBezTo>
                <a:lnTo>
                  <a:pt x="3685943" y="192859"/>
                </a:lnTo>
                <a:cubicBezTo>
                  <a:pt x="3604823" y="41920"/>
                  <a:pt x="3469342" y="43058"/>
                  <a:pt x="3161122" y="56250"/>
                </a:cubicBezTo>
                <a:cubicBezTo>
                  <a:pt x="2852902" y="69442"/>
                  <a:pt x="2257839" y="72455"/>
                  <a:pt x="1785822" y="6308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12" name="Voľný tvar: obrazec 11">
            <a:extLst>
              <a:ext uri="{FF2B5EF4-FFF2-40B4-BE49-F238E27FC236}">
                <a16:creationId xmlns:a16="http://schemas.microsoft.com/office/drawing/2014/main" id="{367C909F-351B-20EC-4A68-8198E12FAF28}"/>
              </a:ext>
            </a:extLst>
          </p:cNvPr>
          <p:cNvSpPr/>
          <p:nvPr/>
        </p:nvSpPr>
        <p:spPr>
          <a:xfrm>
            <a:off x="8153400" y="1568929"/>
            <a:ext cx="3668651" cy="271171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  <a:gd name="connsiteX0" fmla="*/ 3126723 w 3647843"/>
              <a:gd name="connsiteY0" fmla="*/ 1095989 h 1617109"/>
              <a:gd name="connsiteX1" fmla="*/ 2996443 w 3647843"/>
              <a:gd name="connsiteY1" fmla="*/ 965709 h 1617109"/>
              <a:gd name="connsiteX2" fmla="*/ 3126723 w 3647843"/>
              <a:gd name="connsiteY2" fmla="*/ 835429 h 1617109"/>
              <a:gd name="connsiteX3" fmla="*/ 3257003 w 3647843"/>
              <a:gd name="connsiteY3" fmla="*/ 965709 h 1617109"/>
              <a:gd name="connsiteX4" fmla="*/ 3126723 w 3647843"/>
              <a:gd name="connsiteY4" fmla="*/ 1095989 h 1617109"/>
              <a:gd name="connsiteX5" fmla="*/ 1823922 w 3647843"/>
              <a:gd name="connsiteY5" fmla="*/ 574868 h 1617109"/>
              <a:gd name="connsiteX6" fmla="*/ 1422400 w 3647843"/>
              <a:gd name="connsiteY6" fmla="*/ 81303 h 1617109"/>
              <a:gd name="connsiteX7" fmla="*/ 0 w 3647843"/>
              <a:gd name="connsiteY7" fmla="*/ 53748 h 1617109"/>
              <a:gd name="connsiteX8" fmla="*/ 0 w 3647843"/>
              <a:gd name="connsiteY8" fmla="*/ 1095989 h 1617109"/>
              <a:gd name="connsiteX9" fmla="*/ 1823922 w 3647843"/>
              <a:gd name="connsiteY9" fmla="*/ 1617109 h 1617109"/>
              <a:gd name="connsiteX10" fmla="*/ 3647843 w 3647843"/>
              <a:gd name="connsiteY10" fmla="*/ 1095989 h 1617109"/>
              <a:gd name="connsiteX11" fmla="*/ 3647843 w 3647843"/>
              <a:gd name="connsiteY11" fmla="*/ 53748 h 1617109"/>
              <a:gd name="connsiteX12" fmla="*/ 1823922 w 3647843"/>
              <a:gd name="connsiteY12" fmla="*/ 574868 h 1617109"/>
              <a:gd name="connsiteX0" fmla="*/ 3126723 w 3647843"/>
              <a:gd name="connsiteY0" fmla="*/ 1095989 h 1617109"/>
              <a:gd name="connsiteX1" fmla="*/ 2996443 w 3647843"/>
              <a:gd name="connsiteY1" fmla="*/ 965709 h 1617109"/>
              <a:gd name="connsiteX2" fmla="*/ 3126723 w 3647843"/>
              <a:gd name="connsiteY2" fmla="*/ 835429 h 1617109"/>
              <a:gd name="connsiteX3" fmla="*/ 3257003 w 3647843"/>
              <a:gd name="connsiteY3" fmla="*/ 965709 h 1617109"/>
              <a:gd name="connsiteX4" fmla="*/ 3126723 w 3647843"/>
              <a:gd name="connsiteY4" fmla="*/ 1095989 h 1617109"/>
              <a:gd name="connsiteX5" fmla="*/ 1874722 w 3647843"/>
              <a:gd name="connsiteY5" fmla="*/ 79568 h 1617109"/>
              <a:gd name="connsiteX6" fmla="*/ 1422400 w 3647843"/>
              <a:gd name="connsiteY6" fmla="*/ 81303 h 1617109"/>
              <a:gd name="connsiteX7" fmla="*/ 0 w 3647843"/>
              <a:gd name="connsiteY7" fmla="*/ 53748 h 1617109"/>
              <a:gd name="connsiteX8" fmla="*/ 0 w 3647843"/>
              <a:gd name="connsiteY8" fmla="*/ 1095989 h 1617109"/>
              <a:gd name="connsiteX9" fmla="*/ 1823922 w 3647843"/>
              <a:gd name="connsiteY9" fmla="*/ 1617109 h 1617109"/>
              <a:gd name="connsiteX10" fmla="*/ 3647843 w 3647843"/>
              <a:gd name="connsiteY10" fmla="*/ 1095989 h 1617109"/>
              <a:gd name="connsiteX11" fmla="*/ 3647843 w 3647843"/>
              <a:gd name="connsiteY11" fmla="*/ 53748 h 1617109"/>
              <a:gd name="connsiteX12" fmla="*/ 1874722 w 3647843"/>
              <a:gd name="connsiteY12" fmla="*/ 79568 h 1617109"/>
              <a:gd name="connsiteX0" fmla="*/ 3126723 w 3647843"/>
              <a:gd name="connsiteY0" fmla="*/ 1987768 h 2508888"/>
              <a:gd name="connsiteX1" fmla="*/ 2996443 w 3647843"/>
              <a:gd name="connsiteY1" fmla="*/ 1857488 h 2508888"/>
              <a:gd name="connsiteX2" fmla="*/ 3126723 w 3647843"/>
              <a:gd name="connsiteY2" fmla="*/ 1727208 h 2508888"/>
              <a:gd name="connsiteX3" fmla="*/ 3257003 w 3647843"/>
              <a:gd name="connsiteY3" fmla="*/ 1857488 h 2508888"/>
              <a:gd name="connsiteX4" fmla="*/ 3126723 w 3647843"/>
              <a:gd name="connsiteY4" fmla="*/ 1987768 h 2508888"/>
              <a:gd name="connsiteX5" fmla="*/ 1874722 w 3647843"/>
              <a:gd name="connsiteY5" fmla="*/ 971347 h 2508888"/>
              <a:gd name="connsiteX6" fmla="*/ 1422400 w 3647843"/>
              <a:gd name="connsiteY6" fmla="*/ 973082 h 2508888"/>
              <a:gd name="connsiteX7" fmla="*/ 0 w 3647843"/>
              <a:gd name="connsiteY7" fmla="*/ 5727 h 2508888"/>
              <a:gd name="connsiteX8" fmla="*/ 0 w 3647843"/>
              <a:gd name="connsiteY8" fmla="*/ 1987768 h 2508888"/>
              <a:gd name="connsiteX9" fmla="*/ 1823922 w 3647843"/>
              <a:gd name="connsiteY9" fmla="*/ 2508888 h 2508888"/>
              <a:gd name="connsiteX10" fmla="*/ 3647843 w 3647843"/>
              <a:gd name="connsiteY10" fmla="*/ 1987768 h 2508888"/>
              <a:gd name="connsiteX11" fmla="*/ 3647843 w 3647843"/>
              <a:gd name="connsiteY11" fmla="*/ 945527 h 2508888"/>
              <a:gd name="connsiteX12" fmla="*/ 1874722 w 3647843"/>
              <a:gd name="connsiteY12" fmla="*/ 971347 h 2508888"/>
              <a:gd name="connsiteX0" fmla="*/ 3126723 w 3647843"/>
              <a:gd name="connsiteY0" fmla="*/ 2027235 h 2548355"/>
              <a:gd name="connsiteX1" fmla="*/ 2996443 w 3647843"/>
              <a:gd name="connsiteY1" fmla="*/ 1896955 h 2548355"/>
              <a:gd name="connsiteX2" fmla="*/ 3126723 w 3647843"/>
              <a:gd name="connsiteY2" fmla="*/ 1766675 h 2548355"/>
              <a:gd name="connsiteX3" fmla="*/ 3257003 w 3647843"/>
              <a:gd name="connsiteY3" fmla="*/ 1896955 h 2548355"/>
              <a:gd name="connsiteX4" fmla="*/ 3126723 w 3647843"/>
              <a:gd name="connsiteY4" fmla="*/ 2027235 h 2548355"/>
              <a:gd name="connsiteX5" fmla="*/ 1874722 w 3647843"/>
              <a:gd name="connsiteY5" fmla="*/ 1010814 h 2548355"/>
              <a:gd name="connsiteX6" fmla="*/ 1422400 w 3647843"/>
              <a:gd name="connsiteY6" fmla="*/ 98149 h 2548355"/>
              <a:gd name="connsiteX7" fmla="*/ 0 w 3647843"/>
              <a:gd name="connsiteY7" fmla="*/ 45194 h 2548355"/>
              <a:gd name="connsiteX8" fmla="*/ 0 w 3647843"/>
              <a:gd name="connsiteY8" fmla="*/ 2027235 h 2548355"/>
              <a:gd name="connsiteX9" fmla="*/ 1823922 w 3647843"/>
              <a:gd name="connsiteY9" fmla="*/ 2548355 h 2548355"/>
              <a:gd name="connsiteX10" fmla="*/ 3647843 w 3647843"/>
              <a:gd name="connsiteY10" fmla="*/ 2027235 h 2548355"/>
              <a:gd name="connsiteX11" fmla="*/ 3647843 w 3647843"/>
              <a:gd name="connsiteY11" fmla="*/ 984994 h 2548355"/>
              <a:gd name="connsiteX12" fmla="*/ 1874722 w 3647843"/>
              <a:gd name="connsiteY12" fmla="*/ 1010814 h 2548355"/>
              <a:gd name="connsiteX0" fmla="*/ 3126723 w 3647843"/>
              <a:gd name="connsiteY0" fmla="*/ 2027235 h 2548355"/>
              <a:gd name="connsiteX1" fmla="*/ 2996443 w 3647843"/>
              <a:gd name="connsiteY1" fmla="*/ 1896955 h 2548355"/>
              <a:gd name="connsiteX2" fmla="*/ 3126723 w 3647843"/>
              <a:gd name="connsiteY2" fmla="*/ 1766675 h 2548355"/>
              <a:gd name="connsiteX3" fmla="*/ 3257003 w 3647843"/>
              <a:gd name="connsiteY3" fmla="*/ 1896955 h 2548355"/>
              <a:gd name="connsiteX4" fmla="*/ 3126723 w 3647843"/>
              <a:gd name="connsiteY4" fmla="*/ 2027235 h 2548355"/>
              <a:gd name="connsiteX5" fmla="*/ 2027122 w 3647843"/>
              <a:gd name="connsiteY5" fmla="*/ 147214 h 2548355"/>
              <a:gd name="connsiteX6" fmla="*/ 1422400 w 3647843"/>
              <a:gd name="connsiteY6" fmla="*/ 98149 h 2548355"/>
              <a:gd name="connsiteX7" fmla="*/ 0 w 3647843"/>
              <a:gd name="connsiteY7" fmla="*/ 45194 h 2548355"/>
              <a:gd name="connsiteX8" fmla="*/ 0 w 3647843"/>
              <a:gd name="connsiteY8" fmla="*/ 2027235 h 2548355"/>
              <a:gd name="connsiteX9" fmla="*/ 1823922 w 3647843"/>
              <a:gd name="connsiteY9" fmla="*/ 2548355 h 2548355"/>
              <a:gd name="connsiteX10" fmla="*/ 3647843 w 3647843"/>
              <a:gd name="connsiteY10" fmla="*/ 2027235 h 2548355"/>
              <a:gd name="connsiteX11" fmla="*/ 3647843 w 3647843"/>
              <a:gd name="connsiteY11" fmla="*/ 984994 h 2548355"/>
              <a:gd name="connsiteX12" fmla="*/ 2027122 w 3647843"/>
              <a:gd name="connsiteY12" fmla="*/ 147214 h 2548355"/>
              <a:gd name="connsiteX0" fmla="*/ 3126723 w 3673243"/>
              <a:gd name="connsiteY0" fmla="*/ 2027235 h 2548355"/>
              <a:gd name="connsiteX1" fmla="*/ 2996443 w 3673243"/>
              <a:gd name="connsiteY1" fmla="*/ 1896955 h 2548355"/>
              <a:gd name="connsiteX2" fmla="*/ 3126723 w 3673243"/>
              <a:gd name="connsiteY2" fmla="*/ 1766675 h 2548355"/>
              <a:gd name="connsiteX3" fmla="*/ 3257003 w 3673243"/>
              <a:gd name="connsiteY3" fmla="*/ 1896955 h 2548355"/>
              <a:gd name="connsiteX4" fmla="*/ 3126723 w 3673243"/>
              <a:gd name="connsiteY4" fmla="*/ 2027235 h 2548355"/>
              <a:gd name="connsiteX5" fmla="*/ 2027122 w 3673243"/>
              <a:gd name="connsiteY5" fmla="*/ 147214 h 2548355"/>
              <a:gd name="connsiteX6" fmla="*/ 1422400 w 3673243"/>
              <a:gd name="connsiteY6" fmla="*/ 98149 h 2548355"/>
              <a:gd name="connsiteX7" fmla="*/ 0 w 3673243"/>
              <a:gd name="connsiteY7" fmla="*/ 45194 h 2548355"/>
              <a:gd name="connsiteX8" fmla="*/ 0 w 3673243"/>
              <a:gd name="connsiteY8" fmla="*/ 2027235 h 2548355"/>
              <a:gd name="connsiteX9" fmla="*/ 1823922 w 3673243"/>
              <a:gd name="connsiteY9" fmla="*/ 2548355 h 2548355"/>
              <a:gd name="connsiteX10" fmla="*/ 3647843 w 3673243"/>
              <a:gd name="connsiteY10" fmla="*/ 2027235 h 2548355"/>
              <a:gd name="connsiteX11" fmla="*/ 3673243 w 3673243"/>
              <a:gd name="connsiteY11" fmla="*/ 83294 h 2548355"/>
              <a:gd name="connsiteX12" fmla="*/ 2027122 w 3673243"/>
              <a:gd name="connsiteY12" fmla="*/ 147214 h 2548355"/>
              <a:gd name="connsiteX0" fmla="*/ 3126723 w 3673243"/>
              <a:gd name="connsiteY0" fmla="*/ 2027235 h 2548355"/>
              <a:gd name="connsiteX1" fmla="*/ 2996443 w 3673243"/>
              <a:gd name="connsiteY1" fmla="*/ 1896955 h 2548355"/>
              <a:gd name="connsiteX2" fmla="*/ 3126723 w 3673243"/>
              <a:gd name="connsiteY2" fmla="*/ 1766675 h 2548355"/>
              <a:gd name="connsiteX3" fmla="*/ 3257003 w 3673243"/>
              <a:gd name="connsiteY3" fmla="*/ 1896955 h 2548355"/>
              <a:gd name="connsiteX4" fmla="*/ 3126723 w 3673243"/>
              <a:gd name="connsiteY4" fmla="*/ 2027235 h 2548355"/>
              <a:gd name="connsiteX5" fmla="*/ 2077922 w 3673243"/>
              <a:gd name="connsiteY5" fmla="*/ 45614 h 2548355"/>
              <a:gd name="connsiteX6" fmla="*/ 1422400 w 3673243"/>
              <a:gd name="connsiteY6" fmla="*/ 98149 h 2548355"/>
              <a:gd name="connsiteX7" fmla="*/ 0 w 3673243"/>
              <a:gd name="connsiteY7" fmla="*/ 45194 h 2548355"/>
              <a:gd name="connsiteX8" fmla="*/ 0 w 3673243"/>
              <a:gd name="connsiteY8" fmla="*/ 2027235 h 2548355"/>
              <a:gd name="connsiteX9" fmla="*/ 1823922 w 3673243"/>
              <a:gd name="connsiteY9" fmla="*/ 2548355 h 2548355"/>
              <a:gd name="connsiteX10" fmla="*/ 3647843 w 3673243"/>
              <a:gd name="connsiteY10" fmla="*/ 2027235 h 2548355"/>
              <a:gd name="connsiteX11" fmla="*/ 3673243 w 3673243"/>
              <a:gd name="connsiteY11" fmla="*/ 83294 h 2548355"/>
              <a:gd name="connsiteX12" fmla="*/ 2077922 w 3673243"/>
              <a:gd name="connsiteY12" fmla="*/ 45614 h 2548355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116602 h 2581663"/>
              <a:gd name="connsiteX12" fmla="*/ 2077922 w 3673243"/>
              <a:gd name="connsiteY12" fmla="*/ 78922 h 2581663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116602 h 2581663"/>
              <a:gd name="connsiteX12" fmla="*/ 2077922 w 3673243"/>
              <a:gd name="connsiteY12" fmla="*/ 78922 h 2581663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205502 h 2581663"/>
              <a:gd name="connsiteX12" fmla="*/ 2077922 w 3673243"/>
              <a:gd name="connsiteY12" fmla="*/ 78922 h 2581663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205502 h 2581663"/>
              <a:gd name="connsiteX12" fmla="*/ 3314700 w 3673243"/>
              <a:gd name="connsiteY12" fmla="*/ 207658 h 2581663"/>
              <a:gd name="connsiteX13" fmla="*/ 2077922 w 3673243"/>
              <a:gd name="connsiteY13" fmla="*/ 78922 h 2581663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205502 h 2581663"/>
              <a:gd name="connsiteX12" fmla="*/ 3314700 w 3673243"/>
              <a:gd name="connsiteY12" fmla="*/ 118758 h 2581663"/>
              <a:gd name="connsiteX13" fmla="*/ 2077922 w 3673243"/>
              <a:gd name="connsiteY13" fmla="*/ 78922 h 2581663"/>
              <a:gd name="connsiteX0" fmla="*/ 3126723 w 3673243"/>
              <a:gd name="connsiteY0" fmla="*/ 2060543 h 2581663"/>
              <a:gd name="connsiteX1" fmla="*/ 2996443 w 3673243"/>
              <a:gd name="connsiteY1" fmla="*/ 1930263 h 2581663"/>
              <a:gd name="connsiteX2" fmla="*/ 3126723 w 3673243"/>
              <a:gd name="connsiteY2" fmla="*/ 1799983 h 2581663"/>
              <a:gd name="connsiteX3" fmla="*/ 3257003 w 3673243"/>
              <a:gd name="connsiteY3" fmla="*/ 1930263 h 2581663"/>
              <a:gd name="connsiteX4" fmla="*/ 3126723 w 3673243"/>
              <a:gd name="connsiteY4" fmla="*/ 2060543 h 2581663"/>
              <a:gd name="connsiteX5" fmla="*/ 2077922 w 3673243"/>
              <a:gd name="connsiteY5" fmla="*/ 78922 h 2581663"/>
              <a:gd name="connsiteX6" fmla="*/ 1409700 w 3673243"/>
              <a:gd name="connsiteY6" fmla="*/ 55257 h 2581663"/>
              <a:gd name="connsiteX7" fmla="*/ 0 w 3673243"/>
              <a:gd name="connsiteY7" fmla="*/ 78502 h 2581663"/>
              <a:gd name="connsiteX8" fmla="*/ 0 w 3673243"/>
              <a:gd name="connsiteY8" fmla="*/ 2060543 h 2581663"/>
              <a:gd name="connsiteX9" fmla="*/ 1823922 w 3673243"/>
              <a:gd name="connsiteY9" fmla="*/ 2581663 h 2581663"/>
              <a:gd name="connsiteX10" fmla="*/ 3647843 w 3673243"/>
              <a:gd name="connsiteY10" fmla="*/ 2060543 h 2581663"/>
              <a:gd name="connsiteX11" fmla="*/ 3673243 w 3673243"/>
              <a:gd name="connsiteY11" fmla="*/ 205502 h 2581663"/>
              <a:gd name="connsiteX12" fmla="*/ 3314700 w 3673243"/>
              <a:gd name="connsiteY12" fmla="*/ 118758 h 2581663"/>
              <a:gd name="connsiteX13" fmla="*/ 2077922 w 3673243"/>
              <a:gd name="connsiteY13" fmla="*/ 78922 h 2581663"/>
              <a:gd name="connsiteX0" fmla="*/ 3126723 w 3647843"/>
              <a:gd name="connsiteY0" fmla="*/ 2060543 h 2581663"/>
              <a:gd name="connsiteX1" fmla="*/ 2996443 w 3647843"/>
              <a:gd name="connsiteY1" fmla="*/ 1930263 h 2581663"/>
              <a:gd name="connsiteX2" fmla="*/ 3126723 w 3647843"/>
              <a:gd name="connsiteY2" fmla="*/ 1799983 h 2581663"/>
              <a:gd name="connsiteX3" fmla="*/ 3257003 w 3647843"/>
              <a:gd name="connsiteY3" fmla="*/ 1930263 h 2581663"/>
              <a:gd name="connsiteX4" fmla="*/ 3126723 w 3647843"/>
              <a:gd name="connsiteY4" fmla="*/ 2060543 h 2581663"/>
              <a:gd name="connsiteX5" fmla="*/ 2077922 w 3647843"/>
              <a:gd name="connsiteY5" fmla="*/ 78922 h 2581663"/>
              <a:gd name="connsiteX6" fmla="*/ 1409700 w 3647843"/>
              <a:gd name="connsiteY6" fmla="*/ 55257 h 2581663"/>
              <a:gd name="connsiteX7" fmla="*/ 0 w 3647843"/>
              <a:gd name="connsiteY7" fmla="*/ 78502 h 2581663"/>
              <a:gd name="connsiteX8" fmla="*/ 0 w 3647843"/>
              <a:gd name="connsiteY8" fmla="*/ 2060543 h 2581663"/>
              <a:gd name="connsiteX9" fmla="*/ 1823922 w 3647843"/>
              <a:gd name="connsiteY9" fmla="*/ 2581663 h 2581663"/>
              <a:gd name="connsiteX10" fmla="*/ 3647843 w 3647843"/>
              <a:gd name="connsiteY10" fmla="*/ 2060543 h 2581663"/>
              <a:gd name="connsiteX11" fmla="*/ 3609743 w 3647843"/>
              <a:gd name="connsiteY11" fmla="*/ 218202 h 2581663"/>
              <a:gd name="connsiteX12" fmla="*/ 3314700 w 3647843"/>
              <a:gd name="connsiteY12" fmla="*/ 118758 h 2581663"/>
              <a:gd name="connsiteX13" fmla="*/ 2077922 w 3647843"/>
              <a:gd name="connsiteY13" fmla="*/ 78922 h 2581663"/>
              <a:gd name="connsiteX0" fmla="*/ 3126723 w 3647843"/>
              <a:gd name="connsiteY0" fmla="*/ 2060543 h 2581663"/>
              <a:gd name="connsiteX1" fmla="*/ 2996443 w 3647843"/>
              <a:gd name="connsiteY1" fmla="*/ 1930263 h 2581663"/>
              <a:gd name="connsiteX2" fmla="*/ 3126723 w 3647843"/>
              <a:gd name="connsiteY2" fmla="*/ 1799983 h 2581663"/>
              <a:gd name="connsiteX3" fmla="*/ 3257003 w 3647843"/>
              <a:gd name="connsiteY3" fmla="*/ 1930263 h 2581663"/>
              <a:gd name="connsiteX4" fmla="*/ 3126723 w 3647843"/>
              <a:gd name="connsiteY4" fmla="*/ 2060543 h 2581663"/>
              <a:gd name="connsiteX5" fmla="*/ 2077922 w 3647843"/>
              <a:gd name="connsiteY5" fmla="*/ 78922 h 2581663"/>
              <a:gd name="connsiteX6" fmla="*/ 1409700 w 3647843"/>
              <a:gd name="connsiteY6" fmla="*/ 55257 h 2581663"/>
              <a:gd name="connsiteX7" fmla="*/ 0 w 3647843"/>
              <a:gd name="connsiteY7" fmla="*/ 78502 h 2581663"/>
              <a:gd name="connsiteX8" fmla="*/ 0 w 3647843"/>
              <a:gd name="connsiteY8" fmla="*/ 2060543 h 2581663"/>
              <a:gd name="connsiteX9" fmla="*/ 1823922 w 3647843"/>
              <a:gd name="connsiteY9" fmla="*/ 2581663 h 2581663"/>
              <a:gd name="connsiteX10" fmla="*/ 3647843 w 3647843"/>
              <a:gd name="connsiteY10" fmla="*/ 2060543 h 2581663"/>
              <a:gd name="connsiteX11" fmla="*/ 3609743 w 3647843"/>
              <a:gd name="connsiteY11" fmla="*/ 218202 h 2581663"/>
              <a:gd name="connsiteX12" fmla="*/ 3314700 w 3647843"/>
              <a:gd name="connsiteY12" fmla="*/ 118758 h 2581663"/>
              <a:gd name="connsiteX13" fmla="*/ 2077922 w 3647843"/>
              <a:gd name="connsiteY13" fmla="*/ 78922 h 2581663"/>
              <a:gd name="connsiteX0" fmla="*/ 3126723 w 3647843"/>
              <a:gd name="connsiteY0" fmla="*/ 2060543 h 2581663"/>
              <a:gd name="connsiteX1" fmla="*/ 2996443 w 3647843"/>
              <a:gd name="connsiteY1" fmla="*/ 1930263 h 2581663"/>
              <a:gd name="connsiteX2" fmla="*/ 3126723 w 3647843"/>
              <a:gd name="connsiteY2" fmla="*/ 1799983 h 2581663"/>
              <a:gd name="connsiteX3" fmla="*/ 3257003 w 3647843"/>
              <a:gd name="connsiteY3" fmla="*/ 1930263 h 2581663"/>
              <a:gd name="connsiteX4" fmla="*/ 3126723 w 3647843"/>
              <a:gd name="connsiteY4" fmla="*/ 2060543 h 2581663"/>
              <a:gd name="connsiteX5" fmla="*/ 2077922 w 3647843"/>
              <a:gd name="connsiteY5" fmla="*/ 78922 h 2581663"/>
              <a:gd name="connsiteX6" fmla="*/ 1409700 w 3647843"/>
              <a:gd name="connsiteY6" fmla="*/ 55257 h 2581663"/>
              <a:gd name="connsiteX7" fmla="*/ 0 w 3647843"/>
              <a:gd name="connsiteY7" fmla="*/ 78502 h 2581663"/>
              <a:gd name="connsiteX8" fmla="*/ 0 w 3647843"/>
              <a:gd name="connsiteY8" fmla="*/ 2060543 h 2581663"/>
              <a:gd name="connsiteX9" fmla="*/ 1823922 w 3647843"/>
              <a:gd name="connsiteY9" fmla="*/ 2581663 h 2581663"/>
              <a:gd name="connsiteX10" fmla="*/ 3647843 w 3647843"/>
              <a:gd name="connsiteY10" fmla="*/ 2060543 h 2581663"/>
              <a:gd name="connsiteX11" fmla="*/ 3609743 w 3647843"/>
              <a:gd name="connsiteY11" fmla="*/ 218202 h 2581663"/>
              <a:gd name="connsiteX12" fmla="*/ 3340100 w 3647843"/>
              <a:gd name="connsiteY12" fmla="*/ 80658 h 2581663"/>
              <a:gd name="connsiteX13" fmla="*/ 2077922 w 3647843"/>
              <a:gd name="connsiteY13" fmla="*/ 78922 h 2581663"/>
              <a:gd name="connsiteX0" fmla="*/ 3126723 w 3647843"/>
              <a:gd name="connsiteY0" fmla="*/ 2060543 h 2640417"/>
              <a:gd name="connsiteX1" fmla="*/ 2996443 w 3647843"/>
              <a:gd name="connsiteY1" fmla="*/ 1930263 h 2640417"/>
              <a:gd name="connsiteX2" fmla="*/ 3126723 w 3647843"/>
              <a:gd name="connsiteY2" fmla="*/ 1799983 h 2640417"/>
              <a:gd name="connsiteX3" fmla="*/ 3257003 w 3647843"/>
              <a:gd name="connsiteY3" fmla="*/ 1930263 h 2640417"/>
              <a:gd name="connsiteX4" fmla="*/ 3126723 w 3647843"/>
              <a:gd name="connsiteY4" fmla="*/ 2060543 h 2640417"/>
              <a:gd name="connsiteX5" fmla="*/ 2077922 w 3647843"/>
              <a:gd name="connsiteY5" fmla="*/ 78922 h 2640417"/>
              <a:gd name="connsiteX6" fmla="*/ 1409700 w 3647843"/>
              <a:gd name="connsiteY6" fmla="*/ 55257 h 2640417"/>
              <a:gd name="connsiteX7" fmla="*/ 0 w 3647843"/>
              <a:gd name="connsiteY7" fmla="*/ 78502 h 2640417"/>
              <a:gd name="connsiteX8" fmla="*/ 0 w 3647843"/>
              <a:gd name="connsiteY8" fmla="*/ 2060543 h 2640417"/>
              <a:gd name="connsiteX9" fmla="*/ 254000 w 3647843"/>
              <a:gd name="connsiteY9" fmla="*/ 2569858 h 2640417"/>
              <a:gd name="connsiteX10" fmla="*/ 1823922 w 3647843"/>
              <a:gd name="connsiteY10" fmla="*/ 2581663 h 2640417"/>
              <a:gd name="connsiteX11" fmla="*/ 3647843 w 3647843"/>
              <a:gd name="connsiteY11" fmla="*/ 2060543 h 2640417"/>
              <a:gd name="connsiteX12" fmla="*/ 3609743 w 3647843"/>
              <a:gd name="connsiteY12" fmla="*/ 218202 h 2640417"/>
              <a:gd name="connsiteX13" fmla="*/ 3340100 w 3647843"/>
              <a:gd name="connsiteY13" fmla="*/ 80658 h 2640417"/>
              <a:gd name="connsiteX14" fmla="*/ 2077922 w 3647843"/>
              <a:gd name="connsiteY14" fmla="*/ 78922 h 2640417"/>
              <a:gd name="connsiteX0" fmla="*/ 3126723 w 3668651"/>
              <a:gd name="connsiteY0" fmla="*/ 2060543 h 2621398"/>
              <a:gd name="connsiteX1" fmla="*/ 2996443 w 3668651"/>
              <a:gd name="connsiteY1" fmla="*/ 1930263 h 2621398"/>
              <a:gd name="connsiteX2" fmla="*/ 3126723 w 3668651"/>
              <a:gd name="connsiteY2" fmla="*/ 1799983 h 2621398"/>
              <a:gd name="connsiteX3" fmla="*/ 3257003 w 3668651"/>
              <a:gd name="connsiteY3" fmla="*/ 1930263 h 2621398"/>
              <a:gd name="connsiteX4" fmla="*/ 3126723 w 3668651"/>
              <a:gd name="connsiteY4" fmla="*/ 2060543 h 2621398"/>
              <a:gd name="connsiteX5" fmla="*/ 2077922 w 3668651"/>
              <a:gd name="connsiteY5" fmla="*/ 78922 h 2621398"/>
              <a:gd name="connsiteX6" fmla="*/ 1409700 w 3668651"/>
              <a:gd name="connsiteY6" fmla="*/ 55257 h 2621398"/>
              <a:gd name="connsiteX7" fmla="*/ 0 w 3668651"/>
              <a:gd name="connsiteY7" fmla="*/ 78502 h 2621398"/>
              <a:gd name="connsiteX8" fmla="*/ 0 w 3668651"/>
              <a:gd name="connsiteY8" fmla="*/ 2060543 h 2621398"/>
              <a:gd name="connsiteX9" fmla="*/ 254000 w 3668651"/>
              <a:gd name="connsiteY9" fmla="*/ 2569858 h 2621398"/>
              <a:gd name="connsiteX10" fmla="*/ 1823922 w 3668651"/>
              <a:gd name="connsiteY10" fmla="*/ 2581663 h 2621398"/>
              <a:gd name="connsiteX11" fmla="*/ 3517900 w 3668651"/>
              <a:gd name="connsiteY11" fmla="*/ 2582558 h 2621398"/>
              <a:gd name="connsiteX12" fmla="*/ 3647843 w 3668651"/>
              <a:gd name="connsiteY12" fmla="*/ 2060543 h 2621398"/>
              <a:gd name="connsiteX13" fmla="*/ 3609743 w 3668651"/>
              <a:gd name="connsiteY13" fmla="*/ 218202 h 2621398"/>
              <a:gd name="connsiteX14" fmla="*/ 3340100 w 3668651"/>
              <a:gd name="connsiteY14" fmla="*/ 80658 h 2621398"/>
              <a:gd name="connsiteX15" fmla="*/ 2077922 w 3668651"/>
              <a:gd name="connsiteY15" fmla="*/ 78922 h 2621398"/>
              <a:gd name="connsiteX0" fmla="*/ 3126723 w 3668651"/>
              <a:gd name="connsiteY0" fmla="*/ 2089360 h 2650215"/>
              <a:gd name="connsiteX1" fmla="*/ 2996443 w 3668651"/>
              <a:gd name="connsiteY1" fmla="*/ 1959080 h 2650215"/>
              <a:gd name="connsiteX2" fmla="*/ 3279123 w 3668651"/>
              <a:gd name="connsiteY2" fmla="*/ 0 h 2650215"/>
              <a:gd name="connsiteX3" fmla="*/ 3257003 w 3668651"/>
              <a:gd name="connsiteY3" fmla="*/ 1959080 h 2650215"/>
              <a:gd name="connsiteX4" fmla="*/ 3126723 w 3668651"/>
              <a:gd name="connsiteY4" fmla="*/ 2089360 h 2650215"/>
              <a:gd name="connsiteX5" fmla="*/ 2077922 w 3668651"/>
              <a:gd name="connsiteY5" fmla="*/ 107739 h 2650215"/>
              <a:gd name="connsiteX6" fmla="*/ 1409700 w 3668651"/>
              <a:gd name="connsiteY6" fmla="*/ 84074 h 2650215"/>
              <a:gd name="connsiteX7" fmla="*/ 0 w 3668651"/>
              <a:gd name="connsiteY7" fmla="*/ 107319 h 2650215"/>
              <a:gd name="connsiteX8" fmla="*/ 0 w 3668651"/>
              <a:gd name="connsiteY8" fmla="*/ 2089360 h 2650215"/>
              <a:gd name="connsiteX9" fmla="*/ 254000 w 3668651"/>
              <a:gd name="connsiteY9" fmla="*/ 2598675 h 2650215"/>
              <a:gd name="connsiteX10" fmla="*/ 1823922 w 3668651"/>
              <a:gd name="connsiteY10" fmla="*/ 2610480 h 2650215"/>
              <a:gd name="connsiteX11" fmla="*/ 3517900 w 3668651"/>
              <a:gd name="connsiteY11" fmla="*/ 2611375 h 2650215"/>
              <a:gd name="connsiteX12" fmla="*/ 3647843 w 3668651"/>
              <a:gd name="connsiteY12" fmla="*/ 2089360 h 2650215"/>
              <a:gd name="connsiteX13" fmla="*/ 3609743 w 3668651"/>
              <a:gd name="connsiteY13" fmla="*/ 247019 h 2650215"/>
              <a:gd name="connsiteX14" fmla="*/ 3340100 w 3668651"/>
              <a:gd name="connsiteY14" fmla="*/ 109475 h 2650215"/>
              <a:gd name="connsiteX15" fmla="*/ 2077922 w 3668651"/>
              <a:gd name="connsiteY15" fmla="*/ 107739 h 2650215"/>
              <a:gd name="connsiteX0" fmla="*/ 3126723 w 3668651"/>
              <a:gd name="connsiteY0" fmla="*/ 2312811 h 2873666"/>
              <a:gd name="connsiteX1" fmla="*/ 2717043 w 3668651"/>
              <a:gd name="connsiteY1" fmla="*/ 277531 h 2873666"/>
              <a:gd name="connsiteX2" fmla="*/ 3279123 w 3668651"/>
              <a:gd name="connsiteY2" fmla="*/ 223451 h 2873666"/>
              <a:gd name="connsiteX3" fmla="*/ 3257003 w 3668651"/>
              <a:gd name="connsiteY3" fmla="*/ 2182531 h 2873666"/>
              <a:gd name="connsiteX4" fmla="*/ 3126723 w 3668651"/>
              <a:gd name="connsiteY4" fmla="*/ 2312811 h 2873666"/>
              <a:gd name="connsiteX5" fmla="*/ 2077922 w 3668651"/>
              <a:gd name="connsiteY5" fmla="*/ 331190 h 2873666"/>
              <a:gd name="connsiteX6" fmla="*/ 1409700 w 3668651"/>
              <a:gd name="connsiteY6" fmla="*/ 307525 h 2873666"/>
              <a:gd name="connsiteX7" fmla="*/ 0 w 3668651"/>
              <a:gd name="connsiteY7" fmla="*/ 330770 h 2873666"/>
              <a:gd name="connsiteX8" fmla="*/ 0 w 3668651"/>
              <a:gd name="connsiteY8" fmla="*/ 2312811 h 2873666"/>
              <a:gd name="connsiteX9" fmla="*/ 254000 w 3668651"/>
              <a:gd name="connsiteY9" fmla="*/ 2822126 h 2873666"/>
              <a:gd name="connsiteX10" fmla="*/ 1823922 w 3668651"/>
              <a:gd name="connsiteY10" fmla="*/ 2833931 h 2873666"/>
              <a:gd name="connsiteX11" fmla="*/ 3517900 w 3668651"/>
              <a:gd name="connsiteY11" fmla="*/ 2834826 h 2873666"/>
              <a:gd name="connsiteX12" fmla="*/ 3647843 w 3668651"/>
              <a:gd name="connsiteY12" fmla="*/ 2312811 h 2873666"/>
              <a:gd name="connsiteX13" fmla="*/ 3609743 w 3668651"/>
              <a:gd name="connsiteY13" fmla="*/ 470470 h 2873666"/>
              <a:gd name="connsiteX14" fmla="*/ 3340100 w 3668651"/>
              <a:gd name="connsiteY14" fmla="*/ 332926 h 2873666"/>
              <a:gd name="connsiteX15" fmla="*/ 2077922 w 3668651"/>
              <a:gd name="connsiteY15" fmla="*/ 331190 h 2873666"/>
              <a:gd name="connsiteX0" fmla="*/ 2847323 w 3668651"/>
              <a:gd name="connsiteY0" fmla="*/ 515858 h 2791213"/>
              <a:gd name="connsiteX1" fmla="*/ 2717043 w 3668651"/>
              <a:gd name="connsiteY1" fmla="*/ 195078 h 2791213"/>
              <a:gd name="connsiteX2" fmla="*/ 3279123 w 3668651"/>
              <a:gd name="connsiteY2" fmla="*/ 140998 h 2791213"/>
              <a:gd name="connsiteX3" fmla="*/ 3257003 w 3668651"/>
              <a:gd name="connsiteY3" fmla="*/ 2100078 h 2791213"/>
              <a:gd name="connsiteX4" fmla="*/ 2847323 w 3668651"/>
              <a:gd name="connsiteY4" fmla="*/ 515858 h 2791213"/>
              <a:gd name="connsiteX5" fmla="*/ 2077922 w 3668651"/>
              <a:gd name="connsiteY5" fmla="*/ 248737 h 2791213"/>
              <a:gd name="connsiteX6" fmla="*/ 1409700 w 3668651"/>
              <a:gd name="connsiteY6" fmla="*/ 225072 h 2791213"/>
              <a:gd name="connsiteX7" fmla="*/ 0 w 3668651"/>
              <a:gd name="connsiteY7" fmla="*/ 248317 h 2791213"/>
              <a:gd name="connsiteX8" fmla="*/ 0 w 3668651"/>
              <a:gd name="connsiteY8" fmla="*/ 2230358 h 2791213"/>
              <a:gd name="connsiteX9" fmla="*/ 254000 w 3668651"/>
              <a:gd name="connsiteY9" fmla="*/ 2739673 h 2791213"/>
              <a:gd name="connsiteX10" fmla="*/ 1823922 w 3668651"/>
              <a:gd name="connsiteY10" fmla="*/ 2751478 h 2791213"/>
              <a:gd name="connsiteX11" fmla="*/ 3517900 w 3668651"/>
              <a:gd name="connsiteY11" fmla="*/ 2752373 h 2791213"/>
              <a:gd name="connsiteX12" fmla="*/ 3647843 w 3668651"/>
              <a:gd name="connsiteY12" fmla="*/ 2230358 h 2791213"/>
              <a:gd name="connsiteX13" fmla="*/ 3609743 w 3668651"/>
              <a:gd name="connsiteY13" fmla="*/ 388017 h 2791213"/>
              <a:gd name="connsiteX14" fmla="*/ 3340100 w 3668651"/>
              <a:gd name="connsiteY14" fmla="*/ 250473 h 2791213"/>
              <a:gd name="connsiteX15" fmla="*/ 2077922 w 3668651"/>
              <a:gd name="connsiteY15" fmla="*/ 248737 h 2791213"/>
              <a:gd name="connsiteX0" fmla="*/ 2847323 w 3668651"/>
              <a:gd name="connsiteY0" fmla="*/ 388056 h 2663411"/>
              <a:gd name="connsiteX1" fmla="*/ 2717043 w 3668651"/>
              <a:gd name="connsiteY1" fmla="*/ 67276 h 2663411"/>
              <a:gd name="connsiteX2" fmla="*/ 3279123 w 3668651"/>
              <a:gd name="connsiteY2" fmla="*/ 13196 h 2663411"/>
              <a:gd name="connsiteX3" fmla="*/ 3574503 w 3668651"/>
              <a:gd name="connsiteY3" fmla="*/ 245076 h 2663411"/>
              <a:gd name="connsiteX4" fmla="*/ 2847323 w 3668651"/>
              <a:gd name="connsiteY4" fmla="*/ 388056 h 2663411"/>
              <a:gd name="connsiteX5" fmla="*/ 2077922 w 3668651"/>
              <a:gd name="connsiteY5" fmla="*/ 120935 h 2663411"/>
              <a:gd name="connsiteX6" fmla="*/ 1409700 w 3668651"/>
              <a:gd name="connsiteY6" fmla="*/ 97270 h 2663411"/>
              <a:gd name="connsiteX7" fmla="*/ 0 w 3668651"/>
              <a:gd name="connsiteY7" fmla="*/ 120515 h 2663411"/>
              <a:gd name="connsiteX8" fmla="*/ 0 w 3668651"/>
              <a:gd name="connsiteY8" fmla="*/ 2102556 h 2663411"/>
              <a:gd name="connsiteX9" fmla="*/ 254000 w 3668651"/>
              <a:gd name="connsiteY9" fmla="*/ 2611871 h 2663411"/>
              <a:gd name="connsiteX10" fmla="*/ 1823922 w 3668651"/>
              <a:gd name="connsiteY10" fmla="*/ 2623676 h 2663411"/>
              <a:gd name="connsiteX11" fmla="*/ 3517900 w 3668651"/>
              <a:gd name="connsiteY11" fmla="*/ 2624571 h 2663411"/>
              <a:gd name="connsiteX12" fmla="*/ 3647843 w 3668651"/>
              <a:gd name="connsiteY12" fmla="*/ 2102556 h 2663411"/>
              <a:gd name="connsiteX13" fmla="*/ 3609743 w 3668651"/>
              <a:gd name="connsiteY13" fmla="*/ 260215 h 2663411"/>
              <a:gd name="connsiteX14" fmla="*/ 3340100 w 3668651"/>
              <a:gd name="connsiteY14" fmla="*/ 122671 h 2663411"/>
              <a:gd name="connsiteX15" fmla="*/ 2077922 w 3668651"/>
              <a:gd name="connsiteY15" fmla="*/ 120935 h 2663411"/>
              <a:gd name="connsiteX0" fmla="*/ 2872723 w 3668651"/>
              <a:gd name="connsiteY0" fmla="*/ 77155 h 2657310"/>
              <a:gd name="connsiteX1" fmla="*/ 2717043 w 3668651"/>
              <a:gd name="connsiteY1" fmla="*/ 61175 h 2657310"/>
              <a:gd name="connsiteX2" fmla="*/ 3279123 w 3668651"/>
              <a:gd name="connsiteY2" fmla="*/ 7095 h 2657310"/>
              <a:gd name="connsiteX3" fmla="*/ 3574503 w 3668651"/>
              <a:gd name="connsiteY3" fmla="*/ 238975 h 2657310"/>
              <a:gd name="connsiteX4" fmla="*/ 2872723 w 3668651"/>
              <a:gd name="connsiteY4" fmla="*/ 77155 h 2657310"/>
              <a:gd name="connsiteX5" fmla="*/ 2077922 w 3668651"/>
              <a:gd name="connsiteY5" fmla="*/ 114834 h 2657310"/>
              <a:gd name="connsiteX6" fmla="*/ 1409700 w 3668651"/>
              <a:gd name="connsiteY6" fmla="*/ 91169 h 2657310"/>
              <a:gd name="connsiteX7" fmla="*/ 0 w 3668651"/>
              <a:gd name="connsiteY7" fmla="*/ 114414 h 2657310"/>
              <a:gd name="connsiteX8" fmla="*/ 0 w 3668651"/>
              <a:gd name="connsiteY8" fmla="*/ 2096455 h 2657310"/>
              <a:gd name="connsiteX9" fmla="*/ 254000 w 3668651"/>
              <a:gd name="connsiteY9" fmla="*/ 2605770 h 2657310"/>
              <a:gd name="connsiteX10" fmla="*/ 1823922 w 3668651"/>
              <a:gd name="connsiteY10" fmla="*/ 2617575 h 2657310"/>
              <a:gd name="connsiteX11" fmla="*/ 3517900 w 3668651"/>
              <a:gd name="connsiteY11" fmla="*/ 2618470 h 2657310"/>
              <a:gd name="connsiteX12" fmla="*/ 3647843 w 3668651"/>
              <a:gd name="connsiteY12" fmla="*/ 2096455 h 2657310"/>
              <a:gd name="connsiteX13" fmla="*/ 3609743 w 3668651"/>
              <a:gd name="connsiteY13" fmla="*/ 254114 h 2657310"/>
              <a:gd name="connsiteX14" fmla="*/ 3340100 w 3668651"/>
              <a:gd name="connsiteY14" fmla="*/ 116570 h 2657310"/>
              <a:gd name="connsiteX15" fmla="*/ 2077922 w 3668651"/>
              <a:gd name="connsiteY15" fmla="*/ 114834 h 2657310"/>
              <a:gd name="connsiteX0" fmla="*/ 2872723 w 3668651"/>
              <a:gd name="connsiteY0" fmla="*/ 77155 h 2657310"/>
              <a:gd name="connsiteX1" fmla="*/ 2717043 w 3668651"/>
              <a:gd name="connsiteY1" fmla="*/ 61175 h 2657310"/>
              <a:gd name="connsiteX2" fmla="*/ 3279123 w 3668651"/>
              <a:gd name="connsiteY2" fmla="*/ 7095 h 2657310"/>
              <a:gd name="connsiteX3" fmla="*/ 3574503 w 3668651"/>
              <a:gd name="connsiteY3" fmla="*/ 238975 h 2657310"/>
              <a:gd name="connsiteX4" fmla="*/ 2872723 w 3668651"/>
              <a:gd name="connsiteY4" fmla="*/ 77155 h 2657310"/>
              <a:gd name="connsiteX5" fmla="*/ 2077922 w 3668651"/>
              <a:gd name="connsiteY5" fmla="*/ 114834 h 2657310"/>
              <a:gd name="connsiteX6" fmla="*/ 1409700 w 3668651"/>
              <a:gd name="connsiteY6" fmla="*/ 91169 h 2657310"/>
              <a:gd name="connsiteX7" fmla="*/ 0 w 3668651"/>
              <a:gd name="connsiteY7" fmla="*/ 114414 h 2657310"/>
              <a:gd name="connsiteX8" fmla="*/ 0 w 3668651"/>
              <a:gd name="connsiteY8" fmla="*/ 2096455 h 2657310"/>
              <a:gd name="connsiteX9" fmla="*/ 254000 w 3668651"/>
              <a:gd name="connsiteY9" fmla="*/ 2605770 h 2657310"/>
              <a:gd name="connsiteX10" fmla="*/ 1823922 w 3668651"/>
              <a:gd name="connsiteY10" fmla="*/ 2617575 h 2657310"/>
              <a:gd name="connsiteX11" fmla="*/ 3517900 w 3668651"/>
              <a:gd name="connsiteY11" fmla="*/ 2618470 h 2657310"/>
              <a:gd name="connsiteX12" fmla="*/ 3647843 w 3668651"/>
              <a:gd name="connsiteY12" fmla="*/ 2096455 h 2657310"/>
              <a:gd name="connsiteX13" fmla="*/ 3609743 w 3668651"/>
              <a:gd name="connsiteY13" fmla="*/ 254114 h 2657310"/>
              <a:gd name="connsiteX14" fmla="*/ 3302000 w 3668651"/>
              <a:gd name="connsiteY14" fmla="*/ 180070 h 2657310"/>
              <a:gd name="connsiteX15" fmla="*/ 2077922 w 3668651"/>
              <a:gd name="connsiteY15" fmla="*/ 114834 h 2657310"/>
              <a:gd name="connsiteX0" fmla="*/ 2872723 w 3668651"/>
              <a:gd name="connsiteY0" fmla="*/ 41244 h 2621399"/>
              <a:gd name="connsiteX1" fmla="*/ 2717043 w 3668651"/>
              <a:gd name="connsiteY1" fmla="*/ 25264 h 2621399"/>
              <a:gd name="connsiteX2" fmla="*/ 3241023 w 3668651"/>
              <a:gd name="connsiteY2" fmla="*/ 110884 h 2621399"/>
              <a:gd name="connsiteX3" fmla="*/ 3574503 w 3668651"/>
              <a:gd name="connsiteY3" fmla="*/ 203064 h 2621399"/>
              <a:gd name="connsiteX4" fmla="*/ 2872723 w 3668651"/>
              <a:gd name="connsiteY4" fmla="*/ 41244 h 2621399"/>
              <a:gd name="connsiteX5" fmla="*/ 2077922 w 3668651"/>
              <a:gd name="connsiteY5" fmla="*/ 78923 h 2621399"/>
              <a:gd name="connsiteX6" fmla="*/ 1409700 w 3668651"/>
              <a:gd name="connsiteY6" fmla="*/ 55258 h 2621399"/>
              <a:gd name="connsiteX7" fmla="*/ 0 w 3668651"/>
              <a:gd name="connsiteY7" fmla="*/ 78503 h 2621399"/>
              <a:gd name="connsiteX8" fmla="*/ 0 w 3668651"/>
              <a:gd name="connsiteY8" fmla="*/ 2060544 h 2621399"/>
              <a:gd name="connsiteX9" fmla="*/ 254000 w 3668651"/>
              <a:gd name="connsiteY9" fmla="*/ 2569859 h 2621399"/>
              <a:gd name="connsiteX10" fmla="*/ 1823922 w 3668651"/>
              <a:gd name="connsiteY10" fmla="*/ 2581664 h 2621399"/>
              <a:gd name="connsiteX11" fmla="*/ 3517900 w 3668651"/>
              <a:gd name="connsiteY11" fmla="*/ 2582559 h 2621399"/>
              <a:gd name="connsiteX12" fmla="*/ 3647843 w 3668651"/>
              <a:gd name="connsiteY12" fmla="*/ 2060544 h 2621399"/>
              <a:gd name="connsiteX13" fmla="*/ 3609743 w 3668651"/>
              <a:gd name="connsiteY13" fmla="*/ 218203 h 2621399"/>
              <a:gd name="connsiteX14" fmla="*/ 3302000 w 3668651"/>
              <a:gd name="connsiteY14" fmla="*/ 144159 h 2621399"/>
              <a:gd name="connsiteX15" fmla="*/ 2077922 w 3668651"/>
              <a:gd name="connsiteY15" fmla="*/ 78923 h 2621399"/>
              <a:gd name="connsiteX0" fmla="*/ 2872723 w 3668651"/>
              <a:gd name="connsiteY0" fmla="*/ 103465 h 2683620"/>
              <a:gd name="connsiteX1" fmla="*/ 2717043 w 3668651"/>
              <a:gd name="connsiteY1" fmla="*/ 87485 h 2683620"/>
              <a:gd name="connsiteX2" fmla="*/ 3241023 w 3668651"/>
              <a:gd name="connsiteY2" fmla="*/ 173105 h 2683620"/>
              <a:gd name="connsiteX3" fmla="*/ 3574503 w 3668651"/>
              <a:gd name="connsiteY3" fmla="*/ 265285 h 2683620"/>
              <a:gd name="connsiteX4" fmla="*/ 2872723 w 3668651"/>
              <a:gd name="connsiteY4" fmla="*/ 103465 h 2683620"/>
              <a:gd name="connsiteX5" fmla="*/ 2065222 w 3668651"/>
              <a:gd name="connsiteY5" fmla="*/ 1444 h 2683620"/>
              <a:gd name="connsiteX6" fmla="*/ 1409700 w 3668651"/>
              <a:gd name="connsiteY6" fmla="*/ 117479 h 2683620"/>
              <a:gd name="connsiteX7" fmla="*/ 0 w 3668651"/>
              <a:gd name="connsiteY7" fmla="*/ 140724 h 2683620"/>
              <a:gd name="connsiteX8" fmla="*/ 0 w 3668651"/>
              <a:gd name="connsiteY8" fmla="*/ 2122765 h 2683620"/>
              <a:gd name="connsiteX9" fmla="*/ 254000 w 3668651"/>
              <a:gd name="connsiteY9" fmla="*/ 2632080 h 2683620"/>
              <a:gd name="connsiteX10" fmla="*/ 1823922 w 3668651"/>
              <a:gd name="connsiteY10" fmla="*/ 2643885 h 2683620"/>
              <a:gd name="connsiteX11" fmla="*/ 3517900 w 3668651"/>
              <a:gd name="connsiteY11" fmla="*/ 2644780 h 2683620"/>
              <a:gd name="connsiteX12" fmla="*/ 3647843 w 3668651"/>
              <a:gd name="connsiteY12" fmla="*/ 2122765 h 2683620"/>
              <a:gd name="connsiteX13" fmla="*/ 3609743 w 3668651"/>
              <a:gd name="connsiteY13" fmla="*/ 280424 h 2683620"/>
              <a:gd name="connsiteX14" fmla="*/ 3302000 w 3668651"/>
              <a:gd name="connsiteY14" fmla="*/ 206380 h 2683620"/>
              <a:gd name="connsiteX15" fmla="*/ 2065222 w 3668651"/>
              <a:gd name="connsiteY15" fmla="*/ 1444 h 2683620"/>
              <a:gd name="connsiteX0" fmla="*/ 2872723 w 3668651"/>
              <a:gd name="connsiteY0" fmla="*/ 139313 h 2719468"/>
              <a:gd name="connsiteX1" fmla="*/ 2717043 w 3668651"/>
              <a:gd name="connsiteY1" fmla="*/ 123333 h 2719468"/>
              <a:gd name="connsiteX2" fmla="*/ 3241023 w 3668651"/>
              <a:gd name="connsiteY2" fmla="*/ 208953 h 2719468"/>
              <a:gd name="connsiteX3" fmla="*/ 3574503 w 3668651"/>
              <a:gd name="connsiteY3" fmla="*/ 301133 h 2719468"/>
              <a:gd name="connsiteX4" fmla="*/ 2872723 w 3668651"/>
              <a:gd name="connsiteY4" fmla="*/ 139313 h 2719468"/>
              <a:gd name="connsiteX5" fmla="*/ 2065222 w 3668651"/>
              <a:gd name="connsiteY5" fmla="*/ 37292 h 2719468"/>
              <a:gd name="connsiteX6" fmla="*/ 1409700 w 3668651"/>
              <a:gd name="connsiteY6" fmla="*/ 26327 h 2719468"/>
              <a:gd name="connsiteX7" fmla="*/ 0 w 3668651"/>
              <a:gd name="connsiteY7" fmla="*/ 176572 h 2719468"/>
              <a:gd name="connsiteX8" fmla="*/ 0 w 3668651"/>
              <a:gd name="connsiteY8" fmla="*/ 2158613 h 2719468"/>
              <a:gd name="connsiteX9" fmla="*/ 254000 w 3668651"/>
              <a:gd name="connsiteY9" fmla="*/ 2667928 h 2719468"/>
              <a:gd name="connsiteX10" fmla="*/ 1823922 w 3668651"/>
              <a:gd name="connsiteY10" fmla="*/ 2679733 h 2719468"/>
              <a:gd name="connsiteX11" fmla="*/ 3517900 w 3668651"/>
              <a:gd name="connsiteY11" fmla="*/ 2680628 h 2719468"/>
              <a:gd name="connsiteX12" fmla="*/ 3647843 w 3668651"/>
              <a:gd name="connsiteY12" fmla="*/ 2158613 h 2719468"/>
              <a:gd name="connsiteX13" fmla="*/ 3609743 w 3668651"/>
              <a:gd name="connsiteY13" fmla="*/ 316272 h 2719468"/>
              <a:gd name="connsiteX14" fmla="*/ 3302000 w 3668651"/>
              <a:gd name="connsiteY14" fmla="*/ 242228 h 2719468"/>
              <a:gd name="connsiteX15" fmla="*/ 2065222 w 3668651"/>
              <a:gd name="connsiteY15" fmla="*/ 37292 h 2719468"/>
              <a:gd name="connsiteX0" fmla="*/ 2872723 w 3668651"/>
              <a:gd name="connsiteY0" fmla="*/ 131556 h 2711711"/>
              <a:gd name="connsiteX1" fmla="*/ 2717043 w 3668651"/>
              <a:gd name="connsiteY1" fmla="*/ 115576 h 2711711"/>
              <a:gd name="connsiteX2" fmla="*/ 3241023 w 3668651"/>
              <a:gd name="connsiteY2" fmla="*/ 201196 h 2711711"/>
              <a:gd name="connsiteX3" fmla="*/ 3574503 w 3668651"/>
              <a:gd name="connsiteY3" fmla="*/ 293376 h 2711711"/>
              <a:gd name="connsiteX4" fmla="*/ 2872723 w 3668651"/>
              <a:gd name="connsiteY4" fmla="*/ 131556 h 2711711"/>
              <a:gd name="connsiteX5" fmla="*/ 2065222 w 3668651"/>
              <a:gd name="connsiteY5" fmla="*/ 29535 h 2711711"/>
              <a:gd name="connsiteX6" fmla="*/ 1409700 w 3668651"/>
              <a:gd name="connsiteY6" fmla="*/ 18570 h 2711711"/>
              <a:gd name="connsiteX7" fmla="*/ 0 w 3668651"/>
              <a:gd name="connsiteY7" fmla="*/ 168815 h 2711711"/>
              <a:gd name="connsiteX8" fmla="*/ 0 w 3668651"/>
              <a:gd name="connsiteY8" fmla="*/ 2150856 h 2711711"/>
              <a:gd name="connsiteX9" fmla="*/ 254000 w 3668651"/>
              <a:gd name="connsiteY9" fmla="*/ 2660171 h 2711711"/>
              <a:gd name="connsiteX10" fmla="*/ 1823922 w 3668651"/>
              <a:gd name="connsiteY10" fmla="*/ 2671976 h 2711711"/>
              <a:gd name="connsiteX11" fmla="*/ 3517900 w 3668651"/>
              <a:gd name="connsiteY11" fmla="*/ 2672871 h 2711711"/>
              <a:gd name="connsiteX12" fmla="*/ 3647843 w 3668651"/>
              <a:gd name="connsiteY12" fmla="*/ 2150856 h 2711711"/>
              <a:gd name="connsiteX13" fmla="*/ 3609743 w 3668651"/>
              <a:gd name="connsiteY13" fmla="*/ 308515 h 2711711"/>
              <a:gd name="connsiteX14" fmla="*/ 3302000 w 3668651"/>
              <a:gd name="connsiteY14" fmla="*/ 234471 h 2711711"/>
              <a:gd name="connsiteX15" fmla="*/ 2065222 w 3668651"/>
              <a:gd name="connsiteY15" fmla="*/ 29535 h 271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68651" h="2711711">
                <a:moveTo>
                  <a:pt x="2872723" y="131556"/>
                </a:moveTo>
                <a:cubicBezTo>
                  <a:pt x="2729813" y="101923"/>
                  <a:pt x="2655660" y="103969"/>
                  <a:pt x="2717043" y="115576"/>
                </a:cubicBezTo>
                <a:cubicBezTo>
                  <a:pt x="2778426" y="127183"/>
                  <a:pt x="3098113" y="171563"/>
                  <a:pt x="3241023" y="201196"/>
                </a:cubicBezTo>
                <a:cubicBezTo>
                  <a:pt x="3383933" y="230829"/>
                  <a:pt x="3635886" y="304983"/>
                  <a:pt x="3574503" y="293376"/>
                </a:cubicBezTo>
                <a:cubicBezTo>
                  <a:pt x="3513120" y="281769"/>
                  <a:pt x="3015633" y="161189"/>
                  <a:pt x="2872723" y="131556"/>
                </a:cubicBezTo>
                <a:close/>
                <a:moveTo>
                  <a:pt x="2065222" y="29535"/>
                </a:moveTo>
                <a:cubicBezTo>
                  <a:pt x="1749839" y="-6449"/>
                  <a:pt x="1751787" y="-8877"/>
                  <a:pt x="1409700" y="18570"/>
                </a:cubicBezTo>
                <a:cubicBezTo>
                  <a:pt x="1080313" y="46017"/>
                  <a:pt x="232833" y="80134"/>
                  <a:pt x="0" y="168815"/>
                </a:cubicBezTo>
                <a:lnTo>
                  <a:pt x="0" y="2150856"/>
                </a:lnTo>
                <a:cubicBezTo>
                  <a:pt x="78317" y="2542799"/>
                  <a:pt x="-49987" y="2573318"/>
                  <a:pt x="254000" y="2660171"/>
                </a:cubicBezTo>
                <a:cubicBezTo>
                  <a:pt x="557987" y="2747024"/>
                  <a:pt x="1279939" y="2669859"/>
                  <a:pt x="1823922" y="2671976"/>
                </a:cubicBezTo>
                <a:cubicBezTo>
                  <a:pt x="2367905" y="2674093"/>
                  <a:pt x="3213913" y="2759724"/>
                  <a:pt x="3517900" y="2672871"/>
                </a:cubicBezTo>
                <a:cubicBezTo>
                  <a:pt x="3821887" y="2586018"/>
                  <a:pt x="3556336" y="2511049"/>
                  <a:pt x="3647843" y="2150856"/>
                </a:cubicBezTo>
                <a:lnTo>
                  <a:pt x="3609743" y="308515"/>
                </a:lnTo>
                <a:cubicBezTo>
                  <a:pt x="3503419" y="279101"/>
                  <a:pt x="3555187" y="319068"/>
                  <a:pt x="3302000" y="234471"/>
                </a:cubicBezTo>
                <a:cubicBezTo>
                  <a:pt x="3036113" y="213374"/>
                  <a:pt x="2380605" y="65519"/>
                  <a:pt x="2065222" y="29535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4EABDD9A-FF8A-42A6-76C0-70F95B501CD9}"/>
              </a:ext>
            </a:extLst>
          </p:cNvPr>
          <p:cNvSpPr txBox="1"/>
          <p:nvPr/>
        </p:nvSpPr>
        <p:spPr>
          <a:xfrm>
            <a:off x="990600" y="4375953"/>
            <a:ext cx="177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</a:rPr>
              <a:t>Larry Ellison</a:t>
            </a:r>
            <a:endParaRPr lang="sk-SK" sz="24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A03F5AF6-5670-D782-49A7-4705EBED8DFE}"/>
              </a:ext>
            </a:extLst>
          </p:cNvPr>
          <p:cNvSpPr txBox="1"/>
          <p:nvPr/>
        </p:nvSpPr>
        <p:spPr>
          <a:xfrm>
            <a:off x="4296881" y="4422119"/>
            <a:ext cx="3438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</a:rPr>
              <a:t>Bob Miner</a:t>
            </a:r>
            <a:endParaRPr lang="sk-SK" sz="2400" b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0C034A78-A5F2-3964-C866-D4E98F6239EB}"/>
              </a:ext>
            </a:extLst>
          </p:cNvPr>
          <p:cNvSpPr txBox="1"/>
          <p:nvPr/>
        </p:nvSpPr>
        <p:spPr>
          <a:xfrm>
            <a:off x="8610600" y="4468286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</a:rPr>
              <a:t>Ed Oates </a:t>
            </a:r>
            <a:endParaRPr lang="sk-SK" sz="2400" b="1" dirty="0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E7992AD7-5DB2-87E8-0674-057D11F6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3A10E93-2A90-2B9E-4202-9751D213F865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EC8FC35-CFF1-34EC-EFA0-1CABF52A1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76DCF3A-0256-590B-D505-5E668298D90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4C048-2E8F-616A-18DD-16A42C44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1CC70BFF-3125-318E-41C3-2AF415694BB0}"/>
              </a:ext>
            </a:extLst>
          </p:cNvPr>
          <p:cNvSpPr txBox="1"/>
          <p:nvPr/>
        </p:nvSpPr>
        <p:spPr>
          <a:xfrm>
            <a:off x="868680" y="605085"/>
            <a:ext cx="646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Founders</a:t>
            </a:r>
            <a:r>
              <a:rPr lang="sk-SK" sz="4400" b="0" i="0" dirty="0">
                <a:effectLst/>
              </a:rPr>
              <a:t> &amp; </a:t>
            </a:r>
            <a:r>
              <a:rPr lang="sk-SK" sz="4400" b="0" i="0" dirty="0" err="1">
                <a:effectLst/>
              </a:rPr>
              <a:t>Founding</a:t>
            </a:r>
            <a:r>
              <a:rPr lang="sk-SK" sz="4400" b="0" i="0" dirty="0">
                <a:effectLst/>
              </a:rPr>
              <a:t> Story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78E4A01A-45AC-EEA5-5A82-43AF6AA5E3FE}"/>
              </a:ext>
            </a:extLst>
          </p:cNvPr>
          <p:cNvGrpSpPr/>
          <p:nvPr/>
        </p:nvGrpSpPr>
        <p:grpSpPr>
          <a:xfrm>
            <a:off x="230955" y="1832811"/>
            <a:ext cx="3647842" cy="2345042"/>
            <a:chOff x="7889055" y="790570"/>
            <a:chExt cx="3647842" cy="2345042"/>
          </a:xfrm>
          <a:blipFill>
            <a:blip r:embed="rId2"/>
            <a:stretch>
              <a:fillRect/>
            </a:stretch>
          </a:blipFill>
        </p:grpSpPr>
        <p:sp>
          <p:nvSpPr>
            <p:cNvPr id="9" name="Voľný tvar: obrazec 8">
              <a:extLst>
                <a:ext uri="{FF2B5EF4-FFF2-40B4-BE49-F238E27FC236}">
                  <a16:creationId xmlns:a16="http://schemas.microsoft.com/office/drawing/2014/main" id="{B4E71480-7353-07E7-1E7B-330C9A7C10F1}"/>
                </a:ext>
              </a:extLst>
            </p:cNvPr>
            <p:cNvSpPr/>
            <p:nvPr/>
          </p:nvSpPr>
          <p:spPr>
            <a:xfrm>
              <a:off x="7889055" y="790570"/>
              <a:ext cx="3647842" cy="1042240"/>
            </a:xfrm>
            <a:custGeom>
              <a:avLst/>
              <a:gdLst>
                <a:gd name="connsiteX0" fmla="*/ 3647843 w 3647842"/>
                <a:gd name="connsiteY0" fmla="*/ 521120 h 1042240"/>
                <a:gd name="connsiteX1" fmla="*/ 1823922 w 3647842"/>
                <a:gd name="connsiteY1" fmla="*/ 1042241 h 1042240"/>
                <a:gd name="connsiteX2" fmla="*/ 0 w 3647842"/>
                <a:gd name="connsiteY2" fmla="*/ 521120 h 1042240"/>
                <a:gd name="connsiteX3" fmla="*/ 1823922 w 3647842"/>
                <a:gd name="connsiteY3" fmla="*/ 0 h 1042240"/>
                <a:gd name="connsiteX4" fmla="*/ 3647843 w 3647842"/>
                <a:gd name="connsiteY4" fmla="*/ 521120 h 10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842" h="1042240">
                  <a:moveTo>
                    <a:pt x="3647843" y="521120"/>
                  </a:moveTo>
                  <a:cubicBezTo>
                    <a:pt x="3647843" y="808927"/>
                    <a:pt x="2831246" y="1042241"/>
                    <a:pt x="1823922" y="1042241"/>
                  </a:cubicBezTo>
                  <a:cubicBezTo>
                    <a:pt x="816597" y="1042241"/>
                    <a:pt x="0" y="808927"/>
                    <a:pt x="0" y="521120"/>
                  </a:cubicBezTo>
                  <a:cubicBezTo>
                    <a:pt x="0" y="233314"/>
                    <a:pt x="816597" y="0"/>
                    <a:pt x="1823922" y="0"/>
                  </a:cubicBezTo>
                  <a:cubicBezTo>
                    <a:pt x="2831246" y="0"/>
                    <a:pt x="3647843" y="233314"/>
                    <a:pt x="3647843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  <p:sp>
          <p:nvSpPr>
            <p:cNvPr id="10" name="Voľný tvar: obrazec 9">
              <a:extLst>
                <a:ext uri="{FF2B5EF4-FFF2-40B4-BE49-F238E27FC236}">
                  <a16:creationId xmlns:a16="http://schemas.microsoft.com/office/drawing/2014/main" id="{F3CF7134-0171-63EF-A732-E7EA5D8F63A4}"/>
                </a:ext>
              </a:extLst>
            </p:cNvPr>
            <p:cNvSpPr/>
            <p:nvPr/>
          </p:nvSpPr>
          <p:spPr>
            <a:xfrm>
              <a:off x="7889055" y="1572251"/>
              <a:ext cx="3647842" cy="1563361"/>
            </a:xfrm>
            <a:custGeom>
              <a:avLst/>
              <a:gdLst>
                <a:gd name="connsiteX0" fmla="*/ 3126723 w 3647842"/>
                <a:gd name="connsiteY0" fmla="*/ 1042241 h 1563361"/>
                <a:gd name="connsiteX1" fmla="*/ 2996443 w 3647842"/>
                <a:gd name="connsiteY1" fmla="*/ 911961 h 1563361"/>
                <a:gd name="connsiteX2" fmla="*/ 3126723 w 3647842"/>
                <a:gd name="connsiteY2" fmla="*/ 781681 h 1563361"/>
                <a:gd name="connsiteX3" fmla="*/ 3257003 w 3647842"/>
                <a:gd name="connsiteY3" fmla="*/ 911961 h 1563361"/>
                <a:gd name="connsiteX4" fmla="*/ 3126723 w 3647842"/>
                <a:gd name="connsiteY4" fmla="*/ 1042241 h 1563361"/>
                <a:gd name="connsiteX5" fmla="*/ 1823922 w 3647842"/>
                <a:gd name="connsiteY5" fmla="*/ 521120 h 1563361"/>
                <a:gd name="connsiteX6" fmla="*/ 0 w 3647842"/>
                <a:gd name="connsiteY6" fmla="*/ 0 h 1563361"/>
                <a:gd name="connsiteX7" fmla="*/ 0 w 3647842"/>
                <a:gd name="connsiteY7" fmla="*/ 1042241 h 1563361"/>
                <a:gd name="connsiteX8" fmla="*/ 1823922 w 3647842"/>
                <a:gd name="connsiteY8" fmla="*/ 1563361 h 1563361"/>
                <a:gd name="connsiteX9" fmla="*/ 3647843 w 3647842"/>
                <a:gd name="connsiteY9" fmla="*/ 1042241 h 1563361"/>
                <a:gd name="connsiteX10" fmla="*/ 3647843 w 3647842"/>
                <a:gd name="connsiteY10" fmla="*/ 0 h 1563361"/>
                <a:gd name="connsiteX11" fmla="*/ 1823922 w 3647842"/>
                <a:gd name="connsiteY11" fmla="*/ 521120 h 156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7842" h="1563361">
                  <a:moveTo>
                    <a:pt x="3126723" y="1042241"/>
                  </a:moveTo>
                  <a:cubicBezTo>
                    <a:pt x="3048555" y="1042241"/>
                    <a:pt x="2996443" y="990129"/>
                    <a:pt x="2996443" y="911961"/>
                  </a:cubicBezTo>
                  <a:cubicBezTo>
                    <a:pt x="2996443" y="833793"/>
                    <a:pt x="3048555" y="781681"/>
                    <a:pt x="3126723" y="781681"/>
                  </a:cubicBezTo>
                  <a:cubicBezTo>
                    <a:pt x="3204890" y="781681"/>
                    <a:pt x="3257003" y="833793"/>
                    <a:pt x="3257003" y="911961"/>
                  </a:cubicBezTo>
                  <a:cubicBezTo>
                    <a:pt x="3257003" y="990129"/>
                    <a:pt x="3204890" y="1042241"/>
                    <a:pt x="3126723" y="1042241"/>
                  </a:cubicBezTo>
                  <a:close/>
                  <a:moveTo>
                    <a:pt x="1823922" y="521120"/>
                  </a:moveTo>
                  <a:cubicBezTo>
                    <a:pt x="820765" y="521120"/>
                    <a:pt x="0" y="286616"/>
                    <a:pt x="0" y="0"/>
                  </a:cubicBezTo>
                  <a:lnTo>
                    <a:pt x="0" y="1042241"/>
                  </a:lnTo>
                  <a:cubicBezTo>
                    <a:pt x="0" y="1328857"/>
                    <a:pt x="820765" y="1563361"/>
                    <a:pt x="1823922" y="1563361"/>
                  </a:cubicBezTo>
                  <a:cubicBezTo>
                    <a:pt x="2827078" y="1563361"/>
                    <a:pt x="3647843" y="1328857"/>
                    <a:pt x="3647843" y="1042241"/>
                  </a:cubicBezTo>
                  <a:lnTo>
                    <a:pt x="3647843" y="0"/>
                  </a:lnTo>
                  <a:cubicBezTo>
                    <a:pt x="3647843" y="286616"/>
                    <a:pt x="2827078" y="521120"/>
                    <a:pt x="1823922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</p:grpSp>
      <p:sp>
        <p:nvSpPr>
          <p:cNvPr id="11" name="Voľný tvar: obrazec 10">
            <a:extLst>
              <a:ext uri="{FF2B5EF4-FFF2-40B4-BE49-F238E27FC236}">
                <a16:creationId xmlns:a16="http://schemas.microsoft.com/office/drawing/2014/main" id="{37A3E0B2-2D24-3444-BE32-74F299ABFA6C}"/>
              </a:ext>
            </a:extLst>
          </p:cNvPr>
          <p:cNvSpPr/>
          <p:nvPr/>
        </p:nvSpPr>
        <p:spPr>
          <a:xfrm>
            <a:off x="4192177" y="2647319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12" name="Voľný tvar: obrazec 11">
            <a:extLst>
              <a:ext uri="{FF2B5EF4-FFF2-40B4-BE49-F238E27FC236}">
                <a16:creationId xmlns:a16="http://schemas.microsoft.com/office/drawing/2014/main" id="{B543B185-C3A1-5E44-F4EB-D7B47CBFF0EC}"/>
              </a:ext>
            </a:extLst>
          </p:cNvPr>
          <p:cNvSpPr/>
          <p:nvPr/>
        </p:nvSpPr>
        <p:spPr>
          <a:xfrm>
            <a:off x="8153400" y="2677545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24" name="BlokTextu 23">
            <a:extLst>
              <a:ext uri="{FF2B5EF4-FFF2-40B4-BE49-F238E27FC236}">
                <a16:creationId xmlns:a16="http://schemas.microsoft.com/office/drawing/2014/main" id="{B50C25CE-6FCC-DFAF-19C8-9CBC948FB50C}"/>
              </a:ext>
            </a:extLst>
          </p:cNvPr>
          <p:cNvSpPr txBox="1"/>
          <p:nvPr/>
        </p:nvSpPr>
        <p:spPr>
          <a:xfrm>
            <a:off x="990600" y="4375953"/>
            <a:ext cx="177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</a:rPr>
              <a:t>Larry Ellison</a:t>
            </a:r>
            <a:endParaRPr lang="sk-SK" sz="2400" b="1" dirty="0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BFE6C6F4-E5C5-7E65-5E9C-84D46FEF2C7D}"/>
              </a:ext>
            </a:extLst>
          </p:cNvPr>
          <p:cNvSpPr txBox="1"/>
          <p:nvPr/>
        </p:nvSpPr>
        <p:spPr>
          <a:xfrm>
            <a:off x="4296881" y="4422119"/>
            <a:ext cx="3438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</a:rPr>
              <a:t>Bob Miner</a:t>
            </a:r>
            <a:endParaRPr lang="sk-SK" sz="2400" b="1" dirty="0"/>
          </a:p>
        </p:txBody>
      </p:sp>
      <p:sp>
        <p:nvSpPr>
          <p:cNvPr id="29" name="BlokTextu 28">
            <a:extLst>
              <a:ext uri="{FF2B5EF4-FFF2-40B4-BE49-F238E27FC236}">
                <a16:creationId xmlns:a16="http://schemas.microsoft.com/office/drawing/2014/main" id="{4E93CCBF-0DB2-CA31-41D8-B08B5E0A7FE8}"/>
              </a:ext>
            </a:extLst>
          </p:cNvPr>
          <p:cNvSpPr txBox="1"/>
          <p:nvPr/>
        </p:nvSpPr>
        <p:spPr>
          <a:xfrm>
            <a:off x="8610600" y="4468286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</a:rPr>
              <a:t>Ed Oates </a:t>
            </a:r>
            <a:endParaRPr lang="sk-SK" sz="2400" b="1" dirty="0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3072CC34-011C-BB12-3ADE-F49AD85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FA37AAE-AC68-0EFF-6823-F0ACD5365F78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6F139BC7-0FFC-22F4-3F7D-DFD684D81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97E0BB4F-AC65-F970-1147-934EFF1C64D3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71ABC-A677-C299-9522-E4134509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AF8AC48E-6DC6-DDEF-46EA-6652A62CE270}"/>
              </a:ext>
            </a:extLst>
          </p:cNvPr>
          <p:cNvSpPr txBox="1"/>
          <p:nvPr/>
        </p:nvSpPr>
        <p:spPr>
          <a:xfrm>
            <a:off x="868680" y="605085"/>
            <a:ext cx="646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Founders</a:t>
            </a:r>
            <a:r>
              <a:rPr lang="sk-SK" sz="4400" b="0" i="0" dirty="0">
                <a:effectLst/>
              </a:rPr>
              <a:t> &amp; </a:t>
            </a:r>
            <a:r>
              <a:rPr lang="sk-SK" sz="4400" b="0" i="0" dirty="0" err="1">
                <a:effectLst/>
              </a:rPr>
              <a:t>Founding</a:t>
            </a:r>
            <a:r>
              <a:rPr lang="sk-SK" sz="4400" b="0" i="0" dirty="0">
                <a:effectLst/>
              </a:rPr>
              <a:t> Story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569A7044-76C9-7B42-25B5-5CEAFF92A562}"/>
              </a:ext>
            </a:extLst>
          </p:cNvPr>
          <p:cNvGrpSpPr/>
          <p:nvPr/>
        </p:nvGrpSpPr>
        <p:grpSpPr>
          <a:xfrm>
            <a:off x="7889055" y="790570"/>
            <a:ext cx="3647842" cy="2345042"/>
            <a:chOff x="7889055" y="790570"/>
            <a:chExt cx="3647842" cy="2345042"/>
          </a:xfrm>
          <a:blipFill>
            <a:blip r:embed="rId2"/>
            <a:stretch>
              <a:fillRect/>
            </a:stretch>
          </a:blipFill>
        </p:grpSpPr>
        <p:sp>
          <p:nvSpPr>
            <p:cNvPr id="9" name="Voľný tvar: obrazec 8">
              <a:extLst>
                <a:ext uri="{FF2B5EF4-FFF2-40B4-BE49-F238E27FC236}">
                  <a16:creationId xmlns:a16="http://schemas.microsoft.com/office/drawing/2014/main" id="{62708605-45B6-7801-108B-9D8FF58D61ED}"/>
                </a:ext>
              </a:extLst>
            </p:cNvPr>
            <p:cNvSpPr/>
            <p:nvPr/>
          </p:nvSpPr>
          <p:spPr>
            <a:xfrm>
              <a:off x="7889055" y="790570"/>
              <a:ext cx="3647842" cy="1042240"/>
            </a:xfrm>
            <a:custGeom>
              <a:avLst/>
              <a:gdLst>
                <a:gd name="connsiteX0" fmla="*/ 3647843 w 3647842"/>
                <a:gd name="connsiteY0" fmla="*/ 521120 h 1042240"/>
                <a:gd name="connsiteX1" fmla="*/ 1823922 w 3647842"/>
                <a:gd name="connsiteY1" fmla="*/ 1042241 h 1042240"/>
                <a:gd name="connsiteX2" fmla="*/ 0 w 3647842"/>
                <a:gd name="connsiteY2" fmla="*/ 521120 h 1042240"/>
                <a:gd name="connsiteX3" fmla="*/ 1823922 w 3647842"/>
                <a:gd name="connsiteY3" fmla="*/ 0 h 1042240"/>
                <a:gd name="connsiteX4" fmla="*/ 3647843 w 3647842"/>
                <a:gd name="connsiteY4" fmla="*/ 521120 h 10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842" h="1042240">
                  <a:moveTo>
                    <a:pt x="3647843" y="521120"/>
                  </a:moveTo>
                  <a:cubicBezTo>
                    <a:pt x="3647843" y="808927"/>
                    <a:pt x="2831246" y="1042241"/>
                    <a:pt x="1823922" y="1042241"/>
                  </a:cubicBezTo>
                  <a:cubicBezTo>
                    <a:pt x="816597" y="1042241"/>
                    <a:pt x="0" y="808927"/>
                    <a:pt x="0" y="521120"/>
                  </a:cubicBezTo>
                  <a:cubicBezTo>
                    <a:pt x="0" y="233314"/>
                    <a:pt x="816597" y="0"/>
                    <a:pt x="1823922" y="0"/>
                  </a:cubicBezTo>
                  <a:cubicBezTo>
                    <a:pt x="2831246" y="0"/>
                    <a:pt x="3647843" y="233314"/>
                    <a:pt x="3647843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  <p:sp>
          <p:nvSpPr>
            <p:cNvPr id="10" name="Voľný tvar: obrazec 9">
              <a:extLst>
                <a:ext uri="{FF2B5EF4-FFF2-40B4-BE49-F238E27FC236}">
                  <a16:creationId xmlns:a16="http://schemas.microsoft.com/office/drawing/2014/main" id="{BF7C58FC-7561-1F9A-E088-5927247B1154}"/>
                </a:ext>
              </a:extLst>
            </p:cNvPr>
            <p:cNvSpPr/>
            <p:nvPr/>
          </p:nvSpPr>
          <p:spPr>
            <a:xfrm>
              <a:off x="7889055" y="1572251"/>
              <a:ext cx="3647842" cy="1563361"/>
            </a:xfrm>
            <a:custGeom>
              <a:avLst/>
              <a:gdLst>
                <a:gd name="connsiteX0" fmla="*/ 3126723 w 3647842"/>
                <a:gd name="connsiteY0" fmla="*/ 1042241 h 1563361"/>
                <a:gd name="connsiteX1" fmla="*/ 2996443 w 3647842"/>
                <a:gd name="connsiteY1" fmla="*/ 911961 h 1563361"/>
                <a:gd name="connsiteX2" fmla="*/ 3126723 w 3647842"/>
                <a:gd name="connsiteY2" fmla="*/ 781681 h 1563361"/>
                <a:gd name="connsiteX3" fmla="*/ 3257003 w 3647842"/>
                <a:gd name="connsiteY3" fmla="*/ 911961 h 1563361"/>
                <a:gd name="connsiteX4" fmla="*/ 3126723 w 3647842"/>
                <a:gd name="connsiteY4" fmla="*/ 1042241 h 1563361"/>
                <a:gd name="connsiteX5" fmla="*/ 1823922 w 3647842"/>
                <a:gd name="connsiteY5" fmla="*/ 521120 h 1563361"/>
                <a:gd name="connsiteX6" fmla="*/ 0 w 3647842"/>
                <a:gd name="connsiteY6" fmla="*/ 0 h 1563361"/>
                <a:gd name="connsiteX7" fmla="*/ 0 w 3647842"/>
                <a:gd name="connsiteY7" fmla="*/ 1042241 h 1563361"/>
                <a:gd name="connsiteX8" fmla="*/ 1823922 w 3647842"/>
                <a:gd name="connsiteY8" fmla="*/ 1563361 h 1563361"/>
                <a:gd name="connsiteX9" fmla="*/ 3647843 w 3647842"/>
                <a:gd name="connsiteY9" fmla="*/ 1042241 h 1563361"/>
                <a:gd name="connsiteX10" fmla="*/ 3647843 w 3647842"/>
                <a:gd name="connsiteY10" fmla="*/ 0 h 1563361"/>
                <a:gd name="connsiteX11" fmla="*/ 1823922 w 3647842"/>
                <a:gd name="connsiteY11" fmla="*/ 521120 h 156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7842" h="1563361">
                  <a:moveTo>
                    <a:pt x="3126723" y="1042241"/>
                  </a:moveTo>
                  <a:cubicBezTo>
                    <a:pt x="3048555" y="1042241"/>
                    <a:pt x="2996443" y="990129"/>
                    <a:pt x="2996443" y="911961"/>
                  </a:cubicBezTo>
                  <a:cubicBezTo>
                    <a:pt x="2996443" y="833793"/>
                    <a:pt x="3048555" y="781681"/>
                    <a:pt x="3126723" y="781681"/>
                  </a:cubicBezTo>
                  <a:cubicBezTo>
                    <a:pt x="3204890" y="781681"/>
                    <a:pt x="3257003" y="833793"/>
                    <a:pt x="3257003" y="911961"/>
                  </a:cubicBezTo>
                  <a:cubicBezTo>
                    <a:pt x="3257003" y="990129"/>
                    <a:pt x="3204890" y="1042241"/>
                    <a:pt x="3126723" y="1042241"/>
                  </a:cubicBezTo>
                  <a:close/>
                  <a:moveTo>
                    <a:pt x="1823922" y="521120"/>
                  </a:moveTo>
                  <a:cubicBezTo>
                    <a:pt x="820765" y="521120"/>
                    <a:pt x="0" y="286616"/>
                    <a:pt x="0" y="0"/>
                  </a:cubicBezTo>
                  <a:lnTo>
                    <a:pt x="0" y="1042241"/>
                  </a:lnTo>
                  <a:cubicBezTo>
                    <a:pt x="0" y="1328857"/>
                    <a:pt x="820765" y="1563361"/>
                    <a:pt x="1823922" y="1563361"/>
                  </a:cubicBezTo>
                  <a:cubicBezTo>
                    <a:pt x="2827078" y="1563361"/>
                    <a:pt x="3647843" y="1328857"/>
                    <a:pt x="3647843" y="1042241"/>
                  </a:cubicBezTo>
                  <a:lnTo>
                    <a:pt x="3647843" y="0"/>
                  </a:lnTo>
                  <a:cubicBezTo>
                    <a:pt x="3647843" y="286616"/>
                    <a:pt x="2827078" y="521120"/>
                    <a:pt x="1823922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</p:grpSp>
      <p:sp>
        <p:nvSpPr>
          <p:cNvPr id="11" name="Voľný tvar: obrazec 10">
            <a:extLst>
              <a:ext uri="{FF2B5EF4-FFF2-40B4-BE49-F238E27FC236}">
                <a16:creationId xmlns:a16="http://schemas.microsoft.com/office/drawing/2014/main" id="{820A354B-175B-1D2D-FDA2-27E8A82A5C0A}"/>
              </a:ext>
            </a:extLst>
          </p:cNvPr>
          <p:cNvSpPr/>
          <p:nvPr/>
        </p:nvSpPr>
        <p:spPr>
          <a:xfrm>
            <a:off x="7889055" y="2875052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12" name="Voľný tvar: obrazec 11">
            <a:extLst>
              <a:ext uri="{FF2B5EF4-FFF2-40B4-BE49-F238E27FC236}">
                <a16:creationId xmlns:a16="http://schemas.microsoft.com/office/drawing/2014/main" id="{E5F50B4E-4C1E-8718-5062-616D49D4EBE5}"/>
              </a:ext>
            </a:extLst>
          </p:cNvPr>
          <p:cNvSpPr/>
          <p:nvPr/>
        </p:nvSpPr>
        <p:spPr>
          <a:xfrm>
            <a:off x="7889055" y="4177853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275A9511-7F89-70FB-F669-483CCE7E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016B01D3-1FC7-8E07-81D3-B2AF56AFA353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3CC15454-A366-5078-264B-2B4F3B255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7F7453F4-C22C-87FE-8CEF-8709AFEFE50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5B26B-3BCC-153E-21BF-C1A62EF3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>
            <a:extLst>
              <a:ext uri="{FF2B5EF4-FFF2-40B4-BE49-F238E27FC236}">
                <a16:creationId xmlns:a16="http://schemas.microsoft.com/office/drawing/2014/main" id="{53B0FAD5-58A4-D9F5-791B-A808024DB4D4}"/>
              </a:ext>
            </a:extLst>
          </p:cNvPr>
          <p:cNvSpPr txBox="1"/>
          <p:nvPr/>
        </p:nvSpPr>
        <p:spPr>
          <a:xfrm>
            <a:off x="868680" y="605085"/>
            <a:ext cx="6462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4400" b="0" i="0" dirty="0" err="1">
                <a:effectLst/>
              </a:rPr>
              <a:t>Founders</a:t>
            </a:r>
            <a:r>
              <a:rPr lang="sk-SK" sz="4400" b="0" i="0" dirty="0">
                <a:effectLst/>
              </a:rPr>
              <a:t> &amp; </a:t>
            </a:r>
            <a:r>
              <a:rPr lang="sk-SK" sz="4400" b="0" i="0" dirty="0" err="1">
                <a:effectLst/>
              </a:rPr>
              <a:t>Founding</a:t>
            </a:r>
            <a:r>
              <a:rPr lang="sk-SK" sz="4400" b="0" i="0" dirty="0">
                <a:effectLst/>
              </a:rPr>
              <a:t> Story</a:t>
            </a:r>
          </a:p>
        </p:txBody>
      </p: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87760F28-9424-BB2E-704F-8BBEB9C1025A}"/>
              </a:ext>
            </a:extLst>
          </p:cNvPr>
          <p:cNvGrpSpPr/>
          <p:nvPr/>
        </p:nvGrpSpPr>
        <p:grpSpPr>
          <a:xfrm>
            <a:off x="7889055" y="790570"/>
            <a:ext cx="3647842" cy="2345042"/>
            <a:chOff x="7889055" y="790570"/>
            <a:chExt cx="3647842" cy="2345042"/>
          </a:xfrm>
          <a:solidFill>
            <a:schemeClr val="tx1"/>
          </a:solidFill>
        </p:grpSpPr>
        <p:sp>
          <p:nvSpPr>
            <p:cNvPr id="9" name="Voľný tvar: obrazec 8">
              <a:extLst>
                <a:ext uri="{FF2B5EF4-FFF2-40B4-BE49-F238E27FC236}">
                  <a16:creationId xmlns:a16="http://schemas.microsoft.com/office/drawing/2014/main" id="{ADCEE321-6F3C-E952-8985-95ECEA93174F}"/>
                </a:ext>
              </a:extLst>
            </p:cNvPr>
            <p:cNvSpPr/>
            <p:nvPr/>
          </p:nvSpPr>
          <p:spPr>
            <a:xfrm>
              <a:off x="7889055" y="790570"/>
              <a:ext cx="3647842" cy="1042240"/>
            </a:xfrm>
            <a:custGeom>
              <a:avLst/>
              <a:gdLst>
                <a:gd name="connsiteX0" fmla="*/ 3647843 w 3647842"/>
                <a:gd name="connsiteY0" fmla="*/ 521120 h 1042240"/>
                <a:gd name="connsiteX1" fmla="*/ 1823922 w 3647842"/>
                <a:gd name="connsiteY1" fmla="*/ 1042241 h 1042240"/>
                <a:gd name="connsiteX2" fmla="*/ 0 w 3647842"/>
                <a:gd name="connsiteY2" fmla="*/ 521120 h 1042240"/>
                <a:gd name="connsiteX3" fmla="*/ 1823922 w 3647842"/>
                <a:gd name="connsiteY3" fmla="*/ 0 h 1042240"/>
                <a:gd name="connsiteX4" fmla="*/ 3647843 w 3647842"/>
                <a:gd name="connsiteY4" fmla="*/ 521120 h 104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842" h="1042240">
                  <a:moveTo>
                    <a:pt x="3647843" y="521120"/>
                  </a:moveTo>
                  <a:cubicBezTo>
                    <a:pt x="3647843" y="808927"/>
                    <a:pt x="2831246" y="1042241"/>
                    <a:pt x="1823922" y="1042241"/>
                  </a:cubicBezTo>
                  <a:cubicBezTo>
                    <a:pt x="816597" y="1042241"/>
                    <a:pt x="0" y="808927"/>
                    <a:pt x="0" y="521120"/>
                  </a:cubicBezTo>
                  <a:cubicBezTo>
                    <a:pt x="0" y="233314"/>
                    <a:pt x="816597" y="0"/>
                    <a:pt x="1823922" y="0"/>
                  </a:cubicBezTo>
                  <a:cubicBezTo>
                    <a:pt x="2831246" y="0"/>
                    <a:pt x="3647843" y="233314"/>
                    <a:pt x="3647843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  <p:sp>
          <p:nvSpPr>
            <p:cNvPr id="10" name="Voľný tvar: obrazec 9">
              <a:extLst>
                <a:ext uri="{FF2B5EF4-FFF2-40B4-BE49-F238E27FC236}">
                  <a16:creationId xmlns:a16="http://schemas.microsoft.com/office/drawing/2014/main" id="{75B89B6D-499B-902F-A611-C34651C80C89}"/>
                </a:ext>
              </a:extLst>
            </p:cNvPr>
            <p:cNvSpPr/>
            <p:nvPr/>
          </p:nvSpPr>
          <p:spPr>
            <a:xfrm>
              <a:off x="7889055" y="1572251"/>
              <a:ext cx="3647842" cy="1563361"/>
            </a:xfrm>
            <a:custGeom>
              <a:avLst/>
              <a:gdLst>
                <a:gd name="connsiteX0" fmla="*/ 3126723 w 3647842"/>
                <a:gd name="connsiteY0" fmla="*/ 1042241 h 1563361"/>
                <a:gd name="connsiteX1" fmla="*/ 2996443 w 3647842"/>
                <a:gd name="connsiteY1" fmla="*/ 911961 h 1563361"/>
                <a:gd name="connsiteX2" fmla="*/ 3126723 w 3647842"/>
                <a:gd name="connsiteY2" fmla="*/ 781681 h 1563361"/>
                <a:gd name="connsiteX3" fmla="*/ 3257003 w 3647842"/>
                <a:gd name="connsiteY3" fmla="*/ 911961 h 1563361"/>
                <a:gd name="connsiteX4" fmla="*/ 3126723 w 3647842"/>
                <a:gd name="connsiteY4" fmla="*/ 1042241 h 1563361"/>
                <a:gd name="connsiteX5" fmla="*/ 1823922 w 3647842"/>
                <a:gd name="connsiteY5" fmla="*/ 521120 h 1563361"/>
                <a:gd name="connsiteX6" fmla="*/ 0 w 3647842"/>
                <a:gd name="connsiteY6" fmla="*/ 0 h 1563361"/>
                <a:gd name="connsiteX7" fmla="*/ 0 w 3647842"/>
                <a:gd name="connsiteY7" fmla="*/ 1042241 h 1563361"/>
                <a:gd name="connsiteX8" fmla="*/ 1823922 w 3647842"/>
                <a:gd name="connsiteY8" fmla="*/ 1563361 h 1563361"/>
                <a:gd name="connsiteX9" fmla="*/ 3647843 w 3647842"/>
                <a:gd name="connsiteY9" fmla="*/ 1042241 h 1563361"/>
                <a:gd name="connsiteX10" fmla="*/ 3647843 w 3647842"/>
                <a:gd name="connsiteY10" fmla="*/ 0 h 1563361"/>
                <a:gd name="connsiteX11" fmla="*/ 1823922 w 3647842"/>
                <a:gd name="connsiteY11" fmla="*/ 521120 h 156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7842" h="1563361">
                  <a:moveTo>
                    <a:pt x="3126723" y="1042241"/>
                  </a:moveTo>
                  <a:cubicBezTo>
                    <a:pt x="3048555" y="1042241"/>
                    <a:pt x="2996443" y="990129"/>
                    <a:pt x="2996443" y="911961"/>
                  </a:cubicBezTo>
                  <a:cubicBezTo>
                    <a:pt x="2996443" y="833793"/>
                    <a:pt x="3048555" y="781681"/>
                    <a:pt x="3126723" y="781681"/>
                  </a:cubicBezTo>
                  <a:cubicBezTo>
                    <a:pt x="3204890" y="781681"/>
                    <a:pt x="3257003" y="833793"/>
                    <a:pt x="3257003" y="911961"/>
                  </a:cubicBezTo>
                  <a:cubicBezTo>
                    <a:pt x="3257003" y="990129"/>
                    <a:pt x="3204890" y="1042241"/>
                    <a:pt x="3126723" y="1042241"/>
                  </a:cubicBezTo>
                  <a:close/>
                  <a:moveTo>
                    <a:pt x="1823922" y="521120"/>
                  </a:moveTo>
                  <a:cubicBezTo>
                    <a:pt x="820765" y="521120"/>
                    <a:pt x="0" y="286616"/>
                    <a:pt x="0" y="0"/>
                  </a:cubicBezTo>
                  <a:lnTo>
                    <a:pt x="0" y="1042241"/>
                  </a:lnTo>
                  <a:cubicBezTo>
                    <a:pt x="0" y="1328857"/>
                    <a:pt x="820765" y="1563361"/>
                    <a:pt x="1823922" y="1563361"/>
                  </a:cubicBezTo>
                  <a:cubicBezTo>
                    <a:pt x="2827078" y="1563361"/>
                    <a:pt x="3647843" y="1328857"/>
                    <a:pt x="3647843" y="1042241"/>
                  </a:cubicBezTo>
                  <a:lnTo>
                    <a:pt x="3647843" y="0"/>
                  </a:lnTo>
                  <a:cubicBezTo>
                    <a:pt x="3647843" y="286616"/>
                    <a:pt x="2827078" y="521120"/>
                    <a:pt x="1823922" y="521120"/>
                  </a:cubicBezTo>
                  <a:close/>
                </a:path>
              </a:pathLst>
            </a:custGeom>
            <a:grpFill/>
            <a:ln w="65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sk-SK"/>
            </a:p>
          </p:txBody>
        </p:sp>
      </p:grpSp>
      <p:sp>
        <p:nvSpPr>
          <p:cNvPr id="11" name="Voľný tvar: obrazec 10">
            <a:extLst>
              <a:ext uri="{FF2B5EF4-FFF2-40B4-BE49-F238E27FC236}">
                <a16:creationId xmlns:a16="http://schemas.microsoft.com/office/drawing/2014/main" id="{C867EF60-254A-9091-375A-48C00CD031D2}"/>
              </a:ext>
            </a:extLst>
          </p:cNvPr>
          <p:cNvSpPr/>
          <p:nvPr/>
        </p:nvSpPr>
        <p:spPr>
          <a:xfrm>
            <a:off x="7889055" y="2875052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solidFill>
            <a:schemeClr val="tx1"/>
          </a:solid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12" name="Voľný tvar: obrazec 11">
            <a:extLst>
              <a:ext uri="{FF2B5EF4-FFF2-40B4-BE49-F238E27FC236}">
                <a16:creationId xmlns:a16="http://schemas.microsoft.com/office/drawing/2014/main" id="{655B9F2C-1CD3-869C-638E-0ADA07A0DD1F}"/>
              </a:ext>
            </a:extLst>
          </p:cNvPr>
          <p:cNvSpPr/>
          <p:nvPr/>
        </p:nvSpPr>
        <p:spPr>
          <a:xfrm>
            <a:off x="7889055" y="4177853"/>
            <a:ext cx="3647842" cy="1563361"/>
          </a:xfrm>
          <a:custGeom>
            <a:avLst/>
            <a:gdLst>
              <a:gd name="connsiteX0" fmla="*/ 3126723 w 3647842"/>
              <a:gd name="connsiteY0" fmla="*/ 1042241 h 1563361"/>
              <a:gd name="connsiteX1" fmla="*/ 2996443 w 3647842"/>
              <a:gd name="connsiteY1" fmla="*/ 911961 h 1563361"/>
              <a:gd name="connsiteX2" fmla="*/ 3126723 w 3647842"/>
              <a:gd name="connsiteY2" fmla="*/ 781681 h 1563361"/>
              <a:gd name="connsiteX3" fmla="*/ 3257003 w 3647842"/>
              <a:gd name="connsiteY3" fmla="*/ 911961 h 1563361"/>
              <a:gd name="connsiteX4" fmla="*/ 3126723 w 3647842"/>
              <a:gd name="connsiteY4" fmla="*/ 1042241 h 1563361"/>
              <a:gd name="connsiteX5" fmla="*/ 1823922 w 3647842"/>
              <a:gd name="connsiteY5" fmla="*/ 521120 h 1563361"/>
              <a:gd name="connsiteX6" fmla="*/ 0 w 3647842"/>
              <a:gd name="connsiteY6" fmla="*/ 0 h 1563361"/>
              <a:gd name="connsiteX7" fmla="*/ 0 w 3647842"/>
              <a:gd name="connsiteY7" fmla="*/ 1042241 h 1563361"/>
              <a:gd name="connsiteX8" fmla="*/ 1823922 w 3647842"/>
              <a:gd name="connsiteY8" fmla="*/ 1563361 h 1563361"/>
              <a:gd name="connsiteX9" fmla="*/ 3647843 w 3647842"/>
              <a:gd name="connsiteY9" fmla="*/ 1042241 h 1563361"/>
              <a:gd name="connsiteX10" fmla="*/ 3647843 w 3647842"/>
              <a:gd name="connsiteY10" fmla="*/ 0 h 1563361"/>
              <a:gd name="connsiteX11" fmla="*/ 1823922 w 3647842"/>
              <a:gd name="connsiteY11" fmla="*/ 521120 h 156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7842" h="1563361">
                <a:moveTo>
                  <a:pt x="3126723" y="1042241"/>
                </a:moveTo>
                <a:cubicBezTo>
                  <a:pt x="3048555" y="1042241"/>
                  <a:pt x="2996443" y="990129"/>
                  <a:pt x="2996443" y="911961"/>
                </a:cubicBezTo>
                <a:cubicBezTo>
                  <a:pt x="2996443" y="833793"/>
                  <a:pt x="3048555" y="781681"/>
                  <a:pt x="3126723" y="781681"/>
                </a:cubicBezTo>
                <a:cubicBezTo>
                  <a:pt x="3204890" y="781681"/>
                  <a:pt x="3257003" y="833793"/>
                  <a:pt x="3257003" y="911961"/>
                </a:cubicBezTo>
                <a:cubicBezTo>
                  <a:pt x="3257003" y="990129"/>
                  <a:pt x="3204890" y="1042241"/>
                  <a:pt x="3126723" y="1042241"/>
                </a:cubicBezTo>
                <a:close/>
                <a:moveTo>
                  <a:pt x="1823922" y="521120"/>
                </a:moveTo>
                <a:cubicBezTo>
                  <a:pt x="820765" y="521120"/>
                  <a:pt x="0" y="286616"/>
                  <a:pt x="0" y="0"/>
                </a:cubicBezTo>
                <a:lnTo>
                  <a:pt x="0" y="1042241"/>
                </a:lnTo>
                <a:cubicBezTo>
                  <a:pt x="0" y="1328857"/>
                  <a:pt x="820765" y="1563361"/>
                  <a:pt x="1823922" y="1563361"/>
                </a:cubicBezTo>
                <a:cubicBezTo>
                  <a:pt x="2827078" y="1563361"/>
                  <a:pt x="3647843" y="1328857"/>
                  <a:pt x="3647843" y="1042241"/>
                </a:cubicBezTo>
                <a:lnTo>
                  <a:pt x="3647843" y="0"/>
                </a:lnTo>
                <a:cubicBezTo>
                  <a:pt x="3647843" y="286616"/>
                  <a:pt x="2827078" y="521120"/>
                  <a:pt x="1823922" y="521120"/>
                </a:cubicBezTo>
                <a:close/>
              </a:path>
            </a:pathLst>
          </a:custGeom>
          <a:solidFill>
            <a:schemeClr val="tx1"/>
          </a:solidFill>
          <a:ln w="65088" cap="flat">
            <a:noFill/>
            <a:prstDash val="solid"/>
            <a:miter/>
          </a:ln>
        </p:spPr>
        <p:txBody>
          <a:bodyPr rtlCol="0" anchor="ctr"/>
          <a:lstStyle/>
          <a:p>
            <a:endParaRPr lang="sk-SK"/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F85E8BCF-CCF5-C791-C7F7-BDBCD7D8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4/13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E8DFCE4D-2724-EA63-ECF2-C8672689B2CB}"/>
              </a:ext>
            </a:extLst>
          </p:cNvPr>
          <p:cNvSpPr/>
          <p:nvPr/>
        </p:nvSpPr>
        <p:spPr>
          <a:xfrm>
            <a:off x="0" y="6060612"/>
            <a:ext cx="12192000" cy="1076103"/>
          </a:xfrm>
          <a:prstGeom prst="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E95D4998-9452-AC81-6D85-4D9BFF54E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59264"/>
            <a:ext cx="2166938" cy="798735"/>
          </a:xfrm>
          <a:prstGeom prst="rect">
            <a:avLst/>
          </a:prstGeom>
          <a:noFill/>
          <a:effectLst/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BB0D3DAA-5E5A-CD95-6DFE-057D6377823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41" y="4900072"/>
            <a:ext cx="3117117" cy="31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">
        <p159:morph option="byObject"/>
      </p:transition>
    </mc:Choice>
    <mc:Fallback xmlns="">
      <p:transition spd="slow" advClick="0" advTm="10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886</Words>
  <Application>Microsoft Office PowerPoint</Application>
  <PresentationFormat>Širokouhlá</PresentationFormat>
  <Paragraphs>173</Paragraphs>
  <Slides>24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Content</vt:lpstr>
      <vt:lpstr>Prezentácia programu PowerPoint</vt:lpstr>
      <vt:lpstr>Content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Content</vt:lpstr>
      <vt:lpstr>Prezentácia programu PowerPoint</vt:lpstr>
      <vt:lpstr>Prezentácia programu PowerPoint</vt:lpstr>
      <vt:lpstr>Content</vt:lpstr>
      <vt:lpstr>Prezentácia programu PowerPoint</vt:lpstr>
      <vt:lpstr>Content</vt:lpstr>
      <vt:lpstr>Prezentácia programu PowerPoint</vt:lpstr>
      <vt:lpstr>Prezentácia programu PowerPoint</vt:lpstr>
      <vt:lpstr>Content</vt:lpstr>
      <vt:lpstr>Prezentácia programu PowerPoint</vt:lpstr>
      <vt:lpstr>Prezentácia programu PowerPoint</vt:lpstr>
      <vt:lpstr>Prezentácia programu PowerPoint</vt:lpstr>
      <vt:lpstr>Funfact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 hrehus</dc:creator>
  <cp:lastModifiedBy>ales hrehus</cp:lastModifiedBy>
  <cp:revision>6</cp:revision>
  <dcterms:created xsi:type="dcterms:W3CDTF">2025-04-14T18:43:22Z</dcterms:created>
  <dcterms:modified xsi:type="dcterms:W3CDTF">2025-04-15T21:34:41Z</dcterms:modified>
</cp:coreProperties>
</file>