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0" r:id="rId10"/>
    <p:sldId id="271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2163B-4EFE-41D0-A18B-00C3F52C583A}" v="391" dt="2021-10-30T19:34:31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5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6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1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8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4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4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test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7482" y="2330586"/>
            <a:ext cx="11401244" cy="1151148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Отчёт по лабораторной работе </a:t>
            </a:r>
            <a:r>
              <a:rPr lang="ru-RU" dirty="0" smtClean="0">
                <a:ea typeface="+mj-lt"/>
                <a:cs typeface="+mj-lt"/>
              </a:rPr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925" y="5744264"/>
            <a:ext cx="9144000" cy="98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cs typeface="Calibri"/>
              </a:rPr>
              <a:t>Невзоров Дмитрий Сергеевич </a:t>
            </a:r>
            <a:endParaRPr lang="ru-RU" dirty="0"/>
          </a:p>
          <a:p>
            <a:pPr algn="l"/>
            <a:r>
              <a:rPr lang="ru-RU" dirty="0" smtClean="0">
                <a:cs typeface="Calibri"/>
              </a:rPr>
              <a:t>2021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407" y="327900"/>
            <a:ext cx="11648090" cy="4351338"/>
          </a:xfrm>
        </p:spPr>
        <p:txBody>
          <a:bodyPr/>
          <a:lstStyle/>
          <a:p>
            <a:r>
              <a:rPr lang="ru-RU" dirty="0"/>
              <a:t>Попробуем запустить веб-сервер </a:t>
            </a:r>
            <a:r>
              <a:rPr lang="ru-RU" dirty="0" err="1"/>
              <a:t>Apache</a:t>
            </a:r>
            <a:r>
              <a:rPr lang="ru-RU" dirty="0"/>
              <a:t> на прослушивание TCP-порта 81 (а не 80, как рекомендует </a:t>
            </a:r>
            <a:r>
              <a:rPr lang="en-US" dirty="0"/>
              <a:t>IANA</a:t>
            </a:r>
            <a:r>
              <a:rPr lang="ru-RU" dirty="0"/>
              <a:t> и прописано в </a:t>
            </a:r>
            <a:r>
              <a:rPr lang="ru-RU" i="1" dirty="0"/>
              <a:t>/</a:t>
            </a:r>
            <a:r>
              <a:rPr lang="en-US" i="1" dirty="0" err="1"/>
              <a:t>etc</a:t>
            </a:r>
            <a:r>
              <a:rPr lang="ru-RU" i="1" dirty="0"/>
              <a:t>/</a:t>
            </a:r>
            <a:r>
              <a:rPr lang="en-US" i="1" dirty="0"/>
              <a:t>services</a:t>
            </a:r>
            <a:r>
              <a:rPr lang="ru-RU" dirty="0"/>
              <a:t>), заменив в файле </a:t>
            </a:r>
            <a:r>
              <a:rPr lang="ru-RU" i="1" dirty="0"/>
              <a:t>/</a:t>
            </a:r>
            <a:r>
              <a:rPr lang="ru-RU" i="1" dirty="0" err="1"/>
              <a:t>etc</a:t>
            </a:r>
            <a:r>
              <a:rPr lang="ru-RU" i="1" dirty="0"/>
              <a:t>/</a:t>
            </a:r>
            <a:r>
              <a:rPr lang="ru-RU" i="1" dirty="0" err="1"/>
              <a:t>httpd</a:t>
            </a:r>
            <a:r>
              <a:rPr lang="ru-RU" i="1" dirty="0"/>
              <a:t>/</a:t>
            </a:r>
            <a:r>
              <a:rPr lang="ru-RU" i="1" dirty="0" err="1"/>
              <a:t>conf</a:t>
            </a:r>
            <a:r>
              <a:rPr lang="ru-RU" i="1" dirty="0"/>
              <a:t>/</a:t>
            </a:r>
            <a:r>
              <a:rPr lang="ru-RU" i="1" dirty="0" err="1"/>
              <a:t>httpd.conf</a:t>
            </a:r>
            <a:r>
              <a:rPr lang="ru-RU" dirty="0"/>
              <a:t> строчку</a:t>
            </a:r>
            <a:r>
              <a:rPr lang="ru-RU" i="1" dirty="0"/>
              <a:t> </a:t>
            </a:r>
            <a:r>
              <a:rPr lang="ru-RU" i="1" dirty="0" err="1"/>
              <a:t>Listen</a:t>
            </a:r>
            <a:r>
              <a:rPr lang="ru-RU" i="1" dirty="0"/>
              <a:t> 80 </a:t>
            </a:r>
            <a:r>
              <a:rPr lang="ru-RU" dirty="0"/>
              <a:t>на </a:t>
            </a:r>
            <a:r>
              <a:rPr lang="ru-RU" i="1" dirty="0" err="1"/>
              <a:t>Listen</a:t>
            </a:r>
            <a:r>
              <a:rPr lang="ru-RU" i="1" dirty="0"/>
              <a:t> 81.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6583" t="17171" r="11373" b="13917"/>
          <a:stretch/>
        </p:blipFill>
        <p:spPr bwMode="auto">
          <a:xfrm>
            <a:off x="3924354" y="1882063"/>
            <a:ext cx="3870325" cy="2797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500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BDA47-474C-4208-9BF3-C0FC3D2C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>
              <a:ea typeface="+mj-lt"/>
              <a:cs typeface="+mj-lt"/>
            </a:endParaRPr>
          </a:p>
          <a:p>
            <a:endParaRPr lang="ru-RU" dirty="0">
              <a:cs typeface="Calibri Light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06" y="2780407"/>
            <a:ext cx="3328594" cy="892959"/>
          </a:xfrm>
          <a:prstGeom prst="rect">
            <a:avLst/>
          </a:prstGeom>
        </p:spPr>
      </p:pic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0121462" y="1233488"/>
            <a:ext cx="6437585" cy="97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7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0" y="1690688"/>
            <a:ext cx="5789008" cy="7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902669" y="1796100"/>
            <a:ext cx="64375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Удалим файл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/var/www/html/test.html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rm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/</a:t>
            </a:r>
            <a:r>
              <a:rPr kumimoji="0" lang="en-US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var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kumimoji="0" lang="en-US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www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kumimoji="0" lang="en-US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html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kumimoji="0" lang="en-US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test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n-US" altLang="ru-RU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html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83628" y="30162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buSzPts val="14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Удалим привязку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port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 81 порту: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semanage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port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 http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port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81.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Данную команду выполнить невозможно на моей версии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CentOS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поэтому получаем ошибку.</a:t>
            </a:r>
            <a:endParaRPr lang="ru-RU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9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70B29-EA03-4D76-A15E-28DCB216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развил навыки администрирования ОС </a:t>
            </a:r>
            <a:r>
              <a:rPr lang="ru-RU" dirty="0" err="1"/>
              <a:t>Linux</a:t>
            </a:r>
            <a:r>
              <a:rPr lang="ru-RU" dirty="0"/>
              <a:t>. Получил первое практическое знакомство с </a:t>
            </a:r>
            <a:r>
              <a:rPr lang="ru-RU" dirty="0" err="1"/>
              <a:t>технологиеи</a:t>
            </a:r>
            <a:r>
              <a:rPr lang="ru-RU" dirty="0"/>
              <a:t>̆ </a:t>
            </a:r>
            <a:r>
              <a:rPr lang="ru-RU" dirty="0" err="1"/>
              <a:t>SELinux</a:t>
            </a:r>
            <a:r>
              <a:rPr lang="ru-RU" dirty="0"/>
              <a:t>. Проверил работу </a:t>
            </a:r>
            <a:r>
              <a:rPr lang="ru-RU" dirty="0" err="1"/>
              <a:t>SELinux</a:t>
            </a:r>
            <a:r>
              <a:rPr lang="ru-RU" dirty="0"/>
              <a:t> на практике совместно с веб-сервером </a:t>
            </a:r>
            <a:r>
              <a:rPr lang="ru-RU" dirty="0" err="1"/>
              <a:t>Apache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31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E2A4CA-7822-4D28-ACCE-EA18FB542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63" y="26712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7200" dirty="0">
                <a:cs typeface="Calibri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318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8D851-3BCE-46CD-8579-37AE182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Цель работы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2368C-75B6-429B-9E2E-DC21739B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Развить навыки администрирования ОС </a:t>
            </a:r>
            <a:r>
              <a:rPr lang="ru-RU" dirty="0" err="1"/>
              <a:t>Linux</a:t>
            </a:r>
            <a:r>
              <a:rPr lang="ru-RU" dirty="0"/>
              <a:t>. Получить первое практическое знакомство с технологией </a:t>
            </a:r>
            <a:r>
              <a:rPr lang="ru-RU" dirty="0" err="1"/>
              <a:t>SELinux</a:t>
            </a:r>
            <a:r>
              <a:rPr lang="ru-RU" dirty="0"/>
              <a:t>. Проверить работу </a:t>
            </a:r>
            <a:r>
              <a:rPr lang="ru-RU" dirty="0" err="1"/>
              <a:t>SELin</a:t>
            </a:r>
            <a:r>
              <a:rPr lang="en-US" dirty="0"/>
              <a:t>u</a:t>
            </a:r>
            <a:r>
              <a:rPr lang="ru-RU" dirty="0"/>
              <a:t>x на практике совместно с веб-сервером </a:t>
            </a:r>
            <a:r>
              <a:rPr lang="ru-RU" dirty="0" err="1"/>
              <a:t>Apache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6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55465-0623-42C2-8EAC-578EDE52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Задание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08495-8A17-4DFA-8AF5-DC4D2C7A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Лабораторная работа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подразумневает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последовательное выполнение команд, используя разные расширенные атрибуты</a:t>
            </a:r>
            <a:endParaRPr lang="ru-RU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92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0D7B3-7815-4689-8FB0-C550DDCC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Выполнение лабораторной работы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C9F5F-D914-45BE-8428-9D92BD6F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Войдем в систему с полученными учётными данными и убедимся, что </a:t>
            </a:r>
            <a:r>
              <a:rPr lang="ru-RU" dirty="0" err="1"/>
              <a:t>SELinux</a:t>
            </a:r>
            <a:r>
              <a:rPr lang="ru-RU" dirty="0"/>
              <a:t> работает в режиме </a:t>
            </a:r>
            <a:r>
              <a:rPr lang="ru-RU" dirty="0" err="1"/>
              <a:t>enforcing</a:t>
            </a:r>
            <a:r>
              <a:rPr lang="ru-RU" dirty="0"/>
              <a:t> политики </a:t>
            </a:r>
            <a:r>
              <a:rPr lang="ru-RU" dirty="0" err="1"/>
              <a:t>targeted</a:t>
            </a:r>
            <a:r>
              <a:rPr lang="ru-RU" dirty="0"/>
              <a:t> с помощью команд </a:t>
            </a:r>
            <a:r>
              <a:rPr lang="ru-RU" i="1" dirty="0" err="1"/>
              <a:t>getenforce</a:t>
            </a:r>
            <a:r>
              <a:rPr lang="ru-RU" dirty="0"/>
              <a:t> и </a:t>
            </a:r>
            <a:r>
              <a:rPr lang="ru-RU" i="1" dirty="0" err="1"/>
              <a:t>sestatus</a:t>
            </a:r>
            <a:endParaRPr lang="ru-RU" dirty="0"/>
          </a:p>
          <a:p>
            <a:endParaRPr lang="ru-RU" sz="2400" dirty="0">
              <a:latin typeface="Times New Roman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995E5-3076-4B05-A950-95DC018ED9C6}"/>
              </a:ext>
            </a:extLst>
          </p:cNvPr>
          <p:cNvSpPr txBox="1"/>
          <p:nvPr/>
        </p:nvSpPr>
        <p:spPr>
          <a:xfrm>
            <a:off x="5007154" y="47669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Рис.1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39494" y="3372742"/>
            <a:ext cx="3344629" cy="11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8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5614" y="460241"/>
            <a:ext cx="12076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buSzPts val="1400"/>
            </a:pP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Обратимся к веб-серверу, запущенному на нашем компьютере, и убедимся, что последний работает: </a:t>
            </a:r>
            <a:r>
              <a:rPr lang="ru-RU" sz="16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service</a:t>
            </a:r>
            <a:r>
              <a:rPr lang="ru-RU" sz="16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 </a:t>
            </a:r>
            <a:r>
              <a:rPr lang="ru-RU" sz="16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httpd</a:t>
            </a:r>
            <a:r>
              <a:rPr lang="ru-RU" sz="16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 </a:t>
            </a:r>
            <a:r>
              <a:rPr lang="ru-RU" sz="16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status</a:t>
            </a:r>
            <a:endParaRPr lang="ru-RU" kern="100" dirty="0">
              <a:latin typeface="Times New Roman" panose="02020603050405020304" pitchFamily="18" charset="0"/>
              <a:ea typeface="Droid Sans Fallback"/>
              <a:cs typeface="Mangal"/>
            </a:endParaRPr>
          </a:p>
        </p:txBody>
      </p:sp>
      <p:pic>
        <p:nvPicPr>
          <p:cNvPr id="6" name="Рисунок 5" descr="https://sun9-38.userapi.com/impg/kqltBqWkEzjJQX-db2hxKfJV-OyUfGPj-0qnYg/j49yBE4cHU0.jpg?size=424x57&amp;quality=96&amp;sign=5e2216d96d859459bc5af23a2214597d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31" y="1202416"/>
            <a:ext cx="3812300" cy="9101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236483" y="2967335"/>
            <a:ext cx="10720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buSzPts val="1400"/>
            </a:pP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Найдем веб-сервер </a:t>
            </a:r>
            <a:r>
              <a:rPr lang="ru-RU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Apache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 в списке процессов, определим его контекст безопасности, используем команду </a:t>
            </a:r>
            <a:r>
              <a:rPr lang="en-US" sz="14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ps</a:t>
            </a:r>
            <a:r>
              <a:rPr lang="en-US" sz="1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 </a:t>
            </a:r>
            <a:r>
              <a:rPr lang="en-US" sz="14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auxZ</a:t>
            </a:r>
            <a:r>
              <a:rPr lang="ru-RU" sz="1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 | </a:t>
            </a:r>
            <a:r>
              <a:rPr lang="en-US" sz="14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grep</a:t>
            </a:r>
            <a:r>
              <a:rPr lang="en-US" sz="1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 </a:t>
            </a:r>
            <a:r>
              <a:rPr lang="en-US" sz="14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httpd</a:t>
            </a:r>
            <a:endParaRPr lang="ru-RU" kern="100" dirty="0">
              <a:latin typeface="Times New Roman" panose="02020603050405020304" pitchFamily="18" charset="0"/>
              <a:ea typeface="Droid Sans Fallback"/>
              <a:cs typeface="Mangal"/>
            </a:endParaRPr>
          </a:p>
        </p:txBody>
      </p:sp>
      <p:pic>
        <p:nvPicPr>
          <p:cNvPr id="8" name="Рисунок 7" descr="https://sun9-73.userapi.com/impg/-fmKQsRZLKV3Ii6ietfuCwIoaFeKKXo2vkDd2g/A0TgsUWy_OY.jpg?size=440x258&amp;quality=96&amp;sign=216512fbb458468b8204c9a6a7d247b3&amp;type=alb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982" y="3998093"/>
            <a:ext cx="3567933" cy="2308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7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F815BF-0FEC-4DB1-BBD5-C5460C08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Посмотрим текущее состояние переключателей </a:t>
            </a:r>
            <a:r>
              <a:rPr lang="ru-RU" dirty="0" err="1"/>
              <a:t>SELinux</a:t>
            </a:r>
            <a:r>
              <a:rPr lang="ru-RU" dirty="0"/>
              <a:t> для </a:t>
            </a:r>
            <a:r>
              <a:rPr lang="ru-RU" dirty="0" err="1"/>
              <a:t>Apache</a:t>
            </a:r>
            <a:r>
              <a:rPr lang="ru-RU" dirty="0"/>
              <a:t> с помощью команды </a:t>
            </a:r>
            <a:r>
              <a:rPr lang="ru-RU" i="1" dirty="0" err="1"/>
              <a:t>sestatus</a:t>
            </a:r>
            <a:r>
              <a:rPr lang="ru-RU" i="1" dirty="0"/>
              <a:t> –b | </a:t>
            </a:r>
            <a:r>
              <a:rPr lang="en-US" i="1" dirty="0" err="1"/>
              <a:t>grep</a:t>
            </a:r>
            <a:r>
              <a:rPr lang="ru-RU" i="1" dirty="0"/>
              <a:t> </a:t>
            </a:r>
            <a:r>
              <a:rPr lang="ru-RU" i="1" dirty="0" err="1"/>
              <a:t>httpd</a:t>
            </a:r>
            <a:endParaRPr lang="ru-RU" dirty="0"/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3602FAF-0C7D-411F-A984-D20F8541997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 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563" y="3034851"/>
            <a:ext cx="2767330" cy="283781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l="6506" t="67760" r="38763" b="12759"/>
          <a:stretch/>
        </p:blipFill>
        <p:spPr bwMode="auto">
          <a:xfrm>
            <a:off x="4724400" y="3034851"/>
            <a:ext cx="3048000" cy="933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196256" y="4130592"/>
            <a:ext cx="3434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Bef>
                <a:spcPts val="600"/>
              </a:spcBef>
              <a:spcAft>
                <a:spcPts val="600"/>
              </a:spcAft>
            </a:pPr>
            <a:r>
              <a:rPr lang="ru-RU" kern="15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Многие из переключателей находятся в положении «</a:t>
            </a:r>
            <a:r>
              <a:rPr lang="ru-RU" kern="15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off</a:t>
            </a:r>
            <a:r>
              <a:rPr lang="ru-RU" kern="15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».</a:t>
            </a:r>
            <a:endParaRPr lang="ru-RU" kern="150" dirty="0">
              <a:latin typeface="Times New Roman" panose="02020603050405020304" pitchFamily="18" charset="0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283116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AF763BC-5C7D-4A39-8C95-1444C374EB37}"/>
              </a:ext>
            </a:extLst>
          </p:cNvPr>
          <p:cNvSpPr txBox="1">
            <a:spLocks/>
          </p:cNvSpPr>
          <p:nvPr/>
        </p:nvSpPr>
        <p:spPr>
          <a:xfrm>
            <a:off x="550653" y="91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5230"/>
          </a:xfrm>
        </p:spPr>
        <p:txBody>
          <a:bodyPr/>
          <a:lstStyle/>
          <a:p>
            <a:r>
              <a:rPr lang="ru-RU" dirty="0"/>
              <a:t>Посмотрим статистику по политике с помощью команды </a:t>
            </a:r>
            <a:r>
              <a:rPr lang="ru-RU" i="1" dirty="0" err="1"/>
              <a:t>seinfo</a:t>
            </a:r>
            <a:r>
              <a:rPr lang="ru-RU" dirty="0"/>
              <a:t>, также определим множество пользователей, ролей и типов.</a:t>
            </a:r>
          </a:p>
          <a:p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324350" y="2900855"/>
            <a:ext cx="3543300" cy="19431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760453" y="4843955"/>
            <a:ext cx="6096000" cy="100027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spcBef>
                <a:spcPts val="600"/>
              </a:spcBef>
              <a:spcAft>
                <a:spcPts val="600"/>
              </a:spcAft>
            </a:pPr>
            <a:r>
              <a:rPr lang="ru-RU" kern="15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Пользователей: 9, ролей: 12, типов: 3920.</a:t>
            </a:r>
            <a:endParaRPr lang="ru-RU" kern="150" dirty="0">
              <a:latin typeface="Times New Roman" panose="02020603050405020304" pitchFamily="18" charset="0"/>
              <a:ea typeface="Droid Sans Fallback"/>
              <a:cs typeface="FreeSans"/>
            </a:endParaRPr>
          </a:p>
          <a:p>
            <a:pPr marL="342900" lvl="0" indent="-342900" algn="just"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Определим тип файлов и поддиректорий, находящихся в директории </a:t>
            </a:r>
            <a:r>
              <a:rPr lang="ru-RU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/</a:t>
            </a:r>
            <a:r>
              <a:rPr lang="ru-RU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var</a:t>
            </a:r>
            <a:r>
              <a:rPr lang="ru-RU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/</a:t>
            </a:r>
            <a:r>
              <a:rPr lang="ru-RU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www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 с помощью команды </a:t>
            </a:r>
            <a:r>
              <a:rPr lang="ru-RU" sz="14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ls</a:t>
            </a:r>
            <a:r>
              <a:rPr lang="ru-RU" sz="1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 -</a:t>
            </a:r>
            <a:r>
              <a:rPr lang="ru-RU" sz="14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lZ</a:t>
            </a:r>
            <a:r>
              <a:rPr lang="ru-RU" sz="1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 /</a:t>
            </a:r>
            <a:r>
              <a:rPr lang="ru-RU" sz="14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var</a:t>
            </a:r>
            <a:r>
              <a:rPr lang="ru-RU" sz="1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/</a:t>
            </a:r>
            <a:r>
              <a:rPr lang="ru-RU" sz="14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Mangal"/>
              </a:rPr>
              <a:t>www</a:t>
            </a:r>
            <a:endParaRPr lang="ru-RU" kern="100" dirty="0">
              <a:latin typeface="Times New Roman" panose="02020603050405020304" pitchFamily="18" charset="0"/>
              <a:ea typeface="Droid Sans Fallback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256385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3F3340-CF61-454D-8C3C-24A8B400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dirty="0"/>
              <a:t>создадим от имени </a:t>
            </a:r>
            <a:r>
              <a:rPr lang="ru-RU" dirty="0" err="1"/>
              <a:t>суперпользователя</a:t>
            </a:r>
            <a:r>
              <a:rPr lang="ru-RU" dirty="0"/>
              <a:t> </a:t>
            </a:r>
            <a:r>
              <a:rPr lang="ru-RU" dirty="0" err="1"/>
              <a:t>html</a:t>
            </a:r>
            <a:r>
              <a:rPr lang="ru-RU" dirty="0"/>
              <a:t>-файл </a:t>
            </a:r>
            <a:r>
              <a:rPr lang="ru-RU" i="1" dirty="0"/>
              <a:t>/</a:t>
            </a:r>
            <a:r>
              <a:rPr lang="ru-RU" i="1" dirty="0" err="1"/>
              <a:t>var</a:t>
            </a:r>
            <a:r>
              <a:rPr lang="ru-RU" i="1" dirty="0"/>
              <a:t>/</a:t>
            </a:r>
            <a:r>
              <a:rPr lang="ru-RU" i="1" dirty="0" err="1"/>
              <a:t>www</a:t>
            </a:r>
            <a:r>
              <a:rPr lang="ru-RU" i="1" dirty="0"/>
              <a:t>/</a:t>
            </a:r>
            <a:r>
              <a:rPr lang="ru-RU" i="1" dirty="0" err="1"/>
              <a:t>html</a:t>
            </a:r>
            <a:r>
              <a:rPr lang="ru-RU" i="1" dirty="0"/>
              <a:t>/test.html</a:t>
            </a:r>
            <a:r>
              <a:rPr lang="ru-RU" dirty="0"/>
              <a:t> следующего содержания:</a:t>
            </a:r>
          </a:p>
          <a:p>
            <a:r>
              <a:rPr lang="en-US" b="1" dirty="0"/>
              <a:t>&lt;html&gt;</a:t>
            </a:r>
            <a:endParaRPr lang="ru-RU" dirty="0"/>
          </a:p>
          <a:p>
            <a:r>
              <a:rPr lang="en-US" b="1" dirty="0"/>
              <a:t>&lt;body&gt;</a:t>
            </a:r>
            <a:r>
              <a:rPr lang="en-US" dirty="0"/>
              <a:t>test</a:t>
            </a:r>
            <a:r>
              <a:rPr lang="en-US" b="1" dirty="0"/>
              <a:t>&lt;/body&gt;</a:t>
            </a:r>
            <a:endParaRPr lang="ru-RU" dirty="0"/>
          </a:p>
          <a:p>
            <a:r>
              <a:rPr lang="en-US" b="1" dirty="0"/>
              <a:t>&lt;/html&gt;</a:t>
            </a:r>
            <a:endParaRPr lang="ru-RU" dirty="0"/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E4A997E-5624-4A97-A21A-3BF10C38FC9D}"/>
              </a:ext>
            </a:extLst>
          </p:cNvPr>
          <p:cNvSpPr txBox="1">
            <a:spLocks/>
          </p:cNvSpPr>
          <p:nvPr/>
        </p:nvSpPr>
        <p:spPr>
          <a:xfrm>
            <a:off x="550653" y="91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l="5986" t="25139" r="37623" b="19337"/>
          <a:stretch/>
        </p:blipFill>
        <p:spPr bwMode="auto">
          <a:xfrm>
            <a:off x="5115089" y="3316506"/>
            <a:ext cx="3808194" cy="3068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146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E4A997E-5624-4A97-A21A-3BF10C38FC9D}"/>
              </a:ext>
            </a:extLst>
          </p:cNvPr>
          <p:cNvSpPr txBox="1">
            <a:spLocks/>
          </p:cNvSpPr>
          <p:nvPr/>
        </p:nvSpPr>
        <p:spPr>
          <a:xfrm>
            <a:off x="550653" y="91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5972" y="14175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buSzPts val="14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Изучим справку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httpd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selinux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выясним, какие контексты файлов определены для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httpd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сопоставим их с типом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файла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Проверим контекст файла командой </a:t>
            </a:r>
            <a:r>
              <a:rPr lang="ru-RU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ls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–Z /</a:t>
            </a:r>
            <a:r>
              <a:rPr lang="ru-RU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/test.htm</a:t>
            </a:r>
            <a:endParaRPr lang="ru-RU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254" y="2933864"/>
            <a:ext cx="3371850" cy="4857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25972" y="37356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buSzPts val="14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Изменим контекст файла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/test.html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httpd_sys_content_t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другой, к которому процесс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 должен иметь доступа, в нашем случае, 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samba_share_t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5972" y="52520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buSzPts val="14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Попробуем еще раз получить доступ к файлу через веб-сервер, введя в браузере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firefox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адрес </a:t>
            </a:r>
            <a:r>
              <a:rPr lang="ru-RU" i="1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http://127.0.0.1/test.html</a:t>
            </a:r>
            <a:endParaRPr lang="ru-RU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48097" y="1376257"/>
            <a:ext cx="5870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ts val="1400"/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Проанализируем ситуацию, просмотрев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g-файлы веб-сервера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Apache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системный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-файл и audit.log при условии уже запущенных процессов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setroubleshootd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audtd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Рисунок 13"/>
          <p:cNvPicPr/>
          <p:nvPr/>
        </p:nvPicPr>
        <p:blipFill rotWithShape="1">
          <a:blip r:embed="rId4"/>
          <a:srcRect l="396" t="24414" r="18735" b="11684"/>
          <a:stretch/>
        </p:blipFill>
        <p:spPr bwMode="auto">
          <a:xfrm>
            <a:off x="6904300" y="2933864"/>
            <a:ext cx="4342765" cy="2952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293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451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Droid Sans Fallback</vt:lpstr>
      <vt:lpstr>FreeSans</vt:lpstr>
      <vt:lpstr>Mangal</vt:lpstr>
      <vt:lpstr>Times New Roman</vt:lpstr>
      <vt:lpstr>Office Theme</vt:lpstr>
      <vt:lpstr>Отчёт по лабораторной работе 6</vt:lpstr>
      <vt:lpstr>Цель работы </vt:lpstr>
      <vt:lpstr>Задание </vt:lpstr>
      <vt:lpstr>Выполнение лабораторной работы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Выполнение лабораторной работы 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107</cp:revision>
  <dcterms:created xsi:type="dcterms:W3CDTF">2021-10-30T19:17:14Z</dcterms:created>
  <dcterms:modified xsi:type="dcterms:W3CDTF">2021-11-27T16:22:36Z</dcterms:modified>
</cp:coreProperties>
</file>