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2163B-4EFE-41D0-A18B-00C3F52C583A}" v="391" dt="2021-10-30T19:34:31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5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6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8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0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1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8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4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6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0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4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2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7482" y="2330586"/>
            <a:ext cx="11401244" cy="1151148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Отчёт по лабораторной работе </a:t>
            </a:r>
            <a:r>
              <a:rPr lang="ru-RU" dirty="0" smtClean="0">
                <a:ea typeface="+mj-lt"/>
                <a:cs typeface="+mj-lt"/>
              </a:rPr>
              <a:t>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925" y="5744264"/>
            <a:ext cx="9144000" cy="98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cs typeface="Calibri"/>
              </a:rPr>
              <a:t>Невзоров Дмитрий Сергеевич </a:t>
            </a:r>
            <a:endParaRPr lang="ru-RU" dirty="0"/>
          </a:p>
          <a:p>
            <a:pPr algn="l"/>
            <a:r>
              <a:rPr lang="ru-RU" dirty="0">
                <a:cs typeface="Calibri"/>
              </a:rPr>
              <a:t> </a:t>
            </a:r>
            <a:r>
              <a:rPr lang="ru-RU" dirty="0" smtClean="0">
                <a:cs typeface="Calibri"/>
              </a:rPr>
              <a:t>                         2021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8D851-3BCE-46CD-8579-37AE182A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Цель работы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22368C-75B6-429B-9E2E-DC21739B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Освоить на практике применение режима однократного </a:t>
            </a:r>
            <a:r>
              <a:rPr lang="ru-RU" dirty="0" err="1"/>
              <a:t>гаммирования</a:t>
            </a:r>
            <a:endParaRPr lang="ru-RU" sz="2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164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55465-0623-42C2-8EAC-578EDE52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cs typeface="Calibri Light"/>
              </a:rPr>
              <a:t>Ход работы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08495-8A17-4DFA-8AF5-DC4D2C7A1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dirty="0"/>
              <a:t>Нужно подобрать ключ, чтобы получить сообщение «С Новым Годом, друзья!».</a:t>
            </a:r>
            <a:r>
              <a:rPr lang="ru-RU" b="1" dirty="0"/>
              <a:t> </a:t>
            </a:r>
            <a:r>
              <a:rPr lang="ru-RU" dirty="0"/>
              <a:t>Разработаем приложение, позволяющее шифровать и дешифровать данные в режиме однократного </a:t>
            </a:r>
            <a:r>
              <a:rPr lang="ru-RU" dirty="0" err="1"/>
              <a:t>гаммирования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292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0D7B3-7815-4689-8FB0-C550DDCC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Выполнение лабораторной работы 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972001" y="4887885"/>
            <a:ext cx="2568671" cy="861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/>
              <a:t>Рис.1 Начало выполнения работы</a:t>
            </a:r>
            <a:endParaRPr lang="ru-RU" sz="1200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15275" t="27743" r="43800" b="36324"/>
          <a:stretch/>
        </p:blipFill>
        <p:spPr bwMode="auto">
          <a:xfrm>
            <a:off x="2202872" y="1903796"/>
            <a:ext cx="6106930" cy="298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078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FF815BF-0FEC-4DB1-BBD5-C5460C08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 smtClean="0">
                <a:latin typeface="Times New Roman"/>
                <a:ea typeface="+mn-lt"/>
                <a:cs typeface="+mn-lt"/>
              </a:rPr>
              <a:t>Продолжим выполнение работы (рис.2</a:t>
            </a:r>
            <a:r>
              <a:rPr lang="ru-RU" sz="2400" dirty="0">
                <a:latin typeface="Times New Roman"/>
                <a:ea typeface="+mn-lt"/>
                <a:cs typeface="+mn-lt"/>
              </a:rPr>
              <a:t>)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3602FAF-0C7D-411F-A984-D20F8541997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Выполнение лабораторной работы 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1D0D8-B4F2-4C69-B074-7B31335A6EE2}"/>
              </a:ext>
            </a:extLst>
          </p:cNvPr>
          <p:cNvSpPr txBox="1"/>
          <p:nvPr/>
        </p:nvSpPr>
        <p:spPr>
          <a:xfrm>
            <a:off x="4876800" y="546105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dirty="0">
                <a:latin typeface="Times New Roman"/>
              </a:rPr>
              <a:t>Рис.2</a:t>
            </a:r>
            <a:endParaRPr lang="ru-RU" sz="1400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l="15352" t="30436" r="40825" b="32725"/>
          <a:stretch/>
        </p:blipFill>
        <p:spPr bwMode="auto">
          <a:xfrm>
            <a:off x="1756517" y="2428056"/>
            <a:ext cx="6448989" cy="30329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3116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341A9F-DB77-4E64-87FD-52ADB936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 smtClean="0">
                <a:latin typeface="Times New Roman"/>
                <a:ea typeface="+mn-lt"/>
                <a:cs typeface="+mn-lt"/>
              </a:rPr>
              <a:t>Завершение выполнения работы (рис.3</a:t>
            </a:r>
            <a:r>
              <a:rPr lang="ru-RU" sz="2400" dirty="0">
                <a:latin typeface="Times New Roman"/>
                <a:ea typeface="+mn-lt"/>
                <a:cs typeface="+mn-lt"/>
              </a:rPr>
              <a:t>)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AF763BC-5C7D-4A39-8C95-1444C374EB37}"/>
              </a:ext>
            </a:extLst>
          </p:cNvPr>
          <p:cNvSpPr txBox="1">
            <a:spLocks/>
          </p:cNvSpPr>
          <p:nvPr/>
        </p:nvSpPr>
        <p:spPr>
          <a:xfrm>
            <a:off x="550653" y="91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Выполнение лабораторной работы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3B77D-EC6F-4C57-A048-8046B8032CC1}"/>
              </a:ext>
            </a:extLst>
          </p:cNvPr>
          <p:cNvSpPr txBox="1"/>
          <p:nvPr/>
        </p:nvSpPr>
        <p:spPr>
          <a:xfrm>
            <a:off x="4807527" y="5755978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</a:rPr>
              <a:t>рис.3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l="15235" t="32384" r="22266" b="26031"/>
          <a:stretch/>
        </p:blipFill>
        <p:spPr bwMode="auto">
          <a:xfrm>
            <a:off x="2194561" y="2445418"/>
            <a:ext cx="5891580" cy="3228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385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70B29-EA03-4D76-A15E-28DCB216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8EF22-9FC1-4C23-9C2F-721758B7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ходе выполнения лабораторной работы я изучил теорию и освоил на практике применение режима однократного </a:t>
            </a:r>
            <a:r>
              <a:rPr lang="ru-RU" dirty="0" err="1"/>
              <a:t>гаммирования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31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E2A4CA-7822-4D28-ACCE-EA18FB542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663" y="267125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7200" dirty="0">
                <a:cs typeface="Calibri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3188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93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Отчёт по лабораторной работе 7</vt:lpstr>
      <vt:lpstr>Цель работы </vt:lpstr>
      <vt:lpstr>Ход работы</vt:lpstr>
      <vt:lpstr>Выполнение лабораторной работы </vt:lpstr>
      <vt:lpstr>Презентация PowerPoint</vt:lpstr>
      <vt:lpstr>Презентация PowerPoint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107</cp:revision>
  <dcterms:created xsi:type="dcterms:W3CDTF">2021-10-30T19:17:14Z</dcterms:created>
  <dcterms:modified xsi:type="dcterms:W3CDTF">2021-12-10T20:49:36Z</dcterms:modified>
</cp:coreProperties>
</file>