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2163B-4EFE-41D0-A18B-00C3F52C583A}" v="391" dt="2021-10-30T19:34:31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5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6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8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0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1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8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4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6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4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2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7482" y="2330586"/>
            <a:ext cx="11401244" cy="1151148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Отчёт по лабораторной работе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925" y="5744264"/>
            <a:ext cx="9144000" cy="98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cs typeface="Calibri"/>
              </a:rPr>
              <a:t>Невзоров Дмитрий Сергеевич </a:t>
            </a:r>
            <a:endParaRPr lang="ru-RU"/>
          </a:p>
          <a:p>
            <a:pPr algn="l"/>
            <a:r>
              <a:rPr lang="ru-RU" dirty="0">
                <a:cs typeface="Calibri"/>
              </a:rPr>
              <a:t>30,октября 2021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F1219-4125-46A1-867B-F694ADF9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Выполнение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5AB7B-BC38-49B3-B348-3959C532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Попробовал с помощью команды </a:t>
            </a:r>
            <a:r>
              <a:rPr lang="ru-RU" dirty="0" err="1">
                <a:ea typeface="+mn-lt"/>
                <a:cs typeface="+mn-lt"/>
              </a:rPr>
              <a:t>chmod</a:t>
            </a:r>
            <a:r>
              <a:rPr lang="ru-RU" dirty="0">
                <a:ea typeface="+mn-lt"/>
                <a:cs typeface="+mn-lt"/>
              </a:rPr>
              <a:t> 000 file1 установить на файл file1 права, например, запрещающие чтение и запись для владельца файла(рис.7)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7B124AD-9BA0-4AB6-9A2A-FD1C8C0F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26" y="3457065"/>
            <a:ext cx="7990935" cy="732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86E57-E526-4AFD-BF56-2B76F243BF53}"/>
              </a:ext>
            </a:extLst>
          </p:cNvPr>
          <p:cNvSpPr txBox="1"/>
          <p:nvPr/>
        </p:nvSpPr>
        <p:spPr>
          <a:xfrm>
            <a:off x="1129884" y="5217263"/>
            <a:ext cx="53358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Не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удалось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выполнить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086F9-51EE-4C7E-AE9B-29DF6BDB983E}"/>
              </a:ext>
            </a:extLst>
          </p:cNvPr>
          <p:cNvSpPr txBox="1"/>
          <p:nvPr/>
        </p:nvSpPr>
        <p:spPr>
          <a:xfrm>
            <a:off x="5086815" y="41947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рис.7</a:t>
            </a:r>
          </a:p>
        </p:txBody>
      </p:sp>
    </p:spTree>
    <p:extLst>
      <p:ext uri="{BB962C8B-B14F-4D97-AF65-F5344CB8AC3E}">
        <p14:creationId xmlns:p14="http://schemas.microsoft.com/office/powerpoint/2010/main" val="256661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BDA47-474C-4208-9BF3-C0FC3D2C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Выполнение лабораторной работы</a:t>
            </a:r>
            <a:endParaRPr lang="ru-RU" dirty="0">
              <a:ea typeface="+mj-lt"/>
              <a:cs typeface="+mj-lt"/>
            </a:endParaRPr>
          </a:p>
          <a:p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77F62A-47EA-45D2-B82E-E346A260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Снял расширенный атрибут </a:t>
            </a:r>
            <a:r>
              <a:rPr lang="ru-RU" i="1" dirty="0">
                <a:ea typeface="+mn-lt"/>
                <a:cs typeface="+mn-lt"/>
              </a:rPr>
              <a:t>а</a:t>
            </a:r>
            <a:r>
              <a:rPr lang="ru-RU" dirty="0">
                <a:ea typeface="+mn-lt"/>
                <a:cs typeface="+mn-lt"/>
              </a:rPr>
              <a:t> с файла /</a:t>
            </a:r>
            <a:r>
              <a:rPr lang="ru-RU" dirty="0" err="1">
                <a:ea typeface="+mn-lt"/>
                <a:cs typeface="+mn-lt"/>
              </a:rPr>
              <a:t>home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guest</a:t>
            </a:r>
            <a:r>
              <a:rPr lang="ru-RU" dirty="0">
                <a:ea typeface="+mn-lt"/>
                <a:cs typeface="+mn-lt"/>
              </a:rPr>
              <a:t>/dir1/file1 от имени суперпользователя с помощью команды </a:t>
            </a:r>
            <a:r>
              <a:rPr lang="ru-RU" dirty="0" err="1">
                <a:ea typeface="+mn-lt"/>
                <a:cs typeface="+mn-lt"/>
              </a:rPr>
              <a:t>chattr</a:t>
            </a:r>
            <a:r>
              <a:rPr lang="ru-RU" dirty="0">
                <a:ea typeface="+mn-lt"/>
                <a:cs typeface="+mn-lt"/>
              </a:rPr>
              <a:t> -a /</a:t>
            </a:r>
            <a:r>
              <a:rPr lang="ru-RU" dirty="0" err="1">
                <a:ea typeface="+mn-lt"/>
                <a:cs typeface="+mn-lt"/>
              </a:rPr>
              <a:t>home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guest</a:t>
            </a:r>
            <a:r>
              <a:rPr lang="ru-RU" dirty="0">
                <a:ea typeface="+mn-lt"/>
                <a:cs typeface="+mn-lt"/>
              </a:rPr>
              <a:t>/dir1/file1. Повторил операции, которые ранее не удалось выполнить.(риса.8)</a:t>
            </a: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07382D-B23D-4E44-86A4-8A415F22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48" y="3892587"/>
            <a:ext cx="4741652" cy="16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3BCF-1671-40B3-9294-FD1A087A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Выполнение лабораторной работы</a:t>
            </a:r>
            <a:endParaRPr lang="ru-RU" dirty="0">
              <a:ea typeface="+mj-lt"/>
              <a:cs typeface="+mj-lt"/>
            </a:endParaRPr>
          </a:p>
          <a:p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797B4-3EAE-4D53-84E1-1D0FAF8E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Times New Roman"/>
                <a:ea typeface="+mn-lt"/>
                <a:cs typeface="+mn-lt"/>
              </a:rPr>
              <a:t> Повторил все действия по шагам, заменив атрибут «а» атрибутом «i»</a:t>
            </a:r>
          </a:p>
          <a:p>
            <a:r>
              <a:rPr lang="ru-RU" sz="2400" dirty="0" err="1">
                <a:latin typeface="Times New Roman"/>
                <a:ea typeface="+mn-lt"/>
                <a:cs typeface="+mn-lt"/>
              </a:rPr>
              <a:t>Дозаписать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информацию в файл не удалось. Был получен отказ</a:t>
            </a:r>
            <a:endParaRPr lang="ru-RU" sz="2400" dirty="0">
              <a:latin typeface="Times New Roman"/>
              <a:cs typeface="Calibri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28FF8C2-F270-4D92-BE85-242C0DA8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860" y="3020341"/>
            <a:ext cx="4053468" cy="1841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D7F3B5-EE89-445A-AF7A-7E6136EFA76A}"/>
              </a:ext>
            </a:extLst>
          </p:cNvPr>
          <p:cNvSpPr txBox="1"/>
          <p:nvPr/>
        </p:nvSpPr>
        <p:spPr>
          <a:xfrm>
            <a:off x="842513" y="5658928"/>
            <a:ext cx="81515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Удалось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только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после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удаления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атрибута</a:t>
            </a:r>
            <a:r>
              <a:rPr lang="en-US" sz="2400" dirty="0">
                <a:latin typeface="Times New Roman"/>
                <a:cs typeface="Times New Roman"/>
              </a:rPr>
              <a:t> «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».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41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70B29-EA03-4D76-A15E-28DCB216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8EF22-9FC1-4C23-9C2F-721758B7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Во время выполнения данной лабораторной работы, я повысил свои навыки использования интерфейса командной строки (CLI), познакомился на примерах с тем, как используются основные и расширенные атрибуты при разграничении доступа. Я имел возможность связать теорию дискреционного разделения доступа с ее реализацией на практике в OC Linux. Так же опробовал действие на практике расширенных атрибутов «а» и «i».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31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E2A4CA-7822-4D28-ACCE-EA18FB542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663" y="267125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7200" dirty="0">
                <a:cs typeface="Calibri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3188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8D851-3BCE-46CD-8579-37AE182A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Цель работы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22368C-75B6-429B-9E2E-DC21739B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Times New Roman"/>
                <a:ea typeface="+mn-lt"/>
                <a:cs typeface="+mn-lt"/>
              </a:rPr>
              <a:t>Получение практических навыков работы в консоли с расширенными атрибутами файлов</a:t>
            </a:r>
            <a:endParaRPr lang="ru-RU" sz="2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164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55465-0623-42C2-8EAC-578EDE52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Задание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08495-8A17-4DFA-8AF5-DC4D2C7A1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Times New Roman"/>
                <a:ea typeface="+mn-lt"/>
                <a:cs typeface="+mn-lt"/>
              </a:rPr>
              <a:t>Лабораторная работа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подразумневает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последовательное выполнение команд, используя разные расширенные атрибуты</a:t>
            </a:r>
            <a:endParaRPr lang="ru-RU" sz="2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92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0D7B3-7815-4689-8FB0-C550DDCC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Выполнение лабораторной работы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4C9F5F-D914-45BE-8428-9D92BD6F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Times New Roman"/>
                <a:ea typeface="+mn-lt"/>
                <a:cs typeface="+mn-lt"/>
              </a:rPr>
              <a:t>От имени пользователя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guest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определил расширенные атрибуты файла(рис.1)</a:t>
            </a:r>
          </a:p>
          <a:p>
            <a:endParaRPr lang="ru-RU" sz="2400" dirty="0">
              <a:latin typeface="Times New Roman"/>
              <a:cs typeface="Calibri" panose="020F0502020204030204"/>
            </a:endParaRPr>
          </a:p>
          <a:p>
            <a:endParaRPr lang="ru-RU" sz="2400" dirty="0">
              <a:latin typeface="Times New Roman"/>
              <a:cs typeface="Calibri" panose="020F0502020204030204"/>
            </a:endParaRPr>
          </a:p>
          <a:p>
            <a:endParaRPr lang="ru-RU" sz="2400" dirty="0">
              <a:latin typeface="Times New Roman"/>
              <a:cs typeface="Calibri" panose="020F0502020204030204"/>
            </a:endParaRPr>
          </a:p>
          <a:p>
            <a:endParaRPr lang="ru-RU" sz="2400" dirty="0">
              <a:latin typeface="Times New Roman"/>
              <a:cs typeface="Calibri" panose="020F0502020204030204"/>
            </a:endParaRPr>
          </a:p>
          <a:p>
            <a:r>
              <a:rPr lang="ru-RU" sz="2400" dirty="0">
                <a:latin typeface="Times New Roman"/>
                <a:cs typeface="Calibri" panose="020F0502020204030204"/>
              </a:rPr>
              <a:t>Продолжил выполнение и везде получил отказ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6BBF8D3-C1BD-4F7F-99CA-77631026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805" y="2245648"/>
            <a:ext cx="4986067" cy="1191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E995E5-3076-4B05-A950-95DC018ED9C6}"/>
              </a:ext>
            </a:extLst>
          </p:cNvPr>
          <p:cNvSpPr txBox="1"/>
          <p:nvPr/>
        </p:nvSpPr>
        <p:spPr>
          <a:xfrm>
            <a:off x="5133278" y="34327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Рис.1</a:t>
            </a:r>
          </a:p>
        </p:txBody>
      </p:sp>
    </p:spTree>
    <p:extLst>
      <p:ext uri="{BB962C8B-B14F-4D97-AF65-F5344CB8AC3E}">
        <p14:creationId xmlns:p14="http://schemas.microsoft.com/office/powerpoint/2010/main" val="251078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C2290-A52F-4595-9568-3AA69CDA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273" y="2127579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Выполнение лабораторной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76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FF815BF-0FEC-4DB1-BBD5-C5460C08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Times New Roman"/>
                <a:ea typeface="+mn-lt"/>
                <a:cs typeface="+mn-lt"/>
              </a:rPr>
              <a:t>С помощью команды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su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повысил свои права. Установил расширенный атрибут( рис.2)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3602FAF-0C7D-411F-A984-D20F8541997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Выполнение лабораторной работы </a:t>
            </a:r>
            <a:endParaRPr lang="ru-RU" dirty="0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B0EC36D-B9D9-4B66-AD61-7C894E3F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019" y="3208663"/>
            <a:ext cx="5618671" cy="919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91D0D8-B4F2-4C69-B074-7B31335A6EE2}"/>
              </a:ext>
            </a:extLst>
          </p:cNvPr>
          <p:cNvSpPr txBox="1"/>
          <p:nvPr/>
        </p:nvSpPr>
        <p:spPr>
          <a:xfrm>
            <a:off x="4538546" y="41668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</a:rPr>
              <a:t>Рис.2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16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341A9F-DB77-4E64-87FD-52ADB936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Times New Roman"/>
                <a:ea typeface="+mn-lt"/>
                <a:cs typeface="+mn-lt"/>
              </a:rPr>
              <a:t>От пользователя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guest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проверил правильность установления атрибута (рис.3)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AF763BC-5C7D-4A39-8C95-1444C374EB37}"/>
              </a:ext>
            </a:extLst>
          </p:cNvPr>
          <p:cNvSpPr txBox="1">
            <a:spLocks/>
          </p:cNvSpPr>
          <p:nvPr/>
        </p:nvSpPr>
        <p:spPr>
          <a:xfrm>
            <a:off x="550653" y="91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Выполнение лабораторной работы</a:t>
            </a:r>
            <a:endParaRPr lang="ru-RU" dirty="0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87DD12B-151C-4CC8-AD27-1B21C30C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495" y="3090106"/>
            <a:ext cx="6006860" cy="914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23B77D-EC6F-4C57-A048-8046B8032CC1}"/>
              </a:ext>
            </a:extLst>
          </p:cNvPr>
          <p:cNvSpPr txBox="1"/>
          <p:nvPr/>
        </p:nvSpPr>
        <p:spPr>
          <a:xfrm>
            <a:off x="4900961" y="39531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Times New Roman"/>
              </a:rPr>
              <a:t>рис.3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85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3F3340-CF61-454D-8C3C-24A8B400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Выполнил </a:t>
            </a:r>
            <a:r>
              <a:rPr lang="ru-RU" dirty="0" err="1">
                <a:ea typeface="+mn-lt"/>
                <a:cs typeface="+mn-lt"/>
              </a:rPr>
              <a:t>дозапись</a:t>
            </a:r>
            <a:r>
              <a:rPr lang="ru-RU" dirty="0">
                <a:ea typeface="+mn-lt"/>
                <a:cs typeface="+mn-lt"/>
              </a:rPr>
              <a:t> в файл </a:t>
            </a:r>
            <a:r>
              <a:rPr lang="en-US" dirty="0">
                <a:ea typeface="+mn-lt"/>
                <a:cs typeface="+mn-lt"/>
              </a:rPr>
              <a:t>file</a:t>
            </a:r>
            <a:r>
              <a:rPr lang="ru-RU" dirty="0">
                <a:ea typeface="+mn-lt"/>
                <a:cs typeface="+mn-lt"/>
              </a:rPr>
              <a:t>1 слова “</a:t>
            </a:r>
            <a:r>
              <a:rPr lang="en-US" dirty="0">
                <a:ea typeface="+mn-lt"/>
                <a:cs typeface="+mn-lt"/>
              </a:rPr>
              <a:t>test</a:t>
            </a:r>
            <a:r>
              <a:rPr lang="ru-RU" dirty="0">
                <a:ea typeface="+mn-lt"/>
                <a:cs typeface="+mn-lt"/>
              </a:rPr>
              <a:t>” с помощью команды </a:t>
            </a:r>
            <a:r>
              <a:rPr lang="en-US" dirty="0">
                <a:ea typeface="+mn-lt"/>
                <a:cs typeface="+mn-lt"/>
              </a:rPr>
              <a:t>echo (рис.4)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E4A997E-5624-4A97-A21A-3BF10C38FC9D}"/>
              </a:ext>
            </a:extLst>
          </p:cNvPr>
          <p:cNvSpPr txBox="1">
            <a:spLocks/>
          </p:cNvSpPr>
          <p:nvPr/>
        </p:nvSpPr>
        <p:spPr>
          <a:xfrm>
            <a:off x="550653" y="91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Выполнение лабораторной работы</a:t>
            </a:r>
            <a:endParaRPr lang="ru-RU" dirty="0"/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EB8CC08-B26B-4CE6-B496-721E9501F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927" y="3388311"/>
            <a:ext cx="6970143" cy="1056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CA858C-D0C5-49A6-86BE-3CEFEFABD433}"/>
              </a:ext>
            </a:extLst>
          </p:cNvPr>
          <p:cNvSpPr txBox="1"/>
          <p:nvPr/>
        </p:nvSpPr>
        <p:spPr>
          <a:xfrm>
            <a:off x="5133278" y="44084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рис.4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46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3789B-3E7E-4A9F-BD11-97A54487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CA3B2-5DE7-4C73-A584-A510471D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Попробовал стереть имеющуюся информацию в файле с помощью команды(рис.5)</a:t>
            </a:r>
          </a:p>
          <a:p>
            <a:endParaRPr lang="ru-RU" dirty="0">
              <a:cs typeface="Calibri" panose="020F0502020204030204"/>
            </a:endParaRPr>
          </a:p>
          <a:p>
            <a:endParaRPr lang="ru-RU" dirty="0">
              <a:cs typeface="Calibri" panose="020F0502020204030204"/>
            </a:endParaRPr>
          </a:p>
          <a:p>
            <a:endParaRPr lang="ru-RU" dirty="0"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Попробовал переименовать файл, но получил отказ(рис.6)</a:t>
            </a:r>
            <a:endParaRPr lang="ru-RU" dirty="0">
              <a:cs typeface="Calibri" panose="020F0502020204030204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D19D027-B8F6-4170-AF49-E0D37E26BF54}"/>
              </a:ext>
            </a:extLst>
          </p:cNvPr>
          <p:cNvSpPr txBox="1">
            <a:spLocks/>
          </p:cNvSpPr>
          <p:nvPr/>
        </p:nvSpPr>
        <p:spPr>
          <a:xfrm>
            <a:off x="550653" y="91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Выполнение лабораторной работы</a:t>
            </a:r>
            <a:endParaRPr lang="ru-RU" dirty="0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D4C072-6E24-46D4-9D9E-B6A84FDC2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2878730"/>
            <a:ext cx="6855124" cy="827372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3A88884-B606-4AAA-A7B4-55E1D1D14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13" y="5117770"/>
            <a:ext cx="6984520" cy="7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Отчёт по лабораторной работе 4</vt:lpstr>
      <vt:lpstr>Цель работы </vt:lpstr>
      <vt:lpstr>Задание </vt:lpstr>
      <vt:lpstr>Выполнение лабораторной работы </vt:lpstr>
      <vt:lpstr>Выполнение лабораторной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Выполнение лабораторной работы</vt:lpstr>
      <vt:lpstr>Выполнение лабораторной работы </vt:lpstr>
      <vt:lpstr>Выполнение лабораторной работы 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105</cp:revision>
  <dcterms:created xsi:type="dcterms:W3CDTF">2021-10-30T19:17:14Z</dcterms:created>
  <dcterms:modified xsi:type="dcterms:W3CDTF">2021-10-30T19:34:46Z</dcterms:modified>
</cp:coreProperties>
</file>