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00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8591-7CE1-46B3-A115-C984816EE9BB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FD93-6146-4D39-B514-5FA44E641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21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8591-7CE1-46B3-A115-C984816EE9BB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FD93-6146-4D39-B514-5FA44E641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00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8591-7CE1-46B3-A115-C984816EE9BB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FD93-6146-4D39-B514-5FA44E641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00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8591-7CE1-46B3-A115-C984816EE9BB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FD93-6146-4D39-B514-5FA44E641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66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8591-7CE1-46B3-A115-C984816EE9BB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FD93-6146-4D39-B514-5FA44E641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02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8591-7CE1-46B3-A115-C984816EE9BB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FD93-6146-4D39-B514-5FA44E641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8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8591-7CE1-46B3-A115-C984816EE9BB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FD93-6146-4D39-B514-5FA44E641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95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8591-7CE1-46B3-A115-C984816EE9BB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FD93-6146-4D39-B514-5FA44E641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93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8591-7CE1-46B3-A115-C984816EE9BB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FD93-6146-4D39-B514-5FA44E641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62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8591-7CE1-46B3-A115-C984816EE9BB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FD93-6146-4D39-B514-5FA44E641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81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8591-7CE1-46B3-A115-C984816EE9BB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FD93-6146-4D39-B514-5FA44E641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85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B8591-7CE1-46B3-A115-C984816EE9BB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BFD93-6146-4D39-B514-5FA44E641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19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256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10"/>
          <p:cNvGrpSpPr/>
          <p:nvPr/>
        </p:nvGrpSpPr>
        <p:grpSpPr>
          <a:xfrm>
            <a:off x="0" y="0"/>
            <a:ext cx="854243" cy="625642"/>
            <a:chOff x="0" y="0"/>
            <a:chExt cx="854243" cy="62564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0" y="0"/>
              <a:ext cx="854243" cy="6256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Прямая соединительная линия 7"/>
            <p:cNvCxnSpPr/>
            <p:nvPr/>
          </p:nvCxnSpPr>
          <p:spPr>
            <a:xfrm flipH="1">
              <a:off x="0" y="0"/>
              <a:ext cx="854243" cy="625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0" y="0"/>
              <a:ext cx="854243" cy="625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118937" y="128155"/>
            <a:ext cx="124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Тема сайта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625642"/>
            <a:ext cx="12192000" cy="27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275790" y="579339"/>
            <a:ext cx="147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Строка меню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0" y="902368"/>
            <a:ext cx="1600500" cy="4993106"/>
          </a:xfrm>
          <a:prstGeom prst="roundRect">
            <a:avLst>
              <a:gd name="adj" fmla="val 915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300754" y="88195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надпись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00753" y="127170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надпись</a:t>
            </a:r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371064" y="1697543"/>
            <a:ext cx="854243" cy="625642"/>
            <a:chOff x="0" y="0"/>
            <a:chExt cx="854243" cy="625642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0" y="0"/>
              <a:ext cx="854243" cy="6256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" name="Прямая соединительная линия 23"/>
            <p:cNvCxnSpPr/>
            <p:nvPr/>
          </p:nvCxnSpPr>
          <p:spPr>
            <a:xfrm flipH="1">
              <a:off x="0" y="0"/>
              <a:ext cx="854243" cy="625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>
              <a:off x="0" y="0"/>
              <a:ext cx="854243" cy="625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2803" y="2462008"/>
            <a:ext cx="1430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Информационный</a:t>
            </a:r>
          </a:p>
          <a:p>
            <a:pPr algn="ctr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24807" y="357337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надпись</a:t>
            </a:r>
            <a:endParaRPr lang="ru-RU" dirty="0"/>
          </a:p>
        </p:txBody>
      </p:sp>
      <p:grpSp>
        <p:nvGrpSpPr>
          <p:cNvPr id="28" name="Группа 27"/>
          <p:cNvGrpSpPr/>
          <p:nvPr/>
        </p:nvGrpSpPr>
        <p:grpSpPr>
          <a:xfrm>
            <a:off x="395118" y="3999221"/>
            <a:ext cx="854243" cy="625642"/>
            <a:chOff x="0" y="0"/>
            <a:chExt cx="854243" cy="625642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0" y="0"/>
              <a:ext cx="854243" cy="6256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0" y="0"/>
              <a:ext cx="854243" cy="625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>
              <a:off x="0" y="0"/>
              <a:ext cx="854243" cy="625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06857" y="4763686"/>
            <a:ext cx="1430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Информационный</a:t>
            </a:r>
          </a:p>
          <a:p>
            <a:pPr algn="ctr"/>
            <a:r>
              <a:rPr lang="ru-RU" dirty="0" smtClean="0"/>
              <a:t>текст</a:t>
            </a:r>
            <a:endParaRPr lang="ru-RU" dirty="0"/>
          </a:p>
        </p:txBody>
      </p:sp>
      <p:cxnSp>
        <p:nvCxnSpPr>
          <p:cNvPr id="34" name="Прямая соединительная линия 33"/>
          <p:cNvCxnSpPr>
            <a:stCxn id="19" idx="1"/>
            <a:endCxn id="19" idx="3"/>
          </p:cNvCxnSpPr>
          <p:nvPr/>
        </p:nvCxnSpPr>
        <p:spPr>
          <a:xfrm>
            <a:off x="0" y="3398921"/>
            <a:ext cx="16005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1617997" y="914126"/>
            <a:ext cx="10591500" cy="4993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Контент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-17497" y="5895474"/>
            <a:ext cx="12244491" cy="4451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106857" y="5933392"/>
            <a:ext cx="93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FOOTER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11706726" y="63644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1740453" y="948671"/>
            <a:ext cx="1953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Заголовок</a:t>
            </a:r>
            <a:endParaRPr lang="ru-RU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3235994" y="1533136"/>
            <a:ext cx="255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Информационный текст</a:t>
            </a:r>
            <a:endParaRPr lang="ru-RU" dirty="0"/>
          </a:p>
        </p:txBody>
      </p:sp>
      <p:grpSp>
        <p:nvGrpSpPr>
          <p:cNvPr id="42" name="Группа 41"/>
          <p:cNvGrpSpPr/>
          <p:nvPr/>
        </p:nvGrpSpPr>
        <p:grpSpPr>
          <a:xfrm>
            <a:off x="2884855" y="2101159"/>
            <a:ext cx="7420184" cy="2042070"/>
            <a:chOff x="0" y="0"/>
            <a:chExt cx="854243" cy="625642"/>
          </a:xfrm>
        </p:grpSpPr>
        <p:sp>
          <p:nvSpPr>
            <p:cNvPr id="43" name="Прямоугольник 42"/>
            <p:cNvSpPr/>
            <p:nvPr/>
          </p:nvSpPr>
          <p:spPr>
            <a:xfrm>
              <a:off x="0" y="0"/>
              <a:ext cx="854243" cy="6256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0" y="0"/>
              <a:ext cx="854243" cy="625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0" y="0"/>
              <a:ext cx="854243" cy="625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3235994" y="4330979"/>
            <a:ext cx="255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Информационный 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15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256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10"/>
          <p:cNvGrpSpPr/>
          <p:nvPr/>
        </p:nvGrpSpPr>
        <p:grpSpPr>
          <a:xfrm>
            <a:off x="0" y="0"/>
            <a:ext cx="854243" cy="625642"/>
            <a:chOff x="0" y="0"/>
            <a:chExt cx="854243" cy="62564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0" y="0"/>
              <a:ext cx="854243" cy="6256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Прямая соединительная линия 7"/>
            <p:cNvCxnSpPr/>
            <p:nvPr/>
          </p:nvCxnSpPr>
          <p:spPr>
            <a:xfrm flipH="1">
              <a:off x="0" y="0"/>
              <a:ext cx="854243" cy="625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0" y="0"/>
              <a:ext cx="854243" cy="625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118937" y="128155"/>
            <a:ext cx="124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Тема сайта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625642"/>
            <a:ext cx="12192000" cy="27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275790" y="579339"/>
            <a:ext cx="147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Строка меню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0" y="902368"/>
            <a:ext cx="1600500" cy="4993106"/>
          </a:xfrm>
          <a:prstGeom prst="roundRect">
            <a:avLst>
              <a:gd name="adj" fmla="val 915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300754" y="88195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надпись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00753" y="127170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надпись</a:t>
            </a:r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371064" y="1697543"/>
            <a:ext cx="854243" cy="625642"/>
            <a:chOff x="0" y="0"/>
            <a:chExt cx="854243" cy="625642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0" y="0"/>
              <a:ext cx="854243" cy="6256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" name="Прямая соединительная линия 23"/>
            <p:cNvCxnSpPr/>
            <p:nvPr/>
          </p:nvCxnSpPr>
          <p:spPr>
            <a:xfrm flipH="1">
              <a:off x="0" y="0"/>
              <a:ext cx="854243" cy="625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>
              <a:off x="0" y="0"/>
              <a:ext cx="854243" cy="625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2803" y="2462008"/>
            <a:ext cx="1430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Информационный</a:t>
            </a:r>
          </a:p>
          <a:p>
            <a:pPr algn="ctr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24807" y="357337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надпись</a:t>
            </a:r>
            <a:endParaRPr lang="ru-RU" dirty="0"/>
          </a:p>
        </p:txBody>
      </p:sp>
      <p:grpSp>
        <p:nvGrpSpPr>
          <p:cNvPr id="28" name="Группа 27"/>
          <p:cNvGrpSpPr/>
          <p:nvPr/>
        </p:nvGrpSpPr>
        <p:grpSpPr>
          <a:xfrm>
            <a:off x="395118" y="3999221"/>
            <a:ext cx="854243" cy="625642"/>
            <a:chOff x="0" y="0"/>
            <a:chExt cx="854243" cy="625642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0" y="0"/>
              <a:ext cx="854243" cy="6256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0" y="0"/>
              <a:ext cx="854243" cy="625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>
              <a:off x="0" y="0"/>
              <a:ext cx="854243" cy="625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06857" y="4763686"/>
            <a:ext cx="1430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Информационный</a:t>
            </a:r>
          </a:p>
          <a:p>
            <a:pPr algn="ctr"/>
            <a:r>
              <a:rPr lang="ru-RU" dirty="0" smtClean="0"/>
              <a:t>текст</a:t>
            </a:r>
            <a:endParaRPr lang="ru-RU" dirty="0"/>
          </a:p>
        </p:txBody>
      </p:sp>
      <p:cxnSp>
        <p:nvCxnSpPr>
          <p:cNvPr id="34" name="Прямая соединительная линия 33"/>
          <p:cNvCxnSpPr>
            <a:stCxn id="19" idx="1"/>
            <a:endCxn id="19" idx="3"/>
          </p:cNvCxnSpPr>
          <p:nvPr/>
        </p:nvCxnSpPr>
        <p:spPr>
          <a:xfrm>
            <a:off x="0" y="3398921"/>
            <a:ext cx="16005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-17497" y="5895474"/>
            <a:ext cx="12244491" cy="4451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106857" y="5933392"/>
            <a:ext cx="93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FOOTER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11706726" y="63644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3-4</a:t>
            </a:r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609869" y="893171"/>
            <a:ext cx="10591500" cy="4993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Контент</a:t>
            </a:r>
            <a:endParaRPr lang="ru-RU" dirty="0"/>
          </a:p>
        </p:txBody>
      </p:sp>
      <p:grpSp>
        <p:nvGrpSpPr>
          <p:cNvPr id="17" name="Группа 16"/>
          <p:cNvGrpSpPr/>
          <p:nvPr/>
        </p:nvGrpSpPr>
        <p:grpSpPr>
          <a:xfrm>
            <a:off x="3290579" y="1783641"/>
            <a:ext cx="6309159" cy="1610681"/>
            <a:chOff x="2043878" y="1619801"/>
            <a:chExt cx="6309159" cy="1610681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3672873" y="1636298"/>
              <a:ext cx="1264430" cy="1594184"/>
              <a:chOff x="3672873" y="1636298"/>
              <a:chExt cx="1264430" cy="1594184"/>
            </a:xfrm>
          </p:grpSpPr>
          <p:grpSp>
            <p:nvGrpSpPr>
              <p:cNvPr id="50" name="Группа 49"/>
              <p:cNvGrpSpPr/>
              <p:nvPr/>
            </p:nvGrpSpPr>
            <p:grpSpPr>
              <a:xfrm>
                <a:off x="3870121" y="1789255"/>
                <a:ext cx="854243" cy="625642"/>
                <a:chOff x="0" y="0"/>
                <a:chExt cx="854243" cy="625642"/>
              </a:xfrm>
            </p:grpSpPr>
            <p:sp>
              <p:nvSpPr>
                <p:cNvPr id="51" name="Прямоугольник 50"/>
                <p:cNvSpPr/>
                <p:nvPr/>
              </p:nvSpPr>
              <p:spPr>
                <a:xfrm>
                  <a:off x="0" y="0"/>
                  <a:ext cx="854243" cy="625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52" name="Прямая соединительная линия 51"/>
                <p:cNvCxnSpPr/>
                <p:nvPr/>
              </p:nvCxnSpPr>
              <p:spPr>
                <a:xfrm flipH="1">
                  <a:off x="0" y="0"/>
                  <a:ext cx="854243" cy="625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>
                <a:xfrm>
                  <a:off x="0" y="0"/>
                  <a:ext cx="854243" cy="625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Скругленный прямоугольник 53"/>
              <p:cNvSpPr/>
              <p:nvPr/>
            </p:nvSpPr>
            <p:spPr>
              <a:xfrm>
                <a:off x="3672873" y="1636298"/>
                <a:ext cx="1264430" cy="159418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797746" y="2534121"/>
                <a:ext cx="998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надпись</a:t>
                </a:r>
                <a:endParaRPr lang="ru-RU" dirty="0"/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5380740" y="1619801"/>
              <a:ext cx="1264430" cy="1594184"/>
              <a:chOff x="5380740" y="1619801"/>
              <a:chExt cx="1264430" cy="1594184"/>
            </a:xfrm>
          </p:grpSpPr>
          <p:grpSp>
            <p:nvGrpSpPr>
              <p:cNvPr id="56" name="Группа 55"/>
              <p:cNvGrpSpPr/>
              <p:nvPr/>
            </p:nvGrpSpPr>
            <p:grpSpPr>
              <a:xfrm>
                <a:off x="5577988" y="1772758"/>
                <a:ext cx="854243" cy="625642"/>
                <a:chOff x="0" y="0"/>
                <a:chExt cx="854243" cy="625642"/>
              </a:xfrm>
            </p:grpSpPr>
            <p:sp>
              <p:nvSpPr>
                <p:cNvPr id="57" name="Прямоугольник 56"/>
                <p:cNvSpPr/>
                <p:nvPr/>
              </p:nvSpPr>
              <p:spPr>
                <a:xfrm>
                  <a:off x="0" y="0"/>
                  <a:ext cx="854243" cy="625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58" name="Прямая соединительная линия 57"/>
                <p:cNvCxnSpPr/>
                <p:nvPr/>
              </p:nvCxnSpPr>
              <p:spPr>
                <a:xfrm flipH="1">
                  <a:off x="0" y="0"/>
                  <a:ext cx="854243" cy="625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>
                <a:xfrm>
                  <a:off x="0" y="0"/>
                  <a:ext cx="854243" cy="625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Скругленный прямоугольник 59"/>
              <p:cNvSpPr/>
              <p:nvPr/>
            </p:nvSpPr>
            <p:spPr>
              <a:xfrm>
                <a:off x="5380740" y="1619801"/>
                <a:ext cx="1264430" cy="159418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505613" y="2517624"/>
                <a:ext cx="998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надпись</a:t>
                </a:r>
                <a:endParaRPr lang="ru-RU" dirty="0"/>
              </a:p>
            </p:txBody>
          </p:sp>
        </p:grpSp>
        <p:grpSp>
          <p:nvGrpSpPr>
            <p:cNvPr id="4" name="Группа 3"/>
            <p:cNvGrpSpPr/>
            <p:nvPr/>
          </p:nvGrpSpPr>
          <p:grpSpPr>
            <a:xfrm>
              <a:off x="7088607" y="1636298"/>
              <a:ext cx="1264430" cy="1594184"/>
              <a:chOff x="7088471" y="1628501"/>
              <a:chExt cx="1264430" cy="1594184"/>
            </a:xfrm>
          </p:grpSpPr>
          <p:grpSp>
            <p:nvGrpSpPr>
              <p:cNvPr id="62" name="Группа 61"/>
              <p:cNvGrpSpPr/>
              <p:nvPr/>
            </p:nvGrpSpPr>
            <p:grpSpPr>
              <a:xfrm>
                <a:off x="7285719" y="1781458"/>
                <a:ext cx="854243" cy="625642"/>
                <a:chOff x="0" y="0"/>
                <a:chExt cx="854243" cy="625642"/>
              </a:xfrm>
            </p:grpSpPr>
            <p:sp>
              <p:nvSpPr>
                <p:cNvPr id="63" name="Прямоугольник 62"/>
                <p:cNvSpPr/>
                <p:nvPr/>
              </p:nvSpPr>
              <p:spPr>
                <a:xfrm>
                  <a:off x="0" y="0"/>
                  <a:ext cx="854243" cy="625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64" name="Прямая соединительная линия 63"/>
                <p:cNvCxnSpPr/>
                <p:nvPr/>
              </p:nvCxnSpPr>
              <p:spPr>
                <a:xfrm flipH="1">
                  <a:off x="0" y="0"/>
                  <a:ext cx="854243" cy="625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Прямая соединительная линия 64"/>
                <p:cNvCxnSpPr/>
                <p:nvPr/>
              </p:nvCxnSpPr>
              <p:spPr>
                <a:xfrm>
                  <a:off x="0" y="0"/>
                  <a:ext cx="854243" cy="625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Скругленный прямоугольник 65"/>
              <p:cNvSpPr/>
              <p:nvPr/>
            </p:nvSpPr>
            <p:spPr>
              <a:xfrm>
                <a:off x="7088471" y="1628501"/>
                <a:ext cx="1264430" cy="159418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213344" y="2526324"/>
                <a:ext cx="998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надпись</a:t>
                </a:r>
                <a:endParaRPr lang="ru-RU" dirty="0"/>
              </a:p>
            </p:txBody>
          </p:sp>
        </p:grpSp>
        <p:grpSp>
          <p:nvGrpSpPr>
            <p:cNvPr id="16" name="Группа 15"/>
            <p:cNvGrpSpPr/>
            <p:nvPr/>
          </p:nvGrpSpPr>
          <p:grpSpPr>
            <a:xfrm>
              <a:off x="2043878" y="1636298"/>
              <a:ext cx="1264430" cy="1594184"/>
              <a:chOff x="2004471" y="1636298"/>
              <a:chExt cx="1264430" cy="1594184"/>
            </a:xfrm>
          </p:grpSpPr>
          <p:grpSp>
            <p:nvGrpSpPr>
              <p:cNvPr id="68" name="Группа 67"/>
              <p:cNvGrpSpPr/>
              <p:nvPr/>
            </p:nvGrpSpPr>
            <p:grpSpPr>
              <a:xfrm>
                <a:off x="2201719" y="1789255"/>
                <a:ext cx="854243" cy="625642"/>
                <a:chOff x="0" y="0"/>
                <a:chExt cx="854243" cy="625642"/>
              </a:xfrm>
            </p:grpSpPr>
            <p:sp>
              <p:nvSpPr>
                <p:cNvPr id="69" name="Прямоугольник 68"/>
                <p:cNvSpPr/>
                <p:nvPr/>
              </p:nvSpPr>
              <p:spPr>
                <a:xfrm>
                  <a:off x="0" y="0"/>
                  <a:ext cx="854243" cy="625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70" name="Прямая соединительная линия 69"/>
                <p:cNvCxnSpPr/>
                <p:nvPr/>
              </p:nvCxnSpPr>
              <p:spPr>
                <a:xfrm flipH="1">
                  <a:off x="0" y="0"/>
                  <a:ext cx="854243" cy="625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Прямая соединительная линия 70"/>
                <p:cNvCxnSpPr/>
                <p:nvPr/>
              </p:nvCxnSpPr>
              <p:spPr>
                <a:xfrm>
                  <a:off x="0" y="0"/>
                  <a:ext cx="854243" cy="625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Скругленный прямоугольник 71"/>
              <p:cNvSpPr/>
              <p:nvPr/>
            </p:nvSpPr>
            <p:spPr>
              <a:xfrm>
                <a:off x="2004471" y="1636298"/>
                <a:ext cx="1264430" cy="159418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129344" y="2534121"/>
                <a:ext cx="998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надпись</a:t>
                </a:r>
                <a:endParaRPr lang="ru-RU" dirty="0"/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1740453" y="911565"/>
            <a:ext cx="1953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Заголовок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481339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39</Words>
  <Application>Microsoft Office PowerPoint</Application>
  <PresentationFormat>Широкоэкранный</PresentationFormat>
  <Paragraphs>32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Alser</dc:creator>
  <cp:lastModifiedBy>Alser</cp:lastModifiedBy>
  <cp:revision>4</cp:revision>
  <dcterms:created xsi:type="dcterms:W3CDTF">2023-12-16T05:03:42Z</dcterms:created>
  <dcterms:modified xsi:type="dcterms:W3CDTF">2023-12-16T05:31:21Z</dcterms:modified>
</cp:coreProperties>
</file>