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491780C-810C-4677-ACEF-F03CA1C95B31}" type="datetimeFigureOut">
              <a:rPr lang="en-US" smtClean="0"/>
              <a:pPr/>
              <a:t>7/30/2022</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3A32D7BA-4F0A-4618-8EBC-44591EC12F29}"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91780C-810C-4677-ACEF-F03CA1C95B31}"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32D7BA-4F0A-4618-8EBC-44591EC12F2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91780C-810C-4677-ACEF-F03CA1C95B31}"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32D7BA-4F0A-4618-8EBC-44591EC12F29}"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491780C-810C-4677-ACEF-F03CA1C95B31}"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32D7BA-4F0A-4618-8EBC-44591EC12F29}"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491780C-810C-4677-ACEF-F03CA1C95B31}" type="datetimeFigureOut">
              <a:rPr lang="en-US" smtClean="0"/>
              <a:pPr/>
              <a:t>7/30/2022</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3A32D7BA-4F0A-4618-8EBC-44591EC12F29}"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491780C-810C-4677-ACEF-F03CA1C95B31}" type="datetimeFigureOut">
              <a:rPr lang="en-US" smtClean="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32D7BA-4F0A-4618-8EBC-44591EC12F29}"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491780C-810C-4677-ACEF-F03CA1C95B31}" type="datetimeFigureOut">
              <a:rPr lang="en-US" smtClean="0"/>
              <a:pPr/>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32D7BA-4F0A-4618-8EBC-44591EC12F29}"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91780C-810C-4677-ACEF-F03CA1C95B31}" type="datetimeFigureOut">
              <a:rPr lang="en-US" smtClean="0"/>
              <a:pPr/>
              <a:t>7/30/2022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32D7BA-4F0A-4618-8EBC-44591EC12F29}"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1780C-810C-4677-ACEF-F03CA1C95B31}" type="datetimeFigureOut">
              <a:rPr lang="en-US" smtClean="0"/>
              <a:pPr/>
              <a:t>7/30/2022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32D7BA-4F0A-4618-8EBC-44591EC12F29}"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91780C-810C-4677-ACEF-F03CA1C95B31}" type="datetimeFigureOut">
              <a:rPr lang="en-US" smtClean="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32D7BA-4F0A-4618-8EBC-44591EC12F29}"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91780C-810C-4677-ACEF-F03CA1C95B31}" type="datetimeFigureOut">
              <a:rPr lang="en-US" smtClean="0"/>
              <a:pPr/>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32D7BA-4F0A-4618-8EBC-44591EC12F29}"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491780C-810C-4677-ACEF-F03CA1C95B31}" type="datetimeFigureOut">
              <a:rPr lang="en-US" smtClean="0"/>
              <a:pPr/>
              <a:t>7/30/2022</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A32D7BA-4F0A-4618-8EBC-44591EC12F29}"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3600" dirty="0" smtClean="0"/>
              <a:t>Process Overview Of I.T. Department</a:t>
            </a:r>
            <a:endParaRPr lang="en-US" sz="3600" dirty="0"/>
          </a:p>
        </p:txBody>
      </p:sp>
      <p:sp>
        <p:nvSpPr>
          <p:cNvPr id="3" name="Subtitle 2"/>
          <p:cNvSpPr>
            <a:spLocks noGrp="1"/>
          </p:cNvSpPr>
          <p:nvPr>
            <p:ph type="subTitle" idx="1"/>
          </p:nvPr>
        </p:nvSpPr>
        <p:spPr/>
        <p:txBody>
          <a:bodyPr/>
          <a:lstStyle/>
          <a:p>
            <a:r>
              <a:rPr lang="en-IN" dirty="0" smtClean="0"/>
              <a:t>D21IT184 Raghavendrasinh Jadeja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is Network Management?</a:t>
            </a:r>
            <a:endParaRPr lang="en-US" dirty="0"/>
          </a:p>
        </p:txBody>
      </p:sp>
      <p:sp>
        <p:nvSpPr>
          <p:cNvPr id="3" name="Content Placeholder 2"/>
          <p:cNvSpPr>
            <a:spLocks noGrp="1"/>
          </p:cNvSpPr>
          <p:nvPr>
            <p:ph sz="quarter" idx="1"/>
          </p:nvPr>
        </p:nvSpPr>
        <p:spPr/>
        <p:txBody>
          <a:bodyPr/>
          <a:lstStyle/>
          <a:p>
            <a:r>
              <a:rPr lang="en-US" b="1" dirty="0" smtClean="0"/>
              <a:t>Network management</a:t>
            </a:r>
            <a:r>
              <a:rPr lang="en-US" dirty="0" smtClean="0"/>
              <a:t> is the process of administering and managing computer networks. Services provided by this discipline include fault analysis, performance management, provisioning of networks and maintaining quality of service. Network management software is used by network administrators to help perform these functions.</a:t>
            </a:r>
          </a:p>
          <a:p>
            <a:r>
              <a:rPr lang="en-US" dirty="0" smtClean="0"/>
              <a:t>Network management allows IT professionals to monitor network components within large network area. Access methods include the SNMP, command-line interface (CLI), CMIP, Windows Management Instrumentation (WMI).</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Server Room</a:t>
            </a:r>
            <a:endParaRPr lang="en-US" dirty="0"/>
          </a:p>
        </p:txBody>
      </p:sp>
      <p:sp>
        <p:nvSpPr>
          <p:cNvPr id="3" name="Content Placeholder 2"/>
          <p:cNvSpPr>
            <a:spLocks noGrp="1"/>
          </p:cNvSpPr>
          <p:nvPr>
            <p:ph sz="quarter" idx="1"/>
          </p:nvPr>
        </p:nvSpPr>
        <p:spPr/>
        <p:txBody>
          <a:bodyPr/>
          <a:lstStyle/>
          <a:p>
            <a:r>
              <a:rPr lang="en-US" dirty="0" smtClean="0"/>
              <a:t>Server rooms are enclosed spaces that provide a central point for organizations to manage their network server resources. The design of these environments must take into consideration network connectivity and power, room temperature control and ventilation, room and rack security, and fire and seismic protection.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Room Services</a:t>
            </a:r>
            <a:endParaRPr lang="en-US" dirty="0"/>
          </a:p>
        </p:txBody>
      </p:sp>
      <p:sp>
        <p:nvSpPr>
          <p:cNvPr id="3" name="Content Placeholder 2"/>
          <p:cNvSpPr>
            <a:spLocks noGrp="1"/>
          </p:cNvSpPr>
          <p:nvPr>
            <p:ph sz="quarter" idx="1"/>
          </p:nvPr>
        </p:nvSpPr>
        <p:spPr/>
        <p:txBody>
          <a:bodyPr>
            <a:normAutofit/>
          </a:bodyPr>
          <a:lstStyle/>
          <a:p>
            <a:r>
              <a:rPr lang="en-US" dirty="0" smtClean="0"/>
              <a:t>Server installation</a:t>
            </a:r>
          </a:p>
          <a:p>
            <a:r>
              <a:rPr lang="en-US" dirty="0" smtClean="0"/>
              <a:t>Network layout</a:t>
            </a:r>
          </a:p>
          <a:p>
            <a:r>
              <a:rPr lang="en-US" dirty="0" smtClean="0"/>
              <a:t>Server removal </a:t>
            </a:r>
          </a:p>
          <a:p>
            <a:r>
              <a:rPr lang="en-US" dirty="0" smtClean="0"/>
              <a:t>Emergency response management</a:t>
            </a:r>
          </a:p>
          <a:p>
            <a:r>
              <a:rPr lang="en-US" dirty="0" smtClean="0"/>
              <a:t>Procedure and policy development</a:t>
            </a:r>
          </a:p>
          <a:p>
            <a:r>
              <a:rPr lang="en-US" sz="2900" dirty="0" smtClean="0"/>
              <a:t>Management of site support tools and equipment</a:t>
            </a:r>
            <a:endParaRPr lang="en-US" sz="2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SAP?</a:t>
            </a:r>
            <a:endParaRPr lang="en-US" dirty="0"/>
          </a:p>
        </p:txBody>
      </p:sp>
      <p:sp>
        <p:nvSpPr>
          <p:cNvPr id="3" name="Content Placeholder 2"/>
          <p:cNvSpPr>
            <a:spLocks noGrp="1"/>
          </p:cNvSpPr>
          <p:nvPr>
            <p:ph sz="quarter" idx="1"/>
          </p:nvPr>
        </p:nvSpPr>
        <p:spPr/>
        <p:txBody>
          <a:bodyPr>
            <a:normAutofit/>
          </a:bodyPr>
          <a:lstStyle/>
          <a:p>
            <a:r>
              <a:rPr lang="en-US" dirty="0" smtClean="0"/>
              <a:t>SAP is an enterprise resource planning software. SAP is the most-used ERP software in the market and contains hundreds of fully integrated modules covering nearly every aspect of business management. Using SAP creates a centralised system for businesses that enables every department to access and share data to create a better work environment for every employee.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SAP</a:t>
            </a:r>
            <a:endParaRPr lang="en-US" dirty="0"/>
          </a:p>
        </p:txBody>
      </p:sp>
      <p:sp>
        <p:nvSpPr>
          <p:cNvPr id="3" name="Content Placeholder 2"/>
          <p:cNvSpPr>
            <a:spLocks noGrp="1"/>
          </p:cNvSpPr>
          <p:nvPr>
            <p:ph sz="quarter" idx="1"/>
          </p:nvPr>
        </p:nvSpPr>
        <p:spPr/>
        <p:txBody>
          <a:bodyPr/>
          <a:lstStyle/>
          <a:p>
            <a:r>
              <a:rPr lang="en-US" dirty="0" smtClean="0"/>
              <a:t>Data centralization</a:t>
            </a:r>
          </a:p>
          <a:p>
            <a:r>
              <a:rPr lang="en-US" dirty="0" smtClean="0"/>
              <a:t>Automation</a:t>
            </a:r>
          </a:p>
          <a:p>
            <a:r>
              <a:rPr lang="en-US" dirty="0" smtClean="0"/>
              <a:t>Accessibility</a:t>
            </a:r>
          </a:p>
          <a:p>
            <a:r>
              <a:rPr lang="en-US" dirty="0" smtClean="0"/>
              <a:t>Globalization</a:t>
            </a:r>
          </a:p>
          <a:p>
            <a:r>
              <a:rPr lang="en-US" dirty="0" smtClean="0"/>
              <a:t>Visualization</a:t>
            </a:r>
          </a:p>
          <a:p>
            <a:r>
              <a:rPr lang="en-US" dirty="0" smtClean="0"/>
              <a:t>Overall revenue growth</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a:bodyPr>
          <a:lstStyle/>
          <a:p>
            <a:r>
              <a:rPr lang="en-US" sz="2000" dirty="0" smtClean="0"/>
              <a:t>Although network management appears to be a simple function, it is actually a complex set of functions with interesting architectural </a:t>
            </a:r>
            <a:r>
              <a:rPr lang="en-US" sz="2000" dirty="0" err="1" smtClean="0"/>
              <a:t>features.We</a:t>
            </a:r>
            <a:r>
              <a:rPr lang="en-US" sz="2000" dirty="0" smtClean="0"/>
              <a:t> decomposed network management into monitoring, instrumentation, and management and explored how each of these can be achieved within the network management architecture</a:t>
            </a:r>
            <a:r>
              <a:rPr lang="en-US" sz="2000" dirty="0" smtClean="0"/>
              <a:t>.</a:t>
            </a:r>
            <a:endParaRPr lang="en-US" sz="2000" dirty="0" smtClean="0"/>
          </a:p>
          <a:p>
            <a:r>
              <a:rPr lang="en-US" sz="2000" dirty="0" smtClean="0"/>
              <a:t>The essence of the network management architecture is in understanding what you want to monitor and manage, determining where you want to locate each network management function, and managing the flows of network management traffic. Depending on the characteristics of the network you are developing, you have a wide range of architectural solutions, from a simple single-platform system with preconfigured monitoring and management capabilities to a distributed, hierarchical system in which you determine and configure its monitoring and management </a:t>
            </a:r>
            <a:r>
              <a:rPr lang="en-US" sz="2000" dirty="0" smtClean="0"/>
              <a:t>capabilities.</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37</TotalTime>
  <Words>379</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Origin</vt:lpstr>
      <vt:lpstr>Process Overview Of I.T. Department</vt:lpstr>
      <vt:lpstr>What is Network Management?</vt:lpstr>
      <vt:lpstr>Server Room</vt:lpstr>
      <vt:lpstr>Server Room Services</vt:lpstr>
      <vt:lpstr>What is SAP?</vt:lpstr>
      <vt:lpstr>Advantages of SAP</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Overview Of I.T. Department</dc:title>
  <dc:creator>Raghavendrasinh Jadeja</dc:creator>
  <cp:lastModifiedBy>Raghavendrasinh Jadeja</cp:lastModifiedBy>
  <cp:revision>6</cp:revision>
  <dcterms:created xsi:type="dcterms:W3CDTF">2022-07-29T15:38:07Z</dcterms:created>
  <dcterms:modified xsi:type="dcterms:W3CDTF">2022-07-30T03:46:37Z</dcterms:modified>
</cp:coreProperties>
</file>