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9"/>
  </p:handout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42C7C62C-6075-426B-B9CE-B65FA7FF71B9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BBD8"/>
    <a:srgbClr val="523042"/>
    <a:srgbClr val="F74753"/>
    <a:srgbClr val="3A5896"/>
    <a:srgbClr val="F3F0ED"/>
    <a:srgbClr val="E1DAD2"/>
    <a:srgbClr val="FEFEFE"/>
    <a:srgbClr val="C1C9CD"/>
    <a:srgbClr val="7C96A3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-12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952" y="10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146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181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982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174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328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30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664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524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224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843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916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929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1%D1%80%D0%B0%D1%83%D0%B7%D0%B5%D1%80" TargetMode="External"/><Relationship Id="rId2" Type="http://schemas.openxmlformats.org/officeDocument/2006/relationships/hyperlink" Target="https://ru.wikipedia.org/wiki/%D0%92%D0%B5%D0%B1-%D1%81%D1%82%D1%80%D0%B0%D0%BD%D0%B8%D1%86%D0%B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1168923" y="802851"/>
            <a:ext cx="9860437" cy="4053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ГБПОУ МО «Колледж «Коломна»</a:t>
            </a:r>
            <a:endParaRPr lang="en-US" sz="2400" dirty="0">
              <a:ln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778BD16B-7D80-4ADA-ADB5-6B398C710E5A}"/>
              </a:ext>
            </a:extLst>
          </p:cNvPr>
          <p:cNvSpPr txBox="1">
            <a:spLocks/>
          </p:cNvSpPr>
          <p:nvPr/>
        </p:nvSpPr>
        <p:spPr>
          <a:xfrm>
            <a:off x="1168923" y="1615119"/>
            <a:ext cx="9860437" cy="32632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200" b="1" dirty="0">
                <a:ln/>
                <a:solidFill>
                  <a:srgbClr val="F747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ИНДИВИДУАЛЬНЫЙ ПРОЕКТ</a:t>
            </a:r>
          </a:p>
          <a:p>
            <a:pPr>
              <a:lnSpc>
                <a:spcPct val="100000"/>
              </a:lnSpc>
            </a:pPr>
            <a:endParaRPr lang="ru-RU" sz="2800" b="1" dirty="0">
              <a:ln/>
              <a:solidFill>
                <a:srgbClr val="F7475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800" dirty="0">
                <a:ln/>
                <a:solidFill>
                  <a:srgbClr val="5230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УП.08 Учебная практика</a:t>
            </a:r>
          </a:p>
          <a:p>
            <a:pPr>
              <a:lnSpc>
                <a:spcPct val="100000"/>
              </a:lnSpc>
            </a:pPr>
            <a:r>
              <a:rPr lang="ru-RU" sz="2800" dirty="0">
                <a:ln/>
                <a:solidFill>
                  <a:srgbClr val="5230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ПМ.08 Разработка дизайна веб-приложений</a:t>
            </a:r>
          </a:p>
          <a:p>
            <a:pPr>
              <a:lnSpc>
                <a:spcPct val="100000"/>
              </a:lnSpc>
            </a:pPr>
            <a:endParaRPr lang="ru-RU" sz="2800" dirty="0">
              <a:ln/>
              <a:solidFill>
                <a:srgbClr val="5230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3200" b="1" dirty="0">
                <a:ln/>
                <a:solidFill>
                  <a:srgbClr val="00BB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веб-сайта для авиакомпании</a:t>
            </a:r>
            <a:endParaRPr lang="en-US" sz="3200" b="1" dirty="0">
              <a:ln/>
              <a:solidFill>
                <a:srgbClr val="00BBD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C50A3738-76CE-478C-9A9C-AE88D0B17379}"/>
              </a:ext>
            </a:extLst>
          </p:cNvPr>
          <p:cNvSpPr txBox="1">
            <a:spLocks/>
          </p:cNvSpPr>
          <p:nvPr/>
        </p:nvSpPr>
        <p:spPr>
          <a:xfrm>
            <a:off x="1168923" y="5104614"/>
            <a:ext cx="9860437" cy="9505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ru-RU" sz="2400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Студент</a:t>
            </a:r>
            <a:r>
              <a:rPr lang="ru-RU" sz="2400" dirty="0" smtClean="0">
                <a:ln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400" dirty="0" err="1" smtClean="0">
                <a:ln/>
                <a:latin typeface="Arial" panose="020B0604020202020204" pitchFamily="34" charset="0"/>
                <a:cs typeface="Arial" panose="020B0604020202020204" pitchFamily="34" charset="0"/>
              </a:rPr>
              <a:t>Доронькин</a:t>
            </a:r>
            <a:r>
              <a:rPr lang="ru-RU" sz="2400" dirty="0" smtClean="0">
                <a:ln/>
                <a:latin typeface="Arial" panose="020B0604020202020204" pitchFamily="34" charset="0"/>
                <a:cs typeface="Arial" panose="020B0604020202020204" pitchFamily="34" charset="0"/>
              </a:rPr>
              <a:t> Н</a:t>
            </a:r>
            <a:r>
              <a:rPr lang="en-US" sz="2400" dirty="0" smtClean="0">
                <a:ln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dirty="0" smtClean="0">
                <a:ln/>
                <a:latin typeface="Arial" panose="020B0604020202020204" pitchFamily="34" charset="0"/>
                <a:cs typeface="Arial" panose="020B0604020202020204" pitchFamily="34" charset="0"/>
              </a:rPr>
              <a:t> А</a:t>
            </a:r>
            <a:r>
              <a:rPr lang="en-US" sz="2400" dirty="0" smtClean="0">
                <a:ln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ln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ru-RU" sz="2400" dirty="0" smtClean="0">
                <a:ln/>
                <a:latin typeface="Arial" panose="020B0604020202020204" pitchFamily="34" charset="0"/>
                <a:cs typeface="Arial" panose="020B0604020202020204" pitchFamily="34" charset="0"/>
              </a:rPr>
              <a:t>Преподаватель: Теплякова </a:t>
            </a:r>
            <a:r>
              <a:rPr lang="ru-RU" sz="2400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А. В.</a:t>
            </a:r>
            <a:endParaRPr lang="en-US" sz="2400" dirty="0">
              <a:ln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s://college-kolomna.ru/wp-content/uploads/2022/09/cropped-ispravleno-2048x2048.png">
            <a:extLst>
              <a:ext uri="{FF2B5EF4-FFF2-40B4-BE49-F238E27FC236}">
                <a16:creationId xmlns:a16="http://schemas.microsoft.com/office/drawing/2014/main" xmlns="" id="{532B2C80-C533-4ED5-A4CA-316359541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5394" y="9426"/>
            <a:ext cx="1970202" cy="197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8065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37F024F-A379-4B11-A7A8-6F0916D4E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417B4AF-9100-4FB9-82F7-B72D8F27B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5933"/>
            <a:ext cx="10515600" cy="461694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Необходимо сверстать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Landing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а также все остальные страницы будущего сайта компании.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 разработке использовать анимацию для привлечения внимания посетителя к акцентам и основным объектам сервиса.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Сайт должен быть современным и энергичным, а также удобным, простым и не менять свои качества при различных разрешениях экрана.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 разработке необходимо использовать язык гипертекстовой разметки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каскадные таблицы стилей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фреймворки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на языке программирования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xmlns="" id="{B638E1CA-1A50-4850-9F2E-38965594BDA9}"/>
              </a:ext>
            </a:extLst>
          </p:cNvPr>
          <p:cNvCxnSpPr/>
          <p:nvPr/>
        </p:nvCxnSpPr>
        <p:spPr>
          <a:xfrm>
            <a:off x="838200" y="1715678"/>
            <a:ext cx="10515600" cy="0"/>
          </a:xfrm>
          <a:prstGeom prst="line">
            <a:avLst/>
          </a:prstGeom>
          <a:ln w="57150">
            <a:solidFill>
              <a:srgbClr val="00B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4625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37F024F-A379-4B11-A7A8-6F0916D4E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417B4AF-9100-4FB9-82F7-B72D8F27B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5933"/>
            <a:ext cx="10515600" cy="4616941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ru-RU" dirty="0" smtClean="0"/>
              <a:t>HTML - стандартизированный язык гипертекстовой разметки документов для просмотра </a:t>
            </a:r>
            <a:r>
              <a:rPr lang="ru-RU" dirty="0" smtClean="0">
                <a:hlinkClick r:id="rId2" tooltip="Веб-страница"/>
              </a:rPr>
              <a:t>веб-страниц</a:t>
            </a:r>
            <a:r>
              <a:rPr lang="ru-RU" dirty="0" smtClean="0"/>
              <a:t> в </a:t>
            </a:r>
            <a:r>
              <a:rPr lang="ru-RU" dirty="0" smtClean="0">
                <a:hlinkClick r:id="rId3" tooltip="Браузер"/>
              </a:rPr>
              <a:t>браузере</a:t>
            </a:r>
            <a:r>
              <a:rPr lang="ru-RU" dirty="0" smtClean="0"/>
              <a:t>.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/>
              <a:t>CSS (</a:t>
            </a:r>
            <a:r>
              <a:rPr lang="ru-RU" dirty="0" err="1" smtClean="0"/>
              <a:t>Cascading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r>
              <a:rPr lang="ru-RU" dirty="0" smtClean="0"/>
              <a:t> </a:t>
            </a:r>
            <a:r>
              <a:rPr lang="ru-RU" dirty="0" err="1" smtClean="0"/>
              <a:t>Sheets</a:t>
            </a:r>
            <a:r>
              <a:rPr lang="ru-RU" dirty="0" smtClean="0"/>
              <a:t>) - язык таблиц стилей, который позволяет прикреплять стиль к структурированным документам HTML 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 smtClean="0"/>
              <a:t>JavaScript</a:t>
            </a:r>
            <a:r>
              <a:rPr lang="ru-RU" dirty="0" smtClean="0"/>
              <a:t> </a:t>
            </a:r>
            <a:r>
              <a:rPr lang="ru-RU" dirty="0" smtClean="0"/>
              <a:t>– </a:t>
            </a:r>
            <a:r>
              <a:rPr lang="ru-RU" dirty="0" err="1" smtClean="0"/>
              <a:t>исспользуется</a:t>
            </a:r>
            <a:r>
              <a:rPr lang="ru-RU" dirty="0" smtClean="0"/>
              <a:t>  для  анимации  или  </a:t>
            </a:r>
            <a:r>
              <a:rPr lang="ru-RU" dirty="0" err="1" smtClean="0"/>
              <a:t>анимизирования</a:t>
            </a:r>
            <a:r>
              <a:rPr lang="ru-RU" dirty="0" smtClean="0"/>
              <a:t> </a:t>
            </a:r>
            <a:r>
              <a:rPr lang="ru-RU" dirty="0" err="1" smtClean="0"/>
              <a:t>обьекта</a:t>
            </a:r>
            <a:r>
              <a:rPr lang="en-US" dirty="0" smtClean="0"/>
              <a:t>.</a:t>
            </a:r>
            <a:endParaRPr lang="ru-RU" dirty="0" smtClean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xmlns="" id="{B638E1CA-1A50-4850-9F2E-38965594BDA9}"/>
              </a:ext>
            </a:extLst>
          </p:cNvPr>
          <p:cNvCxnSpPr/>
          <p:nvPr/>
        </p:nvCxnSpPr>
        <p:spPr>
          <a:xfrm>
            <a:off x="838200" y="1715678"/>
            <a:ext cx="10515600" cy="0"/>
          </a:xfrm>
          <a:prstGeom prst="line">
            <a:avLst/>
          </a:prstGeom>
          <a:ln w="57150">
            <a:solidFill>
              <a:srgbClr val="00B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4417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37F024F-A379-4B11-A7A8-6F0916D4E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Структура веб-страницы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417B4AF-9100-4FB9-82F7-B72D8F27B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5933"/>
            <a:ext cx="10515600" cy="461694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Главная страница </a:t>
            </a:r>
            <a:endParaRPr lang="ru-RU" dirty="0" smtClean="0"/>
          </a:p>
          <a:p>
            <a:pPr marL="971550" lvl="1" indent="-514350">
              <a:buFont typeface="Wingdings" pitchFamily="2" charset="2"/>
              <a:buChar char="§"/>
            </a:pPr>
            <a:r>
              <a:rPr lang="ru-RU" dirty="0" smtClean="0"/>
              <a:t>Шапка сайта</a:t>
            </a:r>
          </a:p>
          <a:p>
            <a:pPr marL="971550" lvl="1" indent="-514350">
              <a:buFont typeface="Wingdings" pitchFamily="2" charset="2"/>
              <a:buChar char="§"/>
            </a:pPr>
            <a:r>
              <a:rPr lang="ru-RU" dirty="0" err="1" smtClean="0"/>
              <a:t>Слайдер</a:t>
            </a:r>
            <a:endParaRPr lang="ru-RU" dirty="0" smtClean="0"/>
          </a:p>
          <a:p>
            <a:pPr marL="971550" lvl="1" indent="-514350">
              <a:buFont typeface="Wingdings" pitchFamily="2" charset="2"/>
              <a:buChar char="§"/>
            </a:pPr>
            <a:r>
              <a:rPr lang="ru-RU" dirty="0" smtClean="0"/>
              <a:t>Акции </a:t>
            </a:r>
          </a:p>
          <a:p>
            <a:pPr marL="971550" lvl="1" indent="-514350">
              <a:buFont typeface="Wingdings" pitchFamily="2" charset="2"/>
              <a:buChar char="§"/>
            </a:pPr>
            <a:r>
              <a:rPr lang="ru-RU" dirty="0" smtClean="0"/>
              <a:t>Контакты</a:t>
            </a:r>
          </a:p>
          <a:p>
            <a:pPr marL="971550" lvl="1" indent="-514350">
              <a:buFont typeface="Wingdings" pitchFamily="2" charset="2"/>
              <a:buChar char="§"/>
            </a:pPr>
            <a:r>
              <a:rPr lang="ru-RU" dirty="0" smtClean="0"/>
              <a:t>Форма для подписки на закрытые акции</a:t>
            </a:r>
          </a:p>
          <a:p>
            <a:pPr marL="971550" lvl="1" indent="-514350">
              <a:buFont typeface="Wingdings" pitchFamily="2" charset="2"/>
              <a:buChar char="§"/>
            </a:pPr>
            <a:r>
              <a:rPr lang="ru-RU" dirty="0" smtClean="0"/>
              <a:t>Подвал сайта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xmlns="" id="{B638E1CA-1A50-4850-9F2E-38965594BDA9}"/>
              </a:ext>
            </a:extLst>
          </p:cNvPr>
          <p:cNvCxnSpPr/>
          <p:nvPr/>
        </p:nvCxnSpPr>
        <p:spPr>
          <a:xfrm>
            <a:off x="838200" y="1715678"/>
            <a:ext cx="10515600" cy="0"/>
          </a:xfrm>
          <a:prstGeom prst="line">
            <a:avLst/>
          </a:prstGeom>
          <a:ln w="57150">
            <a:solidFill>
              <a:srgbClr val="00B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92225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57150">
            <a:solidFill>
              <a:schemeClr val="bg1"/>
            </a:solidFill>
          </a:ln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Структура веб-страницы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ru-RU" dirty="0" smtClean="0"/>
              <a:t>Страница регистрации</a:t>
            </a:r>
            <a:endParaRPr lang="ru-RU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ru-RU" dirty="0" smtClean="0"/>
              <a:t>Страница </a:t>
            </a:r>
            <a:r>
              <a:rPr lang="ru-RU" dirty="0" smtClean="0"/>
              <a:t>входа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ru-RU" dirty="0" smtClean="0"/>
              <a:t>Страница личного кабинета пользователя </a:t>
            </a:r>
            <a:endParaRPr lang="ru-RU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ru-RU" dirty="0" smtClean="0"/>
              <a:t>Страница </a:t>
            </a:r>
            <a:r>
              <a:rPr lang="ru-RU" dirty="0" smtClean="0"/>
              <a:t>личного кабинета администратора</a:t>
            </a:r>
            <a:endParaRPr lang="ru-RU" dirty="0" smtClean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xmlns="" id="{B638E1CA-1A50-4850-9F2E-38965594BDA9}"/>
              </a:ext>
            </a:extLst>
          </p:cNvPr>
          <p:cNvCxnSpPr/>
          <p:nvPr/>
        </p:nvCxnSpPr>
        <p:spPr>
          <a:xfrm>
            <a:off x="838201" y="1604843"/>
            <a:ext cx="10515600" cy="0"/>
          </a:xfrm>
          <a:prstGeom prst="line">
            <a:avLst/>
          </a:prstGeom>
          <a:ln w="57150">
            <a:solidFill>
              <a:srgbClr val="00B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37F024F-A379-4B11-A7A8-6F0916D4E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Демонстрация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417B4AF-9100-4FB9-82F7-B72D8F27B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5933"/>
            <a:ext cx="10515600" cy="4616941"/>
          </a:xfrm>
        </p:spPr>
        <p:txBody>
          <a:bodyPr/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xmlns="" id="{B638E1CA-1A50-4850-9F2E-38965594BDA9}"/>
              </a:ext>
            </a:extLst>
          </p:cNvPr>
          <p:cNvCxnSpPr/>
          <p:nvPr/>
        </p:nvCxnSpPr>
        <p:spPr>
          <a:xfrm>
            <a:off x="838200" y="1715678"/>
            <a:ext cx="10515600" cy="0"/>
          </a:xfrm>
          <a:prstGeom prst="line">
            <a:avLst/>
          </a:prstGeom>
          <a:ln w="57150">
            <a:solidFill>
              <a:srgbClr val="00B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2655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37F024F-A379-4B11-A7A8-6F0916D4E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Выводы и 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417B4AF-9100-4FB9-82F7-B72D8F27B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5933"/>
            <a:ext cx="10515600" cy="4616941"/>
          </a:xfrm>
        </p:spPr>
        <p:txBody>
          <a:bodyPr/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xmlns="" id="{B638E1CA-1A50-4850-9F2E-38965594BDA9}"/>
              </a:ext>
            </a:extLst>
          </p:cNvPr>
          <p:cNvCxnSpPr/>
          <p:nvPr/>
        </p:nvCxnSpPr>
        <p:spPr>
          <a:xfrm>
            <a:off x="838200" y="1715678"/>
            <a:ext cx="10515600" cy="0"/>
          </a:xfrm>
          <a:prstGeom prst="line">
            <a:avLst/>
          </a:prstGeom>
          <a:ln w="57150">
            <a:solidFill>
              <a:srgbClr val="00B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63889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610</TotalTime>
  <Words>147</Words>
  <Application>Microsoft Office PowerPoint</Application>
  <PresentationFormat>Произвольный</PresentationFormat>
  <Paragraphs>33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Office Theme</vt:lpstr>
      <vt:lpstr>Слайд 1</vt:lpstr>
      <vt:lpstr>Постановка задачи</vt:lpstr>
      <vt:lpstr>Используемые технологии</vt:lpstr>
      <vt:lpstr>Структура веб-страницы</vt:lpstr>
      <vt:lpstr>Структура веб-страницы</vt:lpstr>
      <vt:lpstr>Демонстрация работы</vt:lpstr>
      <vt:lpstr>Выводы и заключение</vt:lpstr>
    </vt:vector>
  </TitlesOfParts>
  <Company>PJSC "New Engineering Technologies"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Пользователь</cp:lastModifiedBy>
  <cp:revision>143</cp:revision>
  <dcterms:created xsi:type="dcterms:W3CDTF">2016-11-18T14:12:19Z</dcterms:created>
  <dcterms:modified xsi:type="dcterms:W3CDTF">2023-01-31T17:29:33Z</dcterms:modified>
</cp:coreProperties>
</file>