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LLEGE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ENCE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2024-09-20T04:55:50Z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