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D</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P</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1</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5</a:t>
            </a:r>
            <a:r>
              <a:rPr altLang="en-IN" sz="2400" lang="en-US">
                <a:solidFill>
                  <a:schemeClr val="dk1"/>
                </a:solidFill>
                <a:latin typeface="Calibri"/>
                <a:ea typeface="Calibri"/>
                <a:cs typeface="Calibri"/>
                <a:sym typeface="Calibri"/>
              </a:rPr>
              <a:t>1</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P</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LEGE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2024-09-20T03:03:21Z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0b18300ef8584414bd4f54f9664fe7f1</vt:lpwstr>
  </property>
</Properties>
</file>