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4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alee%20s\OneDrive\Desktop\exe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alee%20s\OneDrive\Desktop\A.Beaula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[execel.xlsx]Sheet2!PivotTable1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[execel.xlsx]Sheet2!$B$3:$B$4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[execel.xlsx]Sheet2!$C$3:$C$4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[execel.xlsx]Sheet2!$D$3:$D$4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[execel.xlsx]Sheet2!$E$3:$E$4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[execel.xlsx]Sheet2!$F$3:$F$4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[execel.xlsx]Sheet2!$A$5:$A$12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[execel.xlsx]Sheet2!$F$5:$F$12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4950452"/>
        <c:axId val="332984994"/>
      </c:barChart>
      <c:catAx>
        <c:axId val="9449504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332984994"/>
        <c:crosses val="autoZero"/>
        <c:auto val="1"/>
        <c:lblAlgn val="ctr"/>
        <c:lblOffset val="100"/>
        <c:noMultiLvlLbl val="0"/>
      </c:catAx>
      <c:valAx>
        <c:axId val="3329849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49504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[A.Beaulah.xlsx]Sheet2!PivotTable1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[A.Beaulah.xlsx]Sheet2!$B$3:$B$4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[A.Beaulah.xlsx]Sheet2!$C$3:$C$4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[A.Beaulah.xlsx]Sheet2!$D$3:$D$4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[A.Beaulah.xlsx]Sheet2!$E$3:$E$4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[A.Beaulah.xlsx]Sheet2!$F$3:$F$4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[A.Beaulah.xlsx]Sheet2!$A$5:$A$12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[A.Beaulah.xlsx]Sheet2!$F$5:$F$12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482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63942" y="2933150"/>
            <a:ext cx="8610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/>
              <a:t>STUDENT NAME:</a:t>
            </a:r>
            <a:r>
              <a:rPr lang="en-IN" altLang="en-US" sz="2400"/>
              <a:t> S.DEEPIKA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312212899(unm1452ev22204)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B.com(Bank Management)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2035" y="1087120"/>
            <a:ext cx="406400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COLLECTION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20240" y="1480820"/>
            <a:ext cx="660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Download the data from edunet student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89965" y="2057400"/>
            <a:ext cx="417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FEATURE COLLECTION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981200" y="2466340"/>
            <a:ext cx="568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Highlighted data which nis required using the fill option.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2971800"/>
            <a:ext cx="391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DATA CLEANING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875155" y="3340100"/>
            <a:ext cx="6948805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Identified the missing values using conditional formation.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75155" y="3733800"/>
            <a:ext cx="652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Removed / Filtered the missing data using filter - filter by colour.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89330" y="4267200"/>
            <a:ext cx="414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PERFORMANCE LEVEL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30400" y="4636135"/>
            <a:ext cx="6938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analysis is based on department type is filterd by gender (male employees).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533400" y="-473710"/>
            <a:ext cx="5800725" cy="182880"/>
          </a:xfrm>
        </p:spPr>
        <p:txBody>
          <a:bodyPr>
            <a:noAutofit/>
          </a:bodyPr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693785" y="-1345565"/>
            <a:ext cx="1225550" cy="762000"/>
          </a:xfrm>
        </p:spPr>
        <p:txBody>
          <a:bodyPr wrap="square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0850" y="351155"/>
            <a:ext cx="719963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SUMMARY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5870" y="744855"/>
            <a:ext cx="755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Pivot table is created to summarize the data.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56030" y="1113155"/>
            <a:ext cx="6433185" cy="54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Row lables - it is considered as department type.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71905" y="1531620"/>
            <a:ext cx="597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Column lable - describe the performance level.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75715" y="1973580"/>
            <a:ext cx="6308725" cy="73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Filter - by gender where i prefered the male employees in this data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275080" y="2632075"/>
            <a:ext cx="7142480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Values - To make a count used first name for count of employees in each field.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7520" y="3416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VISUALIZATION</a:t>
            </a:r>
            <a:endParaRPr lang="en-I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245870" y="3772535"/>
            <a:ext cx="673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to graph chart to analyze the employees (in units)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45870" y="4483735"/>
            <a:ext cx="712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Used the pie chart to analyze the employee overall percentage in the department type category.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914400" y="1471295"/>
          <a:ext cx="7349490" cy="418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265555" y="1524000"/>
          <a:ext cx="6251575" cy="402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7" name="Text Box 16"/>
          <p:cNvSpPr txBox="1"/>
          <p:nvPr/>
        </p:nvSpPr>
        <p:spPr>
          <a:xfrm>
            <a:off x="1414780" y="2047240"/>
            <a:ext cx="6723380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Employee performance analysis is made to identify the performance level of an employee in each department.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422400" y="3048000"/>
            <a:ext cx="6480175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It helps to track the activities and growth of the employees in wholly by department wise.</a:t>
            </a:r>
            <a:endParaRPr lang="en-I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907540" y="3200400"/>
            <a:ext cx="6230620" cy="100012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445895" y="4126230"/>
            <a:ext cx="6133465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448435" y="3983355"/>
            <a:ext cx="6130925" cy="90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grant remuneration or appreciation for the respected one 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76045" y="2265680"/>
            <a:ext cx="722757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45895" y="2310130"/>
            <a:ext cx="680847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Analysing the performance of the employee by considering various factors like rating.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448435" y="3178810"/>
            <a:ext cx="68059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445260" y="3261995"/>
            <a:ext cx="6777990" cy="789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 order to identify the trend and performance on different category in a company or in a organisation.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87170" y="4219575"/>
            <a:ext cx="6614160" cy="791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And it helps to identify which sector’s performance is high,better and lower.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97965" y="2261870"/>
            <a:ext cx="5638165" cy="63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Companies like IT sectors.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6535" y="2703830"/>
            <a:ext cx="4147820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Industries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497965" y="3138805"/>
            <a:ext cx="420179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Banks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85900" y="3573145"/>
            <a:ext cx="420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Marketing field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55750" y="4175125"/>
            <a:ext cx="7585710" cy="1032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08125" y="4093845"/>
            <a:ext cx="7799705" cy="1463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It helps to analyze the current status of their companies or organisations hierarchical member.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019300"/>
            <a:ext cx="2819400" cy="30219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708660"/>
            <a:ext cx="8591550" cy="9188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endParaRPr sz="32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352765" y="2209514"/>
            <a:ext cx="6142484" cy="2908271"/>
            <a:chOff x="5276" y="3923"/>
            <a:chExt cx="9355" cy="969"/>
          </a:xfrm>
        </p:grpSpPr>
        <p:sp>
          <p:nvSpPr>
            <p:cNvPr id="10" name="Text Box 9"/>
            <p:cNvSpPr txBox="1"/>
            <p:nvPr/>
          </p:nvSpPr>
          <p:spPr>
            <a:xfrm>
              <a:off x="5276" y="3923"/>
              <a:ext cx="6400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Conditional formating.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5277" y="4073"/>
              <a:ext cx="6622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Filtering.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5277" y="4202"/>
              <a:ext cx="7577" cy="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Formula used to identify performance level.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276" y="4331"/>
              <a:ext cx="7260" cy="1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Pivot table for summarising.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 flipH="1">
              <a:off x="5276" y="4456"/>
              <a:ext cx="6811" cy="1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Grap for data visualisation (in units).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5276" y="4598"/>
              <a:ext cx="9355" cy="2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marL="285750" indent="-285750">
                <a:buFont typeface="Wingdings" panose="05000000000000000000" charset="0"/>
                <a:buChar char="ü"/>
              </a:pPr>
              <a:r>
                <a:rPr lang="en-IN" altLang="en-US">
                  <a:ln>
                    <a:solidFill>
                      <a:schemeClr val="tx1"/>
                    </a:solidFill>
                  </a:ln>
                </a:rPr>
                <a:t>Pie chart to figure out the overall performace percentage of the each department.</a:t>
              </a:r>
              <a:endParaRPr lang="en-IN" alt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46175" y="1578610"/>
            <a:ext cx="801751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data download from edunet dashboard.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175" y="2038985"/>
            <a:ext cx="8466455" cy="95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FEATURES:                                                                                                                                                                                     Totally 26 features were available.in that 11 features were considered.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43000" y="2667000"/>
            <a:ext cx="7618095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ID - in numbers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15060" y="3117215"/>
            <a:ext cx="4213860" cy="575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Names - in text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4580" y="3536950"/>
            <a:ext cx="413893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type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4580" y="3928110"/>
            <a:ext cx="4173855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Performance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85215" y="4376420"/>
            <a:ext cx="413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Gender - malr,female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85215" y="4803140"/>
            <a:ext cx="4126865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Employee rating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05075" y="2476500"/>
            <a:ext cx="7061200" cy="181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05075" y="2590800"/>
            <a:ext cx="663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ln>
                  <a:solidFill>
                    <a:schemeClr val="tx1"/>
                  </a:solidFill>
                </a:ln>
              </a:rPr>
              <a:t>To identiify the performancr level</a:t>
            </a:r>
            <a:endParaRPr lang="en-IN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88105" y="3086735"/>
            <a:ext cx="5465445" cy="593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=IFS(Z8&gt;=5,”VERY HIGH”,Z8&gt;=3,”MED”,TRUE,”LOW”)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Presentation</Application>
  <PresentationFormat>Widescreen</PresentationFormat>
  <Paragraphs>161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valee s</cp:lastModifiedBy>
  <cp:revision>17</cp:revision>
  <dcterms:created xsi:type="dcterms:W3CDTF">2024-03-29T15:07:00Z</dcterms:created>
  <dcterms:modified xsi:type="dcterms:W3CDTF">2024-08-30T15:42:23Z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1E7A79C447ED4A38B296F98B417E599D_13</vt:lpwstr>
  </property>
  <property fmtid="{D5CDD505-2E9C-101B-9397-08002B2CF9AE}" pid="5" name="KSOProductBuildVer">
    <vt:lpwstr>1033-12.2.0.17562</vt:lpwstr>
  </property>
</Properties>
</file>