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4" r:id="rId1"/>
  </p:sldMasterIdLst>
  <p:notesMasterIdLst>
    <p:notesMasterId r:id="rId6"/>
  </p:notesMasterIdLst>
  <p:handoutMasterIdLst>
    <p:handoutMasterId r:id="rId7"/>
  </p:handoutMasterIdLst>
  <p:sldIdLst>
    <p:sldId id="2001" r:id="rId2"/>
    <p:sldId id="2002" r:id="rId3"/>
    <p:sldId id="2003" r:id="rId4"/>
    <p:sldId id="2004" r:id="rId5"/>
  </p:sldIdLst>
  <p:sldSz cx="11049000" cy="6858000"/>
  <p:notesSz cx="9942513" cy="6811963"/>
  <p:custDataLst>
    <p:tags r:id="rId8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ECD9"/>
    <a:srgbClr val="CC6600"/>
    <a:srgbClr val="FFFFD9"/>
    <a:srgbClr val="800000"/>
    <a:srgbClr val="000099"/>
    <a:srgbClr val="FF9966"/>
    <a:srgbClr val="F7F7F7"/>
    <a:srgbClr val="F9F9F9"/>
    <a:srgbClr val="F5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8" autoAdjust="0"/>
    <p:restoredTop sz="95299" autoAdjust="0"/>
  </p:normalViewPr>
  <p:slideViewPr>
    <p:cSldViewPr showGuides="1">
      <p:cViewPr>
        <p:scale>
          <a:sx n="75" d="100"/>
          <a:sy n="75" d="100"/>
        </p:scale>
        <p:origin x="-1644" y="-372"/>
      </p:cViewPr>
      <p:guideLst>
        <p:guide orient="horz" pos="482"/>
        <p:guide orient="horz" pos="1298"/>
        <p:guide orient="horz" pos="4110"/>
        <p:guide pos="3480"/>
        <p:guide pos="214"/>
        <p:guide pos="6746"/>
        <p:guide pos="713"/>
        <p:guide pos="6247"/>
      </p:guideLst>
    </p:cSldViewPr>
  </p:slideViewPr>
  <p:outlineViewPr>
    <p:cViewPr>
      <p:scale>
        <a:sx n="33" d="100"/>
        <a:sy n="33" d="100"/>
      </p:scale>
      <p:origin x="0" y="72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8144"/>
    </p:cViewPr>
  </p:sorterViewPr>
  <p:notesViewPr>
    <p:cSldViewPr showGuides="1">
      <p:cViewPr varScale="1">
        <p:scale>
          <a:sx n="105" d="100"/>
          <a:sy n="105" d="100"/>
        </p:scale>
        <p:origin x="-1602" y="-84"/>
      </p:cViewPr>
      <p:guideLst>
        <p:guide orient="horz" pos="2146"/>
        <p:guide pos="313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0" y="6413500"/>
            <a:ext cx="383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0" tIns="46075" rIns="92150" bIns="46075" numCol="1" anchor="t" anchorCtr="0" compatLnSpc="1">
            <a:prstTxWarp prst="textNoShape">
              <a:avLst/>
            </a:prstTxWarp>
          </a:bodyPr>
          <a:lstStyle>
            <a:lvl1pPr algn="l" defTabSz="916485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13063" y="511175"/>
            <a:ext cx="4116387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777" y="3235325"/>
            <a:ext cx="7954962" cy="3065463"/>
          </a:xfrm>
          <a:prstGeom prst="rect">
            <a:avLst/>
          </a:prstGeom>
        </p:spPr>
        <p:txBody>
          <a:bodyPr lIns="90580" tIns="45290" rIns="90580" bIns="45290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411790" y="2781300"/>
            <a:ext cx="7633060" cy="11517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+mn-lt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800">
                <a:latin typeface="+mn-ea"/>
                <a:ea typeface="+mn-ea"/>
              </a:defRPr>
            </a:lvl3pPr>
            <a:lvl4pPr>
              <a:defRPr sz="2800">
                <a:latin typeface="+mn-ea"/>
                <a:ea typeface="+mn-ea"/>
              </a:defRPr>
            </a:lvl4pPr>
            <a:lvl5pPr>
              <a:defRPr sz="2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7828820" y="5734050"/>
            <a:ext cx="3024419" cy="73088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200">
                <a:latin typeface="+mn-lt"/>
              </a:defRPr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4041775" indent="0">
              <a:buNone/>
              <a:defRPr/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8" name="그림 7" descr="logo(2)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85050" y="6464930"/>
            <a:ext cx="1254236" cy="348540"/>
          </a:xfrm>
          <a:prstGeom prst="round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7266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.png"/>
          <p:cNvPicPr>
            <a:picLocks noChangeAspect="1"/>
          </p:cNvPicPr>
          <p:nvPr userDrawn="1"/>
        </p:nvPicPr>
        <p:blipFill rotWithShape="1">
          <a:blip r:embed="rId2" cstate="print"/>
          <a:srcRect b="61459"/>
          <a:stretch/>
        </p:blipFill>
        <p:spPr>
          <a:xfrm>
            <a:off x="0" y="0"/>
            <a:ext cx="11049000" cy="264318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 bwMode="auto">
          <a:xfrm>
            <a:off x="339725" y="3209538"/>
            <a:ext cx="10514013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" name="직선 연결선 5"/>
          <p:cNvCxnSpPr/>
          <p:nvPr userDrawn="1"/>
        </p:nvCxnSpPr>
        <p:spPr bwMode="auto">
          <a:xfrm flipH="1" flipV="1">
            <a:off x="5524500" y="3212970"/>
            <a:ext cx="2" cy="338447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>
          <a:xfrm>
            <a:off x="5524500" y="3213099"/>
            <a:ext cx="5184775" cy="331152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>
                <a:latin typeface="+mj-lt"/>
              </a:defRPr>
            </a:lvl1pPr>
            <a:lvl2pPr marL="230188" indent="0">
              <a:buNone/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1"/>
          </p:nvPr>
        </p:nvSpPr>
        <p:spPr>
          <a:xfrm>
            <a:off x="339724" y="2643188"/>
            <a:ext cx="10369551" cy="5663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1">
                <a:latin typeface="+mn-lt"/>
              </a:defRPr>
            </a:lvl1pPr>
            <a:lvl2pPr marL="230188" indent="0">
              <a:buNone/>
              <a:defRPr sz="3000">
                <a:latin typeface="+mn-lt"/>
              </a:defRPr>
            </a:lvl2pPr>
            <a:lvl3pPr marL="457200" indent="0">
              <a:buNone/>
              <a:defRPr sz="3000">
                <a:latin typeface="+mn-lt"/>
              </a:defRPr>
            </a:lvl3pPr>
            <a:lvl4pPr marL="4041775" indent="0">
              <a:buNone/>
              <a:defRPr sz="3000">
                <a:latin typeface="+mn-lt"/>
              </a:defRPr>
            </a:lvl4pPr>
            <a:lvl5pPr marL="4271963" indent="0">
              <a:buNone/>
              <a:defRPr sz="3000"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2993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>
                <a:latin typeface="가는각진제목체"/>
                <a:ea typeface="가는각진제목체"/>
              </a:rPr>
              <a:t>Ⅰ</a:t>
            </a:r>
            <a:r>
              <a:rPr lang="en-US" altLang="zh-SG" sz="900" b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2" name="그림 11" descr="logo(2)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382152" y="6492208"/>
            <a:ext cx="1254236" cy="34854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339725" y="6525430"/>
            <a:ext cx="2376385" cy="216683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l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ko-KR" altLang="en-US" smtClean="0">
                <a:latin typeface="Optima" pitchFamily="2" charset="2"/>
              </a:rPr>
              <a:t>올바른 성장과 따뜻한 나눔</a:t>
            </a:r>
            <a:r>
              <a:rPr lang="en-US" altLang="ko-KR" smtClean="0">
                <a:latin typeface="Optima" pitchFamily="2" charset="2"/>
              </a:rPr>
              <a:t>…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339726" y="908050"/>
            <a:ext cx="10369550" cy="6492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ü"/>
              <a:defRPr sz="1800" b="1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339726" y="116540"/>
            <a:ext cx="10369550" cy="64863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>
                <a:latin typeface="가는각진제목체"/>
                <a:ea typeface="가는각진제목체"/>
              </a:rPr>
              <a:t>Ⅰ</a:t>
            </a:r>
            <a:r>
              <a:rPr lang="en-US" altLang="zh-SG" sz="900" b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2" name="그림 11" descr="logo(2)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382152" y="6492208"/>
            <a:ext cx="1254236" cy="34854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 bwMode="auto">
          <a:xfrm>
            <a:off x="339725" y="6525430"/>
            <a:ext cx="2376385" cy="216683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l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ko-KR" altLang="en-US" smtClean="0">
                <a:latin typeface="Optima" pitchFamily="2" charset="2"/>
              </a:rPr>
              <a:t>올바른 성장과 따뜻한 나눔</a:t>
            </a:r>
            <a:r>
              <a:rPr lang="en-US" altLang="ko-KR" smtClean="0">
                <a:latin typeface="Optima" pitchFamily="2" charset="2"/>
              </a:rPr>
              <a:t>…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339780" y="116540"/>
            <a:ext cx="10369495" cy="630184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r>
              <a:rPr lang="en-US" altLang="ko-KR" dirty="0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78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대3_Layout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4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3771522" y="4500570"/>
            <a:ext cx="5497978" cy="9286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 sz="1400" spc="-150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339725" y="116540"/>
            <a:ext cx="10369495" cy="64863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Picture 2" descr="http://www.easytourchina.com/china-photos/Huangshan/Yellow-Mountain/images/Cloud%20on%20Yellow%20Mountain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00" y="1340710"/>
            <a:ext cx="10081400" cy="4536630"/>
          </a:xfrm>
          <a:prstGeom prst="roundRect">
            <a:avLst>
              <a:gd name="adj" fmla="val 3672"/>
            </a:avLst>
          </a:prstGeom>
          <a:noFill/>
        </p:spPr>
      </p:pic>
      <p:graphicFrame>
        <p:nvGraphicFramePr>
          <p:cNvPr id="6" name="Object 2"/>
          <p:cNvGraphicFramePr>
            <a:graphicFrameLocks noChangeAspect="1"/>
          </p:cNvGraphicFramePr>
          <p:nvPr userDrawn="1"/>
        </p:nvGraphicFramePr>
        <p:xfrm>
          <a:off x="1824941" y="1988800"/>
          <a:ext cx="7399118" cy="163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클립" r:id="rId4" imgW="4082760" imgH="903960" progId="">
                  <p:embed/>
                </p:oleObj>
              </mc:Choice>
              <mc:Fallback>
                <p:oleObj name="클립" r:id="rId4" imgW="4082760" imgH="903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941" y="1988800"/>
                        <a:ext cx="7399118" cy="1636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115059" y="2320085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54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....</a:t>
            </a:r>
            <a:endParaRPr lang="en-US" altLang="ko-KR" sz="540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>
          <a:xfrm>
            <a:off x="1851990" y="3356990"/>
            <a:ext cx="2977890" cy="79211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2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2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>
                <a:latin typeface="가는각진제목체"/>
                <a:ea typeface="가는각진제목체"/>
              </a:rPr>
              <a:t>Ⅰ</a:t>
            </a:r>
            <a:r>
              <a:rPr lang="en-US" altLang="zh-SG" sz="900" b="0">
                <a:latin typeface="Optima"/>
              </a:rPr>
              <a:t>-</a:t>
            </a:r>
            <a:fld id="{1A605F32-D224-4046-899C-FF67DBAD5E2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>
              <a:latin typeface="Optima"/>
            </a:endParaRPr>
          </a:p>
        </p:txBody>
      </p:sp>
      <p:sp>
        <p:nvSpPr>
          <p:cNvPr id="7" name="AcnStamp_ID_7" hidden="1"/>
          <p:cNvSpPr/>
          <p:nvPr>
            <p:custDataLst>
              <p:tags r:id="rId8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9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10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380964" y="746724"/>
            <a:ext cx="771530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>
            <a:off x="8024830" y="746724"/>
            <a:ext cx="2694648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4" name="그림 13" descr="logo(2)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9382152" y="6492208"/>
            <a:ext cx="1254236" cy="348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53" r:id="rId1"/>
    <p:sldLayoutId id="2147485554" r:id="rId2"/>
    <p:sldLayoutId id="2147485542" r:id="rId3"/>
    <p:sldLayoutId id="2147485555" r:id="rId4"/>
    <p:sldLayoutId id="2147485545" r:id="rId5"/>
    <p:sldLayoutId id="21474855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452402" y="2780910"/>
            <a:ext cx="7643866" cy="1152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chemeClr val="folHlink"/>
              </a:buClr>
            </a:pPr>
            <a:r>
              <a:rPr lang="en-US" altLang="ko-KR" sz="2800" spc="-100" dirty="0" smtClean="0">
                <a:latin typeface="HY헤드라인M" pitchFamily="18" charset="-127"/>
                <a:ea typeface="HY헤드라인M" pitchFamily="18" charset="-127"/>
              </a:rPr>
              <a:t>D2Archeve</a:t>
            </a:r>
            <a:endParaRPr lang="ko-KR" altLang="en-US" sz="2800" spc="-1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defTabSz="708025" latinLnBrk="0">
              <a:spcBef>
                <a:spcPts val="0"/>
              </a:spcBef>
              <a:buClr>
                <a:schemeClr val="folHlink"/>
              </a:buClr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안영수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(vaslife@gmail.com)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708025" latinLnBrk="0">
              <a:spcBef>
                <a:spcPts val="0"/>
              </a:spcBef>
              <a:buClr>
                <a:schemeClr val="folHlink"/>
              </a:buClr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2013.7.29(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91645277"/>
              </p:ext>
            </p:extLst>
          </p:nvPr>
        </p:nvGraphicFramePr>
        <p:xfrm>
          <a:off x="339725" y="908050"/>
          <a:ext cx="1036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388"/>
                <a:gridCol w="2592388"/>
                <a:gridCol w="2592388"/>
                <a:gridCol w="25923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공개방침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74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원주인의 공개방침이 선이다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원주인의 공개방침보다 폐쇄적 선언이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</a:t>
            </a:r>
            <a:r>
              <a:rPr lang="ko-KR" altLang="en-US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33949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개인별 </a:t>
            </a:r>
            <a:r>
              <a:rPr lang="ko-KR" altLang="en-US" dirty="0" err="1" smtClean="0"/>
              <a:t>위키백과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아카이브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클론 구성 가능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문서조합 </a:t>
            </a:r>
            <a:r>
              <a:rPr lang="ko-KR" altLang="en-US" dirty="0" err="1" smtClean="0"/>
              <a:t>아카이브</a:t>
            </a:r>
            <a:r>
              <a:rPr lang="ko-KR" altLang="en-US" smtClean="0"/>
              <a:t> 구성 가능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882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marL="171450" indent="-171450" eaLnBrk="0" latinLnBrk="0" hangingPunct="0">
          <a:spcBef>
            <a:spcPct val="50000"/>
          </a:spcBef>
          <a:buClr>
            <a:schemeClr val="tx1"/>
          </a:buClr>
          <a:buFont typeface="Wingdings" pitchFamily="2" charset="2"/>
          <a:buChar char="ü"/>
          <a:defRPr smtClean="0">
            <a:latin typeface="Optima" pitchFamily="2" charset="2"/>
          </a:defRPr>
        </a:defPPr>
      </a:lstStyle>
    </a:spDef>
    <a:lnDef>
      <a:spPr bwMode="auto"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buFontTx/>
          <a:buChar char="-"/>
          <a:defRPr dirty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66515</TotalTime>
  <Words>66</Words>
  <Application>Microsoft Office PowerPoint</Application>
  <PresentationFormat>사용자 지정</PresentationFormat>
  <Paragraphs>31</Paragraphs>
  <Slides>4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Nextree Basic A4</vt:lpstr>
      <vt:lpstr>클립</vt:lpstr>
      <vt:lpstr>PowerPoint 프레젠테이션</vt:lpstr>
      <vt:lpstr>공개방침 테이블</vt:lpstr>
      <vt:lpstr>노트</vt:lpstr>
      <vt:lpstr>컨셉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vaslife</dc:creator>
  <cp:lastModifiedBy>ysahn</cp:lastModifiedBy>
  <cp:revision>3807</cp:revision>
  <dcterms:created xsi:type="dcterms:W3CDTF">2002-03-21T10:45:59Z</dcterms:created>
  <dcterms:modified xsi:type="dcterms:W3CDTF">2013-07-29T12:55:40Z</dcterms:modified>
</cp:coreProperties>
</file>