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001" r:id="rId2"/>
    <p:sldId id="2002" r:id="rId3"/>
    <p:sldId id="2003" r:id="rId4"/>
    <p:sldId id="2004" r:id="rId5"/>
    <p:sldId id="2005" r:id="rId6"/>
    <p:sldId id="2006" r:id="rId7"/>
    <p:sldId id="2007" r:id="rId8"/>
    <p:sldId id="2008" r:id="rId9"/>
    <p:sldId id="2009" r:id="rId10"/>
  </p:sldIdLst>
  <p:sldSz cx="11049000" cy="6858000"/>
  <p:notesSz cx="9942513" cy="6811963"/>
  <p:custDataLst>
    <p:tags r:id="rId13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ECD9"/>
    <a:srgbClr val="CC6600"/>
    <a:srgbClr val="FFFFD9"/>
    <a:srgbClr val="800000"/>
    <a:srgbClr val="000099"/>
    <a:srgbClr val="FF9966"/>
    <a:srgbClr val="F7F7F7"/>
    <a:srgbClr val="F9F9F9"/>
    <a:srgbClr val="F5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8" autoAdjust="0"/>
    <p:restoredTop sz="95299" autoAdjust="0"/>
  </p:normalViewPr>
  <p:slideViewPr>
    <p:cSldViewPr showGuides="1">
      <p:cViewPr>
        <p:scale>
          <a:sx n="75" d="100"/>
          <a:sy n="75" d="100"/>
        </p:scale>
        <p:origin x="-1200" y="-186"/>
      </p:cViewPr>
      <p:guideLst>
        <p:guide orient="horz" pos="482"/>
        <p:guide orient="horz" pos="1298"/>
        <p:guide orient="horz" pos="4110"/>
        <p:guide pos="3480"/>
        <p:guide pos="214"/>
        <p:guide pos="6746"/>
        <p:guide pos="713"/>
        <p:guide pos="6247"/>
      </p:guideLst>
    </p:cSldViewPr>
  </p:slideViewPr>
  <p:outlineViewPr>
    <p:cViewPr>
      <p:scale>
        <a:sx n="33" d="100"/>
        <a:sy n="33" d="100"/>
      </p:scale>
      <p:origin x="0" y="72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8144"/>
    </p:cViewPr>
  </p:sorterViewPr>
  <p:notesViewPr>
    <p:cSldViewPr showGuides="1">
      <p:cViewPr varScale="1">
        <p:scale>
          <a:sx n="105" d="100"/>
          <a:sy n="105" d="100"/>
        </p:scale>
        <p:origin x="-1602" y="-84"/>
      </p:cViewPr>
      <p:guideLst>
        <p:guide orient="horz" pos="2146"/>
        <p:guide pos="313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413500"/>
            <a:ext cx="383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0" tIns="46075" rIns="92150" bIns="46075" numCol="1" anchor="t" anchorCtr="0" compatLnSpc="1">
            <a:prstTxWarp prst="textNoShape">
              <a:avLst/>
            </a:prstTxWarp>
          </a:bodyPr>
          <a:lstStyle>
            <a:lvl1pPr algn="l" defTabSz="91648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7" y="3235325"/>
            <a:ext cx="7954962" cy="3065463"/>
          </a:xfrm>
          <a:prstGeom prst="rect">
            <a:avLst/>
          </a:prstGeom>
        </p:spPr>
        <p:txBody>
          <a:bodyPr lIns="90580" tIns="45290" rIns="90580" bIns="45290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11790" y="2781300"/>
            <a:ext cx="7633060" cy="11517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+mn-lt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7828820" y="5734050"/>
            <a:ext cx="3024419" cy="73088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>
                <a:latin typeface="+mn-lt"/>
              </a:defRPr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4041775" indent="0">
              <a:buNone/>
              <a:defRPr/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8" name="그림 7" descr="logo(2)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85050" y="6464930"/>
            <a:ext cx="1254236" cy="348540"/>
          </a:xfrm>
          <a:prstGeom prst="round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26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png"/>
          <p:cNvPicPr>
            <a:picLocks noChangeAspect="1"/>
          </p:cNvPicPr>
          <p:nvPr userDrawn="1"/>
        </p:nvPicPr>
        <p:blipFill rotWithShape="1">
          <a:blip r:embed="rId2" cstate="print"/>
          <a:srcRect b="61459"/>
          <a:stretch/>
        </p:blipFill>
        <p:spPr>
          <a:xfrm>
            <a:off x="0" y="0"/>
            <a:ext cx="11049000" cy="264318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 bwMode="auto">
          <a:xfrm>
            <a:off x="339725" y="3209538"/>
            <a:ext cx="10514013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직선 연결선 5"/>
          <p:cNvCxnSpPr/>
          <p:nvPr userDrawn="1"/>
        </p:nvCxnSpPr>
        <p:spPr bwMode="auto">
          <a:xfrm flipH="1" flipV="1">
            <a:off x="5524500" y="3212970"/>
            <a:ext cx="2" cy="338447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5524500" y="3213099"/>
            <a:ext cx="5184775" cy="331152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>
                <a:latin typeface="+mj-lt"/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339724" y="2643188"/>
            <a:ext cx="10369551" cy="5663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1">
                <a:latin typeface="+mn-lt"/>
              </a:defRPr>
            </a:lvl1pPr>
            <a:lvl2pPr marL="230188" indent="0">
              <a:buNone/>
              <a:defRPr sz="3000">
                <a:latin typeface="+mn-lt"/>
              </a:defRPr>
            </a:lvl2pPr>
            <a:lvl3pPr marL="457200" indent="0">
              <a:buNone/>
              <a:defRPr sz="3000">
                <a:latin typeface="+mn-lt"/>
              </a:defRPr>
            </a:lvl3pPr>
            <a:lvl4pPr marL="4041775" indent="0">
              <a:buNone/>
              <a:defRPr sz="3000">
                <a:latin typeface="+mn-lt"/>
              </a:defRPr>
            </a:lvl4pPr>
            <a:lvl5pPr marL="4271963" indent="0">
              <a:buNone/>
              <a:defRPr sz="300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993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" name="그림 11" descr="logo(2)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339726" y="908050"/>
            <a:ext cx="10369550" cy="6492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ü"/>
              <a:defRPr sz="1800" b="1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39726" y="116540"/>
            <a:ext cx="10369550" cy="64863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" name="그림 11" descr="logo(2)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339780" y="116540"/>
            <a:ext cx="10369495" cy="630184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8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339725" y="116540"/>
            <a:ext cx="10369495" cy="64863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Picture 2" descr="http://www.easytourchina.com/china-photos/Huangshan/Yellow-Mountain/images/Cloud%20on%20Yellow%20Mountai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00" y="1340710"/>
            <a:ext cx="10081400" cy="4536630"/>
          </a:xfrm>
          <a:prstGeom prst="roundRect">
            <a:avLst>
              <a:gd name="adj" fmla="val 3672"/>
            </a:avLst>
          </a:prstGeom>
          <a:noFill/>
        </p:spPr>
      </p:pic>
      <p:graphicFrame>
        <p:nvGraphicFramePr>
          <p:cNvPr id="6" name="Object 2"/>
          <p:cNvGraphicFramePr>
            <a:graphicFrameLocks noChangeAspect="1"/>
          </p:cNvGraphicFramePr>
          <p:nvPr userDrawn="1"/>
        </p:nvGraphicFramePr>
        <p:xfrm>
          <a:off x="1824941" y="1988800"/>
          <a:ext cx="7399118" cy="163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클립" r:id="rId4" imgW="4082760" imgH="903960" progId="">
                  <p:embed/>
                </p:oleObj>
              </mc:Choice>
              <mc:Fallback>
                <p:oleObj name="클립" r:id="rId4" imgW="4082760" imgH="903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41" y="1988800"/>
                        <a:ext cx="7399118" cy="1636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115059" y="2320085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....</a:t>
            </a:r>
            <a:endParaRPr lang="en-US" altLang="ko-KR" sz="540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1851990" y="3356990"/>
            <a:ext cx="2977890" cy="79211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2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2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8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9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10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4" name="그림 13" descr="logo(2)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42" r:id="rId3"/>
    <p:sldLayoutId id="2147485555" r:id="rId4"/>
    <p:sldLayoutId id="2147485545" r:id="rId5"/>
    <p:sldLayoutId id="21474855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52402" y="2780910"/>
            <a:ext cx="7643866" cy="1152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sz="2800" spc="-100" dirty="0" smtClean="0">
                <a:latin typeface="HY헤드라인M" pitchFamily="18" charset="-127"/>
                <a:ea typeface="HY헤드라인M" pitchFamily="18" charset="-127"/>
              </a:rPr>
              <a:t>D2Archeve</a:t>
            </a:r>
            <a:endParaRPr lang="ko-KR" altLang="en-US" sz="2800" spc="-1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defTabSz="708025" latinLnBrk="0">
              <a:spcBef>
                <a:spcPts val="0"/>
              </a:spcBef>
              <a:buClr>
                <a:schemeClr val="folHlink"/>
              </a:buClr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안영수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(vaslife@gmail.com)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708025" latinLnBrk="0">
              <a:spcBef>
                <a:spcPts val="0"/>
              </a:spcBef>
              <a:buClr>
                <a:schemeClr val="folHlink"/>
              </a:buClr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2013.7.29(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91645277"/>
              </p:ext>
            </p:extLst>
          </p:nvPr>
        </p:nvGraphicFramePr>
        <p:xfrm>
          <a:off x="339725" y="908050"/>
          <a:ext cx="1036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88"/>
                <a:gridCol w="2592388"/>
                <a:gridCol w="2592388"/>
                <a:gridCol w="2592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공개방침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74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원주인의 공개방침이 선이다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원주인의 공개방침보다 폐쇄적 선언이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339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개인별 </a:t>
            </a:r>
            <a:r>
              <a:rPr lang="ko-KR" altLang="en-US" dirty="0" err="1" smtClean="0"/>
              <a:t>위키백과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아카이브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클론 구성 가능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문서조합 </a:t>
            </a:r>
            <a:r>
              <a:rPr lang="ko-KR" altLang="en-US" dirty="0" err="1" smtClean="0"/>
              <a:t>아카이브</a:t>
            </a:r>
            <a:r>
              <a:rPr lang="ko-KR" altLang="en-US" smtClean="0"/>
              <a:t> 구성 가능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8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- Document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070650" y="2235314"/>
            <a:ext cx="1008140" cy="648090"/>
            <a:chOff x="843850" y="1952794"/>
            <a:chExt cx="1008140" cy="648090"/>
          </a:xfrm>
        </p:grpSpPr>
        <p:sp>
          <p:nvSpPr>
            <p:cNvPr id="4" name="타원 3"/>
            <p:cNvSpPr/>
            <p:nvPr/>
          </p:nvSpPr>
          <p:spPr bwMode="auto">
            <a:xfrm>
              <a:off x="1023874" y="1952794"/>
              <a:ext cx="828115" cy="6480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843850" y="2138340"/>
              <a:ext cx="10081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828820" y="2204830"/>
            <a:ext cx="720100" cy="701115"/>
            <a:chOff x="4516360" y="3356989"/>
            <a:chExt cx="720100" cy="701115"/>
          </a:xfrm>
        </p:grpSpPr>
        <p:sp>
          <p:nvSpPr>
            <p:cNvPr id="5" name="타원 4"/>
            <p:cNvSpPr/>
            <p:nvPr/>
          </p:nvSpPr>
          <p:spPr bwMode="auto">
            <a:xfrm>
              <a:off x="4516360" y="3356989"/>
              <a:ext cx="720100" cy="701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4516360" y="3573019"/>
              <a:ext cx="7201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User</a:t>
              </a:r>
            </a:p>
          </p:txBody>
        </p:sp>
      </p:grp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 bwMode="auto">
          <a:xfrm flipV="1">
            <a:off x="3078789" y="2555388"/>
            <a:ext cx="4750031" cy="397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4552364" y="2690199"/>
            <a:ext cx="180025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[IS_WRITTEN_BY]</a:t>
            </a:r>
            <a:endParaRPr lang="ko-KR" altLang="en-US" dirty="0">
              <a:latin typeface="+mj-lt"/>
              <a:ea typeface="+mj-ea"/>
            </a:endParaRPr>
          </a:p>
        </p:txBody>
      </p:sp>
      <p:cxnSp>
        <p:nvCxnSpPr>
          <p:cNvPr id="17" name="꺾인 연결선 16"/>
          <p:cNvCxnSpPr>
            <a:stCxn id="5" idx="0"/>
            <a:endCxn id="4" idx="0"/>
          </p:cNvCxnSpPr>
          <p:nvPr/>
        </p:nvCxnSpPr>
        <p:spPr bwMode="auto">
          <a:xfrm rot="16200000" flipH="1" flipV="1">
            <a:off x="5411559" y="-541997"/>
            <a:ext cx="30484" cy="5524138"/>
          </a:xfrm>
          <a:prstGeom prst="bentConnector3">
            <a:avLst>
              <a:gd name="adj1" fmla="val -749902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4560615" y="1672484"/>
            <a:ext cx="98113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[:VOTED]</a:t>
            </a:r>
            <a:endParaRPr lang="ko-KR" altLang="en-US" dirty="0">
              <a:latin typeface="+mj-lt"/>
              <a:ea typeface="+mj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929666" y="4427399"/>
            <a:ext cx="1224169" cy="416079"/>
            <a:chOff x="4732390" y="4938739"/>
            <a:chExt cx="1224169" cy="416079"/>
          </a:xfrm>
        </p:grpSpPr>
        <p:sp>
          <p:nvSpPr>
            <p:cNvPr id="24" name="타원 23"/>
            <p:cNvSpPr/>
            <p:nvPr/>
          </p:nvSpPr>
          <p:spPr bwMode="auto">
            <a:xfrm>
              <a:off x="4887015" y="4938739"/>
              <a:ext cx="837116" cy="4160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732390" y="5008280"/>
              <a:ext cx="122416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Comment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cxnSp>
        <p:nvCxnSpPr>
          <p:cNvPr id="31" name="직선 화살표 연결선 30"/>
          <p:cNvCxnSpPr>
            <a:stCxn id="24" idx="1"/>
            <a:endCxn id="4" idx="5"/>
          </p:cNvCxnSpPr>
          <p:nvPr/>
        </p:nvCxnSpPr>
        <p:spPr bwMode="auto">
          <a:xfrm flipH="1" flipV="1">
            <a:off x="2957514" y="2788493"/>
            <a:ext cx="2249370" cy="169983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2250674" y="3645801"/>
            <a:ext cx="183625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[:IS_ATTACHED_TO]</a:t>
            </a:r>
            <a:endParaRPr lang="ko-KR" altLang="en-US" dirty="0">
              <a:latin typeface="+mj-lt"/>
              <a:ea typeface="+mj-ea"/>
            </a:endParaRPr>
          </a:p>
        </p:txBody>
      </p:sp>
      <p:cxnSp>
        <p:nvCxnSpPr>
          <p:cNvPr id="36" name="직선 화살표 연결선 35"/>
          <p:cNvCxnSpPr>
            <a:stCxn id="24" idx="7"/>
            <a:endCxn id="5" idx="3"/>
          </p:cNvCxnSpPr>
          <p:nvPr/>
        </p:nvCxnSpPr>
        <p:spPr bwMode="auto">
          <a:xfrm flipV="1">
            <a:off x="5798814" y="2803269"/>
            <a:ext cx="2135462" cy="168506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 bwMode="auto">
          <a:xfrm>
            <a:off x="6587882" y="3645801"/>
            <a:ext cx="203304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[:IS_COMMENTED_BY]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2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Document-Document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991450" y="4135230"/>
            <a:ext cx="1008140" cy="576080"/>
            <a:chOff x="2284050" y="2204830"/>
            <a:chExt cx="1008140" cy="576080"/>
          </a:xfrm>
        </p:grpSpPr>
        <p:sp>
          <p:nvSpPr>
            <p:cNvPr id="4" name="타원 3"/>
            <p:cNvSpPr/>
            <p:nvPr/>
          </p:nvSpPr>
          <p:spPr bwMode="auto">
            <a:xfrm>
              <a:off x="2356060" y="2204830"/>
              <a:ext cx="936130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2284050" y="2354370"/>
              <a:ext cx="10081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447930" y="4149130"/>
            <a:ext cx="1108954" cy="576080"/>
            <a:chOff x="2284050" y="2204830"/>
            <a:chExt cx="1008140" cy="576080"/>
          </a:xfrm>
        </p:grpSpPr>
        <p:sp>
          <p:nvSpPr>
            <p:cNvPr id="8" name="타원 7"/>
            <p:cNvSpPr/>
            <p:nvPr/>
          </p:nvSpPr>
          <p:spPr bwMode="auto">
            <a:xfrm>
              <a:off x="2356060" y="2204830"/>
              <a:ext cx="936130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2284050" y="2354370"/>
              <a:ext cx="10081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sp>
        <p:nvSpPr>
          <p:cNvPr id="10" name="타원 9"/>
          <p:cNvSpPr/>
          <p:nvPr/>
        </p:nvSpPr>
        <p:spPr bwMode="auto">
          <a:xfrm>
            <a:off x="4732390" y="1340710"/>
            <a:ext cx="1152160" cy="9361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" name="꺾인 연결선 11"/>
          <p:cNvCxnSpPr>
            <a:stCxn id="4" idx="0"/>
            <a:endCxn id="8" idx="0"/>
          </p:cNvCxnSpPr>
          <p:nvPr/>
        </p:nvCxnSpPr>
        <p:spPr bwMode="auto">
          <a:xfrm rot="16200000" flipH="1">
            <a:off x="5279819" y="2386936"/>
            <a:ext cx="13900" cy="3510488"/>
          </a:xfrm>
          <a:prstGeom prst="bentConnector3">
            <a:avLst>
              <a:gd name="adj1" fmla="val -1644604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꺾인 연결선 13"/>
          <p:cNvCxnSpPr>
            <a:stCxn id="8" idx="4"/>
            <a:endCxn id="4" idx="4"/>
          </p:cNvCxnSpPr>
          <p:nvPr/>
        </p:nvCxnSpPr>
        <p:spPr bwMode="auto">
          <a:xfrm rot="5400000" flipH="1">
            <a:off x="5279819" y="2963016"/>
            <a:ext cx="13900" cy="3510488"/>
          </a:xfrm>
          <a:prstGeom prst="bentConnector3">
            <a:avLst>
              <a:gd name="adj1" fmla="val -1644604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4450700" y="3557460"/>
            <a:ext cx="19972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[:IS_REFERENCED_TO]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463400" y="5014360"/>
            <a:ext cx="1715540" cy="284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[:IS_RELATED_TO]</a:t>
            </a:r>
            <a:endParaRPr lang="ko-KR" altLang="en-US" dirty="0">
              <a:latin typeface="+mj-lt"/>
              <a:ea typeface="+mj-ea"/>
            </a:endParaRPr>
          </a:p>
        </p:txBody>
      </p:sp>
      <p:cxnSp>
        <p:nvCxnSpPr>
          <p:cNvPr id="21" name="꺾인 연결선 20"/>
          <p:cNvCxnSpPr>
            <a:stCxn id="8" idx="6"/>
            <a:endCxn id="10" idx="6"/>
          </p:cNvCxnSpPr>
          <p:nvPr/>
        </p:nvCxnSpPr>
        <p:spPr bwMode="auto">
          <a:xfrm flipH="1" flipV="1">
            <a:off x="5884550" y="1808775"/>
            <a:ext cx="1672334" cy="2628395"/>
          </a:xfrm>
          <a:prstGeom prst="bentConnector3">
            <a:avLst>
              <a:gd name="adj1" fmla="val -1367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꺾인 연결선 24"/>
          <p:cNvCxnSpPr>
            <a:stCxn id="5" idx="1"/>
            <a:endCxn id="10" idx="2"/>
          </p:cNvCxnSpPr>
          <p:nvPr/>
        </p:nvCxnSpPr>
        <p:spPr bwMode="auto">
          <a:xfrm rot="10800000" flipH="1">
            <a:off x="2991450" y="1808776"/>
            <a:ext cx="1740940" cy="2614495"/>
          </a:xfrm>
          <a:prstGeom prst="bentConnector3">
            <a:avLst>
              <a:gd name="adj1" fmla="val -13131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4782699" y="1624851"/>
            <a:ext cx="100814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sz="1400" dirty="0" err="1" smtClean="0">
                <a:latin typeface="+mj-lt"/>
                <a:ea typeface="+mj-ea"/>
              </a:rPr>
              <a:t>Achive</a:t>
            </a:r>
            <a:endParaRPr lang="ko-KR" altLang="en-US" sz="1400" dirty="0">
              <a:latin typeface="+mj-lt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828820" y="2780910"/>
            <a:ext cx="187226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[:IS_DOCUMENT_OF]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915860" y="2780130"/>
            <a:ext cx="187226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[:IS_DOCUMENT_OF]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3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Document-Tag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020430" y="1983700"/>
            <a:ext cx="864120" cy="7921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7890080" y="4557855"/>
            <a:ext cx="864120" cy="7921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076133" y="4673857"/>
            <a:ext cx="864120" cy="7921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356060" y="4557855"/>
            <a:ext cx="864120" cy="7921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" name="직선 화살표 연결선 8"/>
          <p:cNvCxnSpPr>
            <a:stCxn id="6" idx="0"/>
            <a:endCxn id="4" idx="4"/>
          </p:cNvCxnSpPr>
          <p:nvPr/>
        </p:nvCxnSpPr>
        <p:spPr bwMode="auto">
          <a:xfrm flipH="1" flipV="1">
            <a:off x="5452490" y="2775810"/>
            <a:ext cx="55703" cy="189804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7" idx="7"/>
            <a:endCxn id="4" idx="3"/>
          </p:cNvCxnSpPr>
          <p:nvPr/>
        </p:nvCxnSpPr>
        <p:spPr bwMode="auto">
          <a:xfrm flipV="1">
            <a:off x="3093633" y="2659808"/>
            <a:ext cx="2053344" cy="201404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5" idx="1"/>
            <a:endCxn id="4" idx="5"/>
          </p:cNvCxnSpPr>
          <p:nvPr/>
        </p:nvCxnSpPr>
        <p:spPr bwMode="auto">
          <a:xfrm flipH="1" flipV="1">
            <a:off x="5758003" y="2659808"/>
            <a:ext cx="2258624" cy="201404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2572090" y="3284980"/>
            <a:ext cx="16562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[:IS_TAGGED_TO]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24505" y="3284979"/>
            <a:ext cx="16562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[:IS_TAGGED_TO]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814755" y="3270864"/>
            <a:ext cx="16562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[:IS_TAGGED_TO]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020430" y="2244583"/>
            <a:ext cx="8641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sz="1400" dirty="0" smtClean="0">
                <a:latin typeface="+mj-lt"/>
                <a:ea typeface="+mj-ea"/>
              </a:rPr>
              <a:t>Tag</a:t>
            </a:r>
            <a:endParaRPr lang="ko-KR" altLang="en-US" sz="1400" dirty="0">
              <a:latin typeface="+mj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11063" y="4815410"/>
            <a:ext cx="108015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Document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968118" y="4931412"/>
            <a:ext cx="108015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Document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756665" y="4816319"/>
            <a:ext cx="108015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Document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35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Tag-Tag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2812350" y="3055155"/>
            <a:ext cx="767880" cy="576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812350" y="3189306"/>
            <a:ext cx="93613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sz="1400" dirty="0" smtClean="0">
                <a:latin typeface="+mj-lt"/>
                <a:ea typeface="+mj-ea"/>
              </a:rPr>
              <a:t>Tag</a:t>
            </a:r>
            <a:endParaRPr lang="ko-KR" altLang="en-US" sz="1400" dirty="0">
              <a:latin typeface="+mj-lt"/>
              <a:ea typeface="+mj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036710" y="3065297"/>
            <a:ext cx="767880" cy="576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36710" y="3189307"/>
            <a:ext cx="93613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sz="1400" dirty="0" smtClean="0">
                <a:latin typeface="+mj-lt"/>
                <a:ea typeface="+mj-ea"/>
              </a:rPr>
              <a:t>Tag</a:t>
            </a:r>
            <a:endParaRPr lang="ko-KR" altLang="en-US" sz="1400" dirty="0">
              <a:latin typeface="+mj-lt"/>
              <a:ea typeface="+mj-ea"/>
            </a:endParaRPr>
          </a:p>
        </p:txBody>
      </p:sp>
      <p:cxnSp>
        <p:nvCxnSpPr>
          <p:cNvPr id="9" name="직선 화살표 연결선 8"/>
          <p:cNvCxnSpPr>
            <a:stCxn id="4" idx="5"/>
            <a:endCxn id="4" idx="5"/>
          </p:cNvCxnSpPr>
          <p:nvPr/>
        </p:nvCxnSpPr>
        <p:spPr bwMode="auto">
          <a:xfrm>
            <a:off x="3467777" y="3546870"/>
            <a:ext cx="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6" idx="2"/>
          </p:cNvCxnSpPr>
          <p:nvPr/>
        </p:nvCxnSpPr>
        <p:spPr bwMode="auto">
          <a:xfrm flipH="1">
            <a:off x="3580230" y="3353337"/>
            <a:ext cx="345648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4588370" y="3055155"/>
            <a:ext cx="16562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[:IS_RELATED_TO]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8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Archive-External Archive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72090" y="1700759"/>
            <a:ext cx="1008140" cy="720100"/>
            <a:chOff x="1851990" y="1700760"/>
            <a:chExt cx="1008140" cy="720100"/>
          </a:xfrm>
        </p:grpSpPr>
        <p:sp>
          <p:nvSpPr>
            <p:cNvPr id="4" name="타원 3"/>
            <p:cNvSpPr/>
            <p:nvPr/>
          </p:nvSpPr>
          <p:spPr bwMode="auto">
            <a:xfrm>
              <a:off x="1851990" y="1700760"/>
              <a:ext cx="936130" cy="720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1851990" y="1922310"/>
              <a:ext cx="10081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Archive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468770" y="1700759"/>
            <a:ext cx="1008140" cy="720100"/>
            <a:chOff x="1851990" y="1700760"/>
            <a:chExt cx="1008140" cy="720100"/>
          </a:xfrm>
        </p:grpSpPr>
        <p:sp>
          <p:nvSpPr>
            <p:cNvPr id="8" name="타원 7"/>
            <p:cNvSpPr/>
            <p:nvPr/>
          </p:nvSpPr>
          <p:spPr bwMode="auto">
            <a:xfrm>
              <a:off x="1851990" y="1700760"/>
              <a:ext cx="936130" cy="720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851990" y="1922310"/>
              <a:ext cx="10081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Archive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92945" y="4705659"/>
            <a:ext cx="1152160" cy="576080"/>
            <a:chOff x="1311915" y="4437140"/>
            <a:chExt cx="1152160" cy="576080"/>
          </a:xfrm>
        </p:grpSpPr>
        <p:sp>
          <p:nvSpPr>
            <p:cNvPr id="22" name="타원 21"/>
            <p:cNvSpPr/>
            <p:nvPr/>
          </p:nvSpPr>
          <p:spPr bwMode="auto">
            <a:xfrm>
              <a:off x="1311915" y="4437140"/>
              <a:ext cx="1152159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311915" y="4557740"/>
              <a:ext cx="11521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88620" y="4726900"/>
            <a:ext cx="1152160" cy="576080"/>
            <a:chOff x="1311915" y="4437140"/>
            <a:chExt cx="1152160" cy="576080"/>
          </a:xfrm>
        </p:grpSpPr>
        <p:sp>
          <p:nvSpPr>
            <p:cNvPr id="26" name="타원 25"/>
            <p:cNvSpPr/>
            <p:nvPr/>
          </p:nvSpPr>
          <p:spPr bwMode="auto">
            <a:xfrm>
              <a:off x="1311915" y="4437140"/>
              <a:ext cx="1152159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11915" y="4557740"/>
              <a:ext cx="11521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764950" y="4726900"/>
            <a:ext cx="1152160" cy="576080"/>
            <a:chOff x="1311915" y="4437140"/>
            <a:chExt cx="1152160" cy="576080"/>
          </a:xfrm>
        </p:grpSpPr>
        <p:sp>
          <p:nvSpPr>
            <p:cNvPr id="29" name="타원 28"/>
            <p:cNvSpPr/>
            <p:nvPr/>
          </p:nvSpPr>
          <p:spPr bwMode="auto">
            <a:xfrm>
              <a:off x="1311915" y="4437140"/>
              <a:ext cx="1152159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1311915" y="4557740"/>
              <a:ext cx="11521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8220" y="4705659"/>
            <a:ext cx="1152160" cy="576080"/>
            <a:chOff x="1311915" y="4437140"/>
            <a:chExt cx="1152160" cy="576080"/>
          </a:xfrm>
        </p:grpSpPr>
        <p:sp>
          <p:nvSpPr>
            <p:cNvPr id="32" name="타원 31"/>
            <p:cNvSpPr/>
            <p:nvPr/>
          </p:nvSpPr>
          <p:spPr bwMode="auto">
            <a:xfrm>
              <a:off x="1311915" y="4437140"/>
              <a:ext cx="1152159" cy="576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algn="ctr" eaLnBrk="0" latinLnBrk="0" hangingPunct="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311915" y="4557740"/>
              <a:ext cx="11521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  <a:buFontTx/>
                <a:buChar char="-"/>
              </a:pPr>
              <a:r>
                <a:rPr lang="en-US" altLang="ko-KR" dirty="0" smtClean="0">
                  <a:latin typeface="+mj-lt"/>
                  <a:ea typeface="+mj-ea"/>
                </a:rPr>
                <a:t>Document</a:t>
              </a:r>
              <a:endParaRPr lang="ko-KR" altLang="en-US" dirty="0">
                <a:latin typeface="+mj-lt"/>
                <a:ea typeface="+mj-ea"/>
              </a:endParaRPr>
            </a:p>
          </p:txBody>
        </p:sp>
      </p:grpSp>
      <p:cxnSp>
        <p:nvCxnSpPr>
          <p:cNvPr id="35" name="직선 화살표 연결선 34"/>
          <p:cNvCxnSpPr>
            <a:stCxn id="22" idx="0"/>
            <a:endCxn id="4" idx="3"/>
          </p:cNvCxnSpPr>
          <p:nvPr/>
        </p:nvCxnSpPr>
        <p:spPr bwMode="auto">
          <a:xfrm flipV="1">
            <a:off x="1869025" y="2315403"/>
            <a:ext cx="840158" cy="239025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>
            <a:stCxn id="32" idx="0"/>
          </p:cNvCxnSpPr>
          <p:nvPr/>
        </p:nvCxnSpPr>
        <p:spPr bwMode="auto">
          <a:xfrm flipH="1" flipV="1">
            <a:off x="3292190" y="2420859"/>
            <a:ext cx="792110" cy="228480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stCxn id="26" idx="0"/>
            <a:endCxn id="8" idx="3"/>
          </p:cNvCxnSpPr>
          <p:nvPr/>
        </p:nvCxnSpPr>
        <p:spPr bwMode="auto">
          <a:xfrm flipV="1">
            <a:off x="6964700" y="2315403"/>
            <a:ext cx="641163" cy="241149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>
            <a:stCxn id="29" idx="0"/>
            <a:endCxn id="8" idx="5"/>
          </p:cNvCxnSpPr>
          <p:nvPr/>
        </p:nvCxnSpPr>
        <p:spPr bwMode="auto">
          <a:xfrm flipH="1" flipV="1">
            <a:off x="8267807" y="2315403"/>
            <a:ext cx="1073223" cy="241149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꺾인 연결선 48"/>
          <p:cNvCxnSpPr>
            <a:stCxn id="26" idx="4"/>
            <a:endCxn id="32" idx="4"/>
          </p:cNvCxnSpPr>
          <p:nvPr/>
        </p:nvCxnSpPr>
        <p:spPr bwMode="auto">
          <a:xfrm rot="5400000" flipH="1">
            <a:off x="5513879" y="3852160"/>
            <a:ext cx="21241" cy="2880400"/>
          </a:xfrm>
          <a:prstGeom prst="bentConnector3">
            <a:avLst>
              <a:gd name="adj1" fmla="val -1076221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 bwMode="auto">
          <a:xfrm>
            <a:off x="4336334" y="5600341"/>
            <a:ext cx="23763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Tx/>
              <a:buChar char="-"/>
            </a:pPr>
            <a:r>
              <a:rPr lang="en-US" altLang="ko-KR" dirty="0" smtClean="0">
                <a:latin typeface="+mj-lt"/>
                <a:ea typeface="+mj-ea"/>
              </a:rPr>
              <a:t>[:IS_EXTERNAL_LINKED_TO]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725641" y="5877340"/>
            <a:ext cx="219630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dirty="0" smtClean="0">
                <a:latin typeface="+mj-lt"/>
                <a:ea typeface="+mj-ea"/>
              </a:rPr>
              <a:t>Property : </a:t>
            </a:r>
            <a:r>
              <a:rPr lang="en-US" altLang="ko-KR" dirty="0" err="1" smtClean="0">
                <a:latin typeface="+mj-lt"/>
                <a:ea typeface="+mj-ea"/>
              </a:rPr>
              <a:t>externalArchiveId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684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marL="171450" indent="-171450" eaLnBrk="0" latinLnBrk="0" hangingPunct="0">
          <a:spcBef>
            <a:spcPct val="50000"/>
          </a:spcBef>
          <a:buClr>
            <a:schemeClr val="tx1"/>
          </a:buClr>
          <a:buFont typeface="Wingdings" pitchFamily="2" charset="2"/>
          <a:buChar char="ü"/>
          <a:defRPr smtClean="0">
            <a:latin typeface="Optima" pitchFamily="2" charset="2"/>
          </a:defRPr>
        </a:defPPr>
      </a:lstStyle>
    </a:spDef>
    <a:lnDef>
      <a:spPr bwMode="auto"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66548</TotalTime>
  <Words>134</Words>
  <Application>Microsoft Office PowerPoint</Application>
  <PresentationFormat>사용자 지정</PresentationFormat>
  <Paragraphs>68</Paragraphs>
  <Slides>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Nextree Basic A4</vt:lpstr>
      <vt:lpstr>클립</vt:lpstr>
      <vt:lpstr>PowerPoint 프레젠테이션</vt:lpstr>
      <vt:lpstr>공개방침 테이블</vt:lpstr>
      <vt:lpstr>노트</vt:lpstr>
      <vt:lpstr>컨셉</vt:lpstr>
      <vt:lpstr>User - Document</vt:lpstr>
      <vt:lpstr>Document-Document</vt:lpstr>
      <vt:lpstr>Document-Tag</vt:lpstr>
      <vt:lpstr>Tag-Tag</vt:lpstr>
      <vt:lpstr>Archive-External Archive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vaslife</dc:creator>
  <cp:lastModifiedBy>ahn</cp:lastModifiedBy>
  <cp:revision>3813</cp:revision>
  <dcterms:created xsi:type="dcterms:W3CDTF">2002-03-21T10:45:59Z</dcterms:created>
  <dcterms:modified xsi:type="dcterms:W3CDTF">2013-08-01T15:04:54Z</dcterms:modified>
</cp:coreProperties>
</file>