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>
        <p:scale>
          <a:sx n="33" d="100"/>
          <a:sy n="33" d="100"/>
        </p:scale>
        <p:origin x="33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6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29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6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3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B255-439E-42E1-A60A-8F00BEBE2392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C3FF-BFD4-421B-8041-35D478D36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07E761B-24FD-4C7C-BC1D-61B83842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5" y="657281"/>
            <a:ext cx="28318398" cy="47996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10" y="584240"/>
            <a:ext cx="28113927" cy="4779846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C4FBC8-A76B-4B93-9E42-D4EA3668A3ED}"/>
              </a:ext>
            </a:extLst>
          </p:cNvPr>
          <p:cNvSpPr/>
          <p:nvPr/>
        </p:nvSpPr>
        <p:spPr>
          <a:xfrm>
            <a:off x="16430975" y="21833773"/>
            <a:ext cx="11893029" cy="1014526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1C9673-7447-4698-AF60-290B2F84034E}"/>
              </a:ext>
            </a:extLst>
          </p:cNvPr>
          <p:cNvSpPr txBox="1"/>
          <p:nvPr/>
        </p:nvSpPr>
        <p:spPr>
          <a:xfrm>
            <a:off x="1061910" y="8378008"/>
            <a:ext cx="28113927" cy="9941183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71600" indent="-1371600">
              <a:buAutoNum type="arabicPeriod"/>
            </a:pPr>
            <a:r>
              <a:rPr kumimoji="1" lang="en-US" altLang="ja-JP" sz="8000" dirty="0" smtClean="0"/>
              <a:t>Introduction</a:t>
            </a:r>
          </a:p>
          <a:p>
            <a:r>
              <a:rPr kumimoji="1" lang="en-US" altLang="ja-JP" sz="8000" dirty="0" smtClean="0"/>
              <a:t>In </a:t>
            </a:r>
            <a:r>
              <a:rPr kumimoji="1" lang="en-US" altLang="ja-JP" sz="8000" dirty="0"/>
              <a:t>this study, a building which was destroyed by the Kumamoto 	Earthquake was recreated from designs using 3Dmodels.  </a:t>
            </a:r>
          </a:p>
          <a:p>
            <a:r>
              <a:rPr kumimoji="1" lang="en-US" altLang="ja-JP" sz="8000" dirty="0"/>
              <a:t>There are plans to rebuild this building, so we made a 3D model to 	keep records.</a:t>
            </a:r>
          </a:p>
          <a:p>
            <a:r>
              <a:rPr kumimoji="1" lang="en-US" altLang="ja-JP" sz="8000" dirty="0"/>
              <a:t>We used </a:t>
            </a:r>
            <a:r>
              <a:rPr kumimoji="1" lang="en-US" altLang="ja-JP" sz="8000" dirty="0" err="1"/>
              <a:t>SketchUp</a:t>
            </a:r>
            <a:r>
              <a:rPr kumimoji="1" lang="en-US" altLang="ja-JP" sz="8000" dirty="0"/>
              <a:t> to recreate the building.</a:t>
            </a:r>
          </a:p>
          <a:p>
            <a:r>
              <a:rPr kumimoji="1" lang="en-US" altLang="ja-JP" sz="8000" dirty="0"/>
              <a:t>The 3D models will be shared at </a:t>
            </a:r>
          </a:p>
          <a:p>
            <a:r>
              <a:rPr kumimoji="1" lang="en-US" altLang="ja-JP" sz="8000" dirty="0"/>
              <a:t>"https://github.com/D2IT2017/</a:t>
            </a:r>
            <a:r>
              <a:rPr kumimoji="1" lang="en-US" altLang="ja-JP" sz="8000" dirty="0" err="1"/>
              <a:t>kanritou</a:t>
            </a:r>
            <a:r>
              <a:rPr kumimoji="1" lang="en-US" altLang="ja-JP" sz="8000" dirty="0"/>
              <a:t>" </a:t>
            </a:r>
            <a:endParaRPr kumimoji="1" lang="en-US" altLang="ja-JP" sz="8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F2116F-0C92-43CF-B68D-CADC71CE7B85}"/>
              </a:ext>
            </a:extLst>
          </p:cNvPr>
          <p:cNvSpPr/>
          <p:nvPr/>
        </p:nvSpPr>
        <p:spPr>
          <a:xfrm>
            <a:off x="1061910" y="18552511"/>
            <a:ext cx="14039850" cy="1004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0" dirty="0">
                <a:solidFill>
                  <a:schemeClr val="tx1"/>
                </a:solidFill>
              </a:rPr>
              <a:t>2</a:t>
            </a:r>
            <a:r>
              <a:rPr kumimoji="1" lang="en-US" altLang="ja-JP" sz="8000" dirty="0" smtClean="0">
                <a:solidFill>
                  <a:schemeClr val="tx1"/>
                </a:solidFill>
              </a:rPr>
              <a:t>. </a:t>
            </a:r>
            <a:r>
              <a:rPr kumimoji="1" lang="en-US" altLang="ja-JP" sz="8000" dirty="0">
                <a:solidFill>
                  <a:schemeClr val="tx1"/>
                </a:solidFill>
              </a:rPr>
              <a:t>Preparation</a:t>
            </a: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Equipment used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6600" dirty="0" err="1" smtClean="0">
                <a:solidFill>
                  <a:schemeClr val="tx1"/>
                </a:solidFill>
              </a:rPr>
              <a:t>Daini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6600" dirty="0">
                <a:solidFill>
                  <a:schemeClr val="tx1"/>
                </a:solidFill>
              </a:rPr>
              <a:t>High School 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floorplan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6600" dirty="0" smtClean="0">
                <a:solidFill>
                  <a:schemeClr val="tx1"/>
                </a:solidFill>
              </a:rPr>
              <a:t>Ruler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en-US" altLang="ja-JP" sz="6600" dirty="0" err="1" smtClean="0">
                <a:solidFill>
                  <a:schemeClr val="tx1"/>
                </a:solidFill>
              </a:rPr>
              <a:t>SketchUp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r>
              <a:rPr kumimoji="1" lang="en-US" altLang="ja-JP" sz="6600" dirty="0">
                <a:solidFill>
                  <a:schemeClr val="tx1"/>
                </a:solidFill>
              </a:rPr>
              <a:t>What is SketchUp</a:t>
            </a:r>
            <a:r>
              <a:rPr kumimoji="1" lang="ja-JP" altLang="en-US" sz="6600" dirty="0">
                <a:solidFill>
                  <a:schemeClr val="tx1"/>
                </a:solidFill>
              </a:rPr>
              <a:t>～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r>
              <a:rPr kumimoji="1" lang="en-US" altLang="ja-JP" sz="6600" dirty="0">
                <a:solidFill>
                  <a:schemeClr val="tx1"/>
                </a:solidFill>
              </a:rPr>
              <a:t>It is a 3D model creation software. It is relatively easy to pull a straight line and raise the plane to 3D.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D05210-42C2-46D9-881A-155206ED01BB}"/>
              </a:ext>
            </a:extLst>
          </p:cNvPr>
          <p:cNvSpPr txBox="1"/>
          <p:nvPr/>
        </p:nvSpPr>
        <p:spPr>
          <a:xfrm>
            <a:off x="1097756" y="28986466"/>
            <a:ext cx="28078082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3</a:t>
            </a:r>
            <a:r>
              <a:rPr kumimoji="1" lang="en-US" altLang="ja-JP" sz="8000" dirty="0" smtClean="0"/>
              <a:t>. </a:t>
            </a:r>
            <a:r>
              <a:rPr kumimoji="1" lang="en-US" altLang="ja-JP" sz="8000" dirty="0"/>
              <a:t>Production</a:t>
            </a:r>
          </a:p>
          <a:p>
            <a:r>
              <a:rPr kumimoji="1" lang="en-US" altLang="ja-JP" sz="6600" dirty="0"/>
              <a:t>A 3D model based on the floor plan was created.</a:t>
            </a:r>
          </a:p>
          <a:p>
            <a:r>
              <a:rPr kumimoji="1" lang="en-US" altLang="ja-JP" sz="6600" dirty="0"/>
              <a:t>However, since the sizes of the windows were unknown, we measured them in another school building created at the same time and created windows.</a:t>
            </a:r>
            <a:endParaRPr kumimoji="1" lang="ja-JP" altLang="en-US" sz="6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061911" y="36337425"/>
            <a:ext cx="14039849" cy="5541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5400" dirty="0" err="1">
                <a:solidFill>
                  <a:schemeClr val="tx1"/>
                </a:solidFill>
              </a:rPr>
              <a:t>Daini</a:t>
            </a:r>
            <a:r>
              <a:rPr kumimoji="1" lang="en-US" altLang="ja-JP" sz="5400" dirty="0">
                <a:solidFill>
                  <a:schemeClr val="tx1"/>
                </a:solidFill>
              </a:rPr>
              <a:t> High School floorplan</a:t>
            </a:r>
          </a:p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Douga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 de 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wakaru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SketchUp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saikyou</a:t>
            </a:r>
            <a:r>
              <a:rPr kumimoji="1" lang="en-US" altLang="ja-JP" sz="5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5400" dirty="0" err="1" smtClean="0">
                <a:solidFill>
                  <a:schemeClr val="tx1"/>
                </a:solidFill>
              </a:rPr>
              <a:t>baiburu</a:t>
            </a:r>
            <a:r>
              <a:rPr kumimoji="1" lang="ja-JP" altLang="en-US" sz="5400" dirty="0">
                <a:solidFill>
                  <a:schemeClr val="tx1"/>
                </a:solidFill>
              </a:rPr>
              <a:t>　</a:t>
            </a:r>
            <a:endParaRPr kumimoji="1"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5400" dirty="0">
                <a:solidFill>
                  <a:schemeClr val="tx1"/>
                </a:solidFill>
              </a:rPr>
              <a:t>Author: Masahiko </a:t>
            </a:r>
            <a:r>
              <a:rPr kumimoji="1" lang="en-US" altLang="ja-JP" sz="5400" dirty="0" err="1">
                <a:solidFill>
                  <a:schemeClr val="tx1"/>
                </a:solidFill>
              </a:rPr>
              <a:t>Satou</a:t>
            </a:r>
            <a:r>
              <a:rPr kumimoji="1" lang="en-US" altLang="ja-JP" sz="5400" dirty="0">
                <a:solidFill>
                  <a:schemeClr val="tx1"/>
                </a:solidFill>
              </a:rPr>
              <a:t> </a:t>
            </a:r>
            <a:endParaRPr kumimoji="1" lang="en-US" altLang="ja-JP" sz="5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5400" dirty="0" err="1">
                <a:solidFill>
                  <a:schemeClr val="tx1"/>
                </a:solidFill>
              </a:rPr>
              <a:t>Publication:X-Knowledge</a:t>
            </a:r>
            <a:endParaRPr kumimoji="1" lang="en-US" altLang="ja-JP" sz="5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579143" y="36337425"/>
            <a:ext cx="13596694" cy="55415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>
                <a:solidFill>
                  <a:schemeClr val="tx1"/>
                </a:solidFill>
              </a:rPr>
              <a:t>Acknowledgments</a:t>
            </a:r>
          </a:p>
          <a:p>
            <a:pPr algn="ctr"/>
            <a:r>
              <a:rPr kumimoji="1" lang="en-US" altLang="ja-JP" sz="6600" dirty="0">
                <a:solidFill>
                  <a:schemeClr val="tx1"/>
                </a:solidFill>
              </a:rPr>
              <a:t>Thank you very 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much to </a:t>
            </a:r>
          </a:p>
          <a:p>
            <a:pPr algn="ctr"/>
            <a:r>
              <a:rPr kumimoji="1" lang="en-US" altLang="ja-JP" sz="6600" dirty="0" err="1" smtClean="0">
                <a:solidFill>
                  <a:schemeClr val="tx1"/>
                </a:solidFill>
              </a:rPr>
              <a:t>Mr.Shinokura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 and</a:t>
            </a:r>
            <a:endParaRPr kumimoji="1" lang="en-US" altLang="ja-JP" sz="6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600" dirty="0" err="1">
                <a:solidFill>
                  <a:schemeClr val="tx1"/>
                </a:solidFill>
              </a:rPr>
              <a:t>Daini</a:t>
            </a:r>
            <a:r>
              <a:rPr kumimoji="1" lang="en-US" altLang="ja-JP" sz="6600" dirty="0">
                <a:solidFill>
                  <a:schemeClr val="tx1"/>
                </a:solidFill>
              </a:rPr>
              <a:t> High 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School </a:t>
            </a:r>
            <a:r>
              <a:rPr kumimoji="1" lang="en-US" altLang="ja-JP" sz="6600" dirty="0">
                <a:solidFill>
                  <a:schemeClr val="tx1"/>
                </a:solidFill>
              </a:rPr>
              <a:t>C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omputer </a:t>
            </a:r>
            <a:r>
              <a:rPr kumimoji="1" lang="en-US" altLang="ja-JP" sz="6600" dirty="0">
                <a:solidFill>
                  <a:schemeClr val="tx1"/>
                </a:solidFill>
              </a:rPr>
              <a:t>C</a:t>
            </a:r>
            <a:r>
              <a:rPr kumimoji="1" lang="en-US" altLang="ja-JP" sz="6600" dirty="0" smtClean="0">
                <a:solidFill>
                  <a:schemeClr val="tx1"/>
                </a:solidFill>
              </a:rPr>
              <a:t>lub </a:t>
            </a:r>
          </a:p>
          <a:p>
            <a:pPr algn="ctr"/>
            <a:r>
              <a:rPr kumimoji="1" lang="en-US" altLang="ja-JP" sz="6600" dirty="0" smtClean="0">
                <a:solidFill>
                  <a:schemeClr val="tx1"/>
                </a:solidFill>
              </a:rPr>
              <a:t>for</a:t>
            </a:r>
            <a:r>
              <a:rPr kumimoji="1" lang="ja-JP" altLang="en-US" sz="6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6600" dirty="0">
                <a:solidFill>
                  <a:schemeClr val="tx1"/>
                </a:solidFill>
              </a:rPr>
              <a:t>their advice and support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0F4A217-25E2-48CF-B3DE-0B08806673E1}"/>
              </a:ext>
            </a:extLst>
          </p:cNvPr>
          <p:cNvGrpSpPr/>
          <p:nvPr/>
        </p:nvGrpSpPr>
        <p:grpSpPr>
          <a:xfrm>
            <a:off x="16430975" y="20033120"/>
            <a:ext cx="11890198" cy="8491035"/>
            <a:chOff x="949442" y="12351033"/>
            <a:chExt cx="28751342" cy="19754461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EB7869F3-0A42-4590-BF74-5E6A319D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881" y="12351033"/>
              <a:ext cx="12074903" cy="14163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8D6D3C57-DB15-4364-9CA9-727E3FD1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084" y="24553961"/>
              <a:ext cx="10820339" cy="7551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B2708115-2289-420A-9F1A-5C2D7B79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442" y="13232820"/>
              <a:ext cx="11752599" cy="11060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F35F48-2586-4F1A-8EEA-B575AB3E3098}"/>
              </a:ext>
            </a:extLst>
          </p:cNvPr>
          <p:cNvSpPr/>
          <p:nvPr/>
        </p:nvSpPr>
        <p:spPr>
          <a:xfrm>
            <a:off x="15579143" y="18549916"/>
            <a:ext cx="13596694" cy="100472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DC41B8-DA01-4C71-AF0A-F382234EAFF1}"/>
              </a:ext>
            </a:extLst>
          </p:cNvPr>
          <p:cNvSpPr txBox="1"/>
          <p:nvPr/>
        </p:nvSpPr>
        <p:spPr>
          <a:xfrm>
            <a:off x="17892747" y="18587611"/>
            <a:ext cx="89692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/>
              <a:t>Example of Creations</a:t>
            </a:r>
          </a:p>
          <a:p>
            <a:endParaRPr kumimoji="1" lang="ja-JP" altLang="en-US" sz="8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787702" y="6249198"/>
            <a:ext cx="19628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6600" dirty="0" err="1"/>
              <a:t>Daini</a:t>
            </a:r>
            <a:r>
              <a:rPr kumimoji="1" lang="en-US" altLang="ja-JP" sz="6600" dirty="0"/>
              <a:t> High School 3-S </a:t>
            </a:r>
            <a:r>
              <a:rPr kumimoji="1" lang="en-US" altLang="ja-JP" sz="6600" dirty="0" err="1"/>
              <a:t>Ryoga</a:t>
            </a:r>
            <a:r>
              <a:rPr kumimoji="1" lang="en-US" altLang="ja-JP" sz="6600" dirty="0"/>
              <a:t> Minami and </a:t>
            </a:r>
            <a:r>
              <a:rPr kumimoji="1" lang="en-US" altLang="ja-JP" sz="6600" dirty="0" err="1"/>
              <a:t>Ryoto</a:t>
            </a:r>
            <a:r>
              <a:rPr kumimoji="1" lang="en-US" altLang="ja-JP" sz="6600" dirty="0"/>
              <a:t> </a:t>
            </a:r>
            <a:r>
              <a:rPr kumimoji="1" lang="en-US" altLang="ja-JP" sz="6600" dirty="0" err="1"/>
              <a:t>Oyamada</a:t>
            </a:r>
            <a:endParaRPr kumimoji="1" lang="en-US" altLang="ja-JP" sz="66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251" y="13680796"/>
            <a:ext cx="4078233" cy="407823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2487A0-0767-42A2-B4C4-F402A37AC14B}"/>
              </a:ext>
            </a:extLst>
          </p:cNvPr>
          <p:cNvSpPr txBox="1"/>
          <p:nvPr/>
        </p:nvSpPr>
        <p:spPr>
          <a:xfrm>
            <a:off x="5478943" y="36554565"/>
            <a:ext cx="52057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ja-JP" sz="8000" dirty="0">
                <a:solidFill>
                  <a:prstClr val="black"/>
                </a:solidFill>
              </a:rPr>
              <a:t>Works Cited</a:t>
            </a:r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97755" y="647270"/>
            <a:ext cx="28078082" cy="4706805"/>
          </a:xfrm>
          <a:prstGeom prst="rect">
            <a:avLst/>
          </a:prstGeom>
          <a:noFill/>
          <a:ln w="381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7755" y="33569886"/>
            <a:ext cx="28078082" cy="243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8000" dirty="0" smtClean="0"/>
              <a:t>5. Conclusion</a:t>
            </a:r>
          </a:p>
          <a:p>
            <a:r>
              <a:rPr kumimoji="1" lang="en-US" altLang="ja-JP" sz="6600" dirty="0" smtClean="0"/>
              <a:t>We did it!! Please look our website.</a:t>
            </a:r>
            <a:endParaRPr kumimoji="1" lang="ja-JP" altLang="en-US" sz="66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902" y="13547104"/>
            <a:ext cx="4533582" cy="45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151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34</cp:revision>
  <cp:lastPrinted>2018-06-29T04:50:15Z</cp:lastPrinted>
  <dcterms:created xsi:type="dcterms:W3CDTF">2018-06-08T03:04:02Z</dcterms:created>
  <dcterms:modified xsi:type="dcterms:W3CDTF">2018-06-29T05:00:35Z</dcterms:modified>
</cp:coreProperties>
</file>