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18" d="100"/>
          <a:sy n="18" d="100"/>
        </p:scale>
        <p:origin x="6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0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B255-439E-42E1-A60A-8F00BEBE2392}" type="datetimeFigureOut">
              <a:rPr kumimoji="1" lang="ja-JP" altLang="en-US" smtClean="0"/>
              <a:t>2018/6/16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59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B255-439E-42E1-A60A-8F00BEBE2392}" type="datetimeFigureOut">
              <a:rPr kumimoji="1" lang="ja-JP" altLang="en-US" smtClean="0"/>
              <a:t>2018/6/16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58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B255-439E-42E1-A60A-8F00BEBE2392}" type="datetimeFigureOut">
              <a:rPr kumimoji="1" lang="ja-JP" altLang="en-US" smtClean="0"/>
              <a:t>2018/6/16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16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B255-439E-42E1-A60A-8F00BEBE2392}" type="datetimeFigureOut">
              <a:rPr kumimoji="1" lang="ja-JP" altLang="en-US" smtClean="0"/>
              <a:t>2018/6/16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77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B255-439E-42E1-A60A-8F00BEBE2392}" type="datetimeFigureOut">
              <a:rPr kumimoji="1" lang="ja-JP" altLang="en-US" smtClean="0"/>
              <a:t>2018/6/16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29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B255-439E-42E1-A60A-8F00BEBE2392}" type="datetimeFigureOut">
              <a:rPr kumimoji="1" lang="ja-JP" altLang="en-US" smtClean="0"/>
              <a:t>2018/6/16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34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B255-439E-42E1-A60A-8F00BEBE2392}" type="datetimeFigureOut">
              <a:rPr kumimoji="1" lang="ja-JP" altLang="en-US" smtClean="0"/>
              <a:t>2018/6/16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99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B255-439E-42E1-A60A-8F00BEBE2392}" type="datetimeFigureOut">
              <a:rPr kumimoji="1" lang="ja-JP" altLang="en-US" smtClean="0"/>
              <a:t>2018/6/16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64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B255-439E-42E1-A60A-8F00BEBE2392}" type="datetimeFigureOut">
              <a:rPr kumimoji="1" lang="ja-JP" altLang="en-US" smtClean="0"/>
              <a:t>2018/6/16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60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B255-439E-42E1-A60A-8F00BEBE2392}" type="datetimeFigureOut">
              <a:rPr kumimoji="1" lang="ja-JP" altLang="en-US" smtClean="0"/>
              <a:t>2018/6/16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37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B255-439E-42E1-A60A-8F00BEBE2392}" type="datetimeFigureOut">
              <a:rPr kumimoji="1" lang="ja-JP" altLang="en-US" smtClean="0"/>
              <a:t>2018/6/16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032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3B255-439E-42E1-A60A-8F00BEBE2392}" type="datetimeFigureOut">
              <a:rPr kumimoji="1" lang="ja-JP" altLang="en-US" smtClean="0"/>
              <a:t>2018/6/16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05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kumimoji="1"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kumimoji="1"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9C4FBC8-A76B-4B93-9E42-D4EA3668A3ED}"/>
              </a:ext>
            </a:extLst>
          </p:cNvPr>
          <p:cNvSpPr/>
          <p:nvPr/>
        </p:nvSpPr>
        <p:spPr>
          <a:xfrm>
            <a:off x="16430975" y="21833773"/>
            <a:ext cx="11893029" cy="10145266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1C9673-7447-4698-AF60-290B2F84034E}"/>
              </a:ext>
            </a:extLst>
          </p:cNvPr>
          <p:cNvSpPr txBox="1"/>
          <p:nvPr/>
        </p:nvSpPr>
        <p:spPr>
          <a:xfrm>
            <a:off x="1099374" y="8378008"/>
            <a:ext cx="28076463" cy="9941183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8000" dirty="0"/>
              <a:t>1. Abstract</a:t>
            </a:r>
          </a:p>
          <a:p>
            <a:r>
              <a:rPr kumimoji="1" lang="en-US" altLang="ja-JP" sz="8000" dirty="0"/>
              <a:t>In this study, a building which was destroyed by the Kumamoto 	Earthquake was recreated from designs using 3Dmodels.  </a:t>
            </a:r>
          </a:p>
          <a:p>
            <a:r>
              <a:rPr kumimoji="1" lang="en-US" altLang="ja-JP" sz="8000" dirty="0"/>
              <a:t>There are plans to rebuild this building, so we made a 3D model to 	keep records.</a:t>
            </a:r>
          </a:p>
          <a:p>
            <a:r>
              <a:rPr kumimoji="1" lang="en-US" altLang="ja-JP" sz="8000" dirty="0"/>
              <a:t>We used </a:t>
            </a:r>
            <a:r>
              <a:rPr kumimoji="1" lang="en-US" altLang="ja-JP" sz="8000" dirty="0" err="1"/>
              <a:t>SketchUp</a:t>
            </a:r>
            <a:r>
              <a:rPr kumimoji="1" lang="en-US" altLang="ja-JP" sz="8000" dirty="0"/>
              <a:t> to recreate the building.</a:t>
            </a:r>
          </a:p>
          <a:p>
            <a:r>
              <a:rPr kumimoji="1" lang="en-US" altLang="ja-JP" sz="8000" dirty="0"/>
              <a:t>The 3D models will be shared at </a:t>
            </a:r>
          </a:p>
          <a:p>
            <a:r>
              <a:rPr kumimoji="1" lang="en-US" altLang="ja-JP" sz="8000" dirty="0"/>
              <a:t>"https://github.com/mirachan010/</a:t>
            </a:r>
            <a:r>
              <a:rPr kumimoji="1" lang="en-US" altLang="ja-JP" sz="8000" dirty="0" err="1"/>
              <a:t>kanritou</a:t>
            </a:r>
            <a:r>
              <a:rPr kumimoji="1" lang="en-US" altLang="ja-JP" sz="8000" dirty="0"/>
              <a:t>" 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A03EC14-CE81-4FB1-86D6-9C4FEA88494E}"/>
              </a:ext>
            </a:extLst>
          </p:cNvPr>
          <p:cNvSpPr/>
          <p:nvPr/>
        </p:nvSpPr>
        <p:spPr>
          <a:xfrm>
            <a:off x="1099374" y="18667583"/>
            <a:ext cx="28079700" cy="316618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6600" dirty="0">
                <a:solidFill>
                  <a:schemeClr val="tx1"/>
                </a:solidFill>
              </a:rPr>
              <a:t>2. Purpose</a:t>
            </a:r>
          </a:p>
          <a:p>
            <a:r>
              <a:rPr kumimoji="1" lang="en-US" altLang="ja-JP" sz="6600" dirty="0">
                <a:solidFill>
                  <a:schemeClr val="tx1"/>
                </a:solidFill>
              </a:rPr>
              <a:t>We recreated a building which was destroy by </a:t>
            </a:r>
          </a:p>
          <a:p>
            <a:r>
              <a:rPr kumimoji="1" lang="en-US" altLang="ja-JP" sz="6600" dirty="0">
                <a:solidFill>
                  <a:schemeClr val="tx1"/>
                </a:solidFill>
              </a:rPr>
              <a:t>the Kumamoto Earthquake using 3Dmodels to keep records.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5F2116F-0C92-43CF-B68D-CADC71CE7B85}"/>
              </a:ext>
            </a:extLst>
          </p:cNvPr>
          <p:cNvSpPr/>
          <p:nvPr/>
        </p:nvSpPr>
        <p:spPr>
          <a:xfrm>
            <a:off x="1061911" y="22121688"/>
            <a:ext cx="14039850" cy="9163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6600" dirty="0">
                <a:solidFill>
                  <a:schemeClr val="tx1"/>
                </a:solidFill>
              </a:rPr>
              <a:t>3. Preparation</a:t>
            </a:r>
          </a:p>
          <a:p>
            <a:r>
              <a:rPr kumimoji="1" lang="en-US" altLang="ja-JP" sz="6600" dirty="0">
                <a:solidFill>
                  <a:schemeClr val="tx1"/>
                </a:solidFill>
              </a:rPr>
              <a:t>What to use…Design drawing of our </a:t>
            </a:r>
            <a:r>
              <a:rPr kumimoji="1" lang="en-US" altLang="ja-JP" sz="6600" dirty="0" err="1">
                <a:solidFill>
                  <a:schemeClr val="tx1"/>
                </a:solidFill>
              </a:rPr>
              <a:t>school,ruler,SketchUp</a:t>
            </a:r>
            <a:endParaRPr kumimoji="1" lang="en-US" altLang="ja-JP" sz="6600" dirty="0">
              <a:solidFill>
                <a:schemeClr val="tx1"/>
              </a:solidFill>
            </a:endParaRPr>
          </a:p>
          <a:p>
            <a:endParaRPr kumimoji="1" lang="en-US" altLang="ja-JP" sz="6600" dirty="0">
              <a:solidFill>
                <a:schemeClr val="tx1"/>
              </a:solidFill>
            </a:endParaRPr>
          </a:p>
          <a:p>
            <a:r>
              <a:rPr kumimoji="1" lang="ja-JP" altLang="en-US" sz="6600" dirty="0">
                <a:solidFill>
                  <a:schemeClr val="tx1"/>
                </a:solidFill>
              </a:rPr>
              <a:t>～</a:t>
            </a:r>
            <a:r>
              <a:rPr kumimoji="1" lang="en-US" altLang="ja-JP" sz="6600" dirty="0">
                <a:solidFill>
                  <a:schemeClr val="tx1"/>
                </a:solidFill>
              </a:rPr>
              <a:t>What is SketchUp</a:t>
            </a:r>
            <a:r>
              <a:rPr kumimoji="1" lang="ja-JP" altLang="en-US" sz="6600" dirty="0">
                <a:solidFill>
                  <a:schemeClr val="tx1"/>
                </a:solidFill>
              </a:rPr>
              <a:t>～</a:t>
            </a:r>
            <a:endParaRPr kumimoji="1" lang="en-US" altLang="ja-JP" sz="6600" dirty="0">
              <a:solidFill>
                <a:schemeClr val="tx1"/>
              </a:solidFill>
            </a:endParaRPr>
          </a:p>
          <a:p>
            <a:r>
              <a:rPr kumimoji="1" lang="en-US" altLang="ja-JP" sz="6600" dirty="0">
                <a:solidFill>
                  <a:schemeClr val="tx1"/>
                </a:solidFill>
              </a:rPr>
              <a:t>One of 3D model creation software. It is relatively easy to pull a straight line and raise the plane to 3D.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0D05210-42C2-46D9-881A-155206ED01BB}"/>
              </a:ext>
            </a:extLst>
          </p:cNvPr>
          <p:cNvSpPr txBox="1"/>
          <p:nvPr/>
        </p:nvSpPr>
        <p:spPr>
          <a:xfrm>
            <a:off x="1099374" y="31733678"/>
            <a:ext cx="28076464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6600" dirty="0"/>
              <a:t>4. Production</a:t>
            </a:r>
          </a:p>
          <a:p>
            <a:r>
              <a:rPr kumimoji="1" lang="en-US" altLang="ja-JP" sz="6600" dirty="0"/>
              <a:t>Create 3D model based on design drawing.</a:t>
            </a:r>
          </a:p>
          <a:p>
            <a:r>
              <a:rPr kumimoji="1" lang="en-US" altLang="ja-JP" sz="6600" dirty="0"/>
              <a:t>However, since the sizes of the windows were unknown, we measured them in another school building created at the same time and created windows.</a:t>
            </a:r>
            <a:endParaRPr kumimoji="1" lang="ja-JP" altLang="en-US" sz="6600" dirty="0"/>
          </a:p>
        </p:txBody>
      </p:sp>
      <p:sp>
        <p:nvSpPr>
          <p:cNvPr id="13" name="正方形/長方形 12"/>
          <p:cNvSpPr/>
          <p:nvPr/>
        </p:nvSpPr>
        <p:spPr>
          <a:xfrm>
            <a:off x="1097755" y="36513391"/>
            <a:ext cx="14039850" cy="48535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600" dirty="0">
                <a:solidFill>
                  <a:schemeClr val="tx1"/>
                </a:solidFill>
              </a:rPr>
              <a:t>Works Cited</a:t>
            </a:r>
          </a:p>
          <a:p>
            <a:pPr algn="ctr"/>
            <a:r>
              <a:rPr kumimoji="1" lang="ja-JP" altLang="en-US" sz="5400" dirty="0">
                <a:solidFill>
                  <a:schemeClr val="tx1"/>
                </a:solidFill>
              </a:rPr>
              <a:t>・第二高校設計図</a:t>
            </a:r>
            <a:endParaRPr kumimoji="1" lang="en-US" altLang="ja-JP" sz="5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5400" dirty="0">
                <a:solidFill>
                  <a:schemeClr val="tx1"/>
                </a:solidFill>
              </a:rPr>
              <a:t>・動画でわかる</a:t>
            </a:r>
            <a:r>
              <a:rPr kumimoji="1" lang="en-US" altLang="ja-JP" sz="5400" dirty="0">
                <a:solidFill>
                  <a:schemeClr val="tx1"/>
                </a:solidFill>
              </a:rPr>
              <a:t>SketchUp</a:t>
            </a:r>
            <a:r>
              <a:rPr kumimoji="1" lang="ja-JP" altLang="en-US" sz="5400" dirty="0">
                <a:solidFill>
                  <a:schemeClr val="tx1"/>
                </a:solidFill>
              </a:rPr>
              <a:t>最強バイブル　</a:t>
            </a:r>
            <a:endParaRPr kumimoji="1" lang="en-US" altLang="ja-JP" sz="5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5400" dirty="0">
                <a:solidFill>
                  <a:schemeClr val="tx1"/>
                </a:solidFill>
              </a:rPr>
              <a:t>Author:</a:t>
            </a:r>
            <a:r>
              <a:rPr kumimoji="1" lang="ja-JP" altLang="en-US" sz="5400" dirty="0">
                <a:solidFill>
                  <a:schemeClr val="tx1"/>
                </a:solidFill>
              </a:rPr>
              <a:t>佐藤正彦 </a:t>
            </a:r>
            <a:r>
              <a:rPr kumimoji="1" lang="en-US" altLang="ja-JP" sz="5400" dirty="0">
                <a:solidFill>
                  <a:schemeClr val="tx1"/>
                </a:solidFill>
              </a:rPr>
              <a:t>Publication:</a:t>
            </a:r>
            <a:r>
              <a:rPr kumimoji="1" lang="ja-JP" altLang="en-US" sz="5400" dirty="0">
                <a:solidFill>
                  <a:schemeClr val="tx1"/>
                </a:solidFill>
              </a:rPr>
              <a:t>エクスナレッジ</a:t>
            </a:r>
            <a:endParaRPr kumimoji="1" lang="en-US" altLang="ja-JP" sz="54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5579143" y="36513391"/>
            <a:ext cx="13596694" cy="48535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600" dirty="0">
                <a:solidFill>
                  <a:schemeClr val="tx1"/>
                </a:solidFill>
              </a:rPr>
              <a:t>Acknowledgments</a:t>
            </a:r>
          </a:p>
          <a:p>
            <a:pPr algn="ctr"/>
            <a:r>
              <a:rPr kumimoji="1" lang="en-US" altLang="ja-JP" sz="6600" dirty="0">
                <a:solidFill>
                  <a:schemeClr val="tx1"/>
                </a:solidFill>
              </a:rPr>
              <a:t>Thank you very much for teachers</a:t>
            </a:r>
          </a:p>
          <a:p>
            <a:pPr algn="ctr"/>
            <a:r>
              <a:rPr kumimoji="1" lang="en-US" altLang="ja-JP" sz="6600" dirty="0">
                <a:solidFill>
                  <a:schemeClr val="tx1"/>
                </a:solidFill>
              </a:rPr>
              <a:t> who instructed me ,and</a:t>
            </a:r>
          </a:p>
          <a:p>
            <a:pPr algn="ctr"/>
            <a:r>
              <a:rPr kumimoji="1" lang="en-US" altLang="ja-JP" sz="6600" dirty="0">
                <a:solidFill>
                  <a:schemeClr val="tx1"/>
                </a:solidFill>
              </a:rPr>
              <a:t>“</a:t>
            </a:r>
            <a:r>
              <a:rPr kumimoji="1" lang="ja-JP" altLang="en-US" sz="6600" dirty="0">
                <a:solidFill>
                  <a:schemeClr val="tx1"/>
                </a:solidFill>
              </a:rPr>
              <a:t>第二高校コンピュータ同好会</a:t>
            </a:r>
            <a:r>
              <a:rPr kumimoji="1" lang="en-US" altLang="ja-JP" sz="6600" dirty="0">
                <a:solidFill>
                  <a:schemeClr val="tx1"/>
                </a:solidFill>
              </a:rPr>
              <a:t>”</a:t>
            </a:r>
            <a:endParaRPr kumimoji="1" lang="ja-JP" altLang="en-US" sz="6600" dirty="0">
              <a:solidFill>
                <a:schemeClr val="tx1"/>
              </a:solidFill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F0F4A217-25E2-48CF-B3DE-0B08806673E1}"/>
              </a:ext>
            </a:extLst>
          </p:cNvPr>
          <p:cNvGrpSpPr/>
          <p:nvPr/>
        </p:nvGrpSpPr>
        <p:grpSpPr>
          <a:xfrm>
            <a:off x="16430975" y="23451671"/>
            <a:ext cx="11890198" cy="7792937"/>
            <a:chOff x="949442" y="12351033"/>
            <a:chExt cx="28751342" cy="19754461"/>
          </a:xfrm>
        </p:grpSpPr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EB7869F3-0A42-4590-BF74-5E6A319D6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25881" y="12351033"/>
              <a:ext cx="12074903" cy="141631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8D6D3C57-DB15-4364-9CA9-727E3FD10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8084" y="24553961"/>
              <a:ext cx="10820339" cy="7551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B2708115-2289-420A-9F1A-5C2D7B79E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442" y="13232820"/>
              <a:ext cx="11752599" cy="110603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AF35F48-2586-4F1A-8EEA-B575AB3E3098}"/>
              </a:ext>
            </a:extLst>
          </p:cNvPr>
          <p:cNvSpPr/>
          <p:nvPr/>
        </p:nvSpPr>
        <p:spPr>
          <a:xfrm>
            <a:off x="15579143" y="22121689"/>
            <a:ext cx="13596694" cy="9163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0DC41B8-DA01-4C71-AF0A-F382234EAFF1}"/>
              </a:ext>
            </a:extLst>
          </p:cNvPr>
          <p:cNvSpPr txBox="1"/>
          <p:nvPr/>
        </p:nvSpPr>
        <p:spPr>
          <a:xfrm>
            <a:off x="18149227" y="22121688"/>
            <a:ext cx="845628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dirty="0"/>
              <a:t>Example of creation</a:t>
            </a:r>
          </a:p>
          <a:p>
            <a:endParaRPr kumimoji="1" lang="ja-JP" altLang="en-US" sz="80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11" y="647270"/>
            <a:ext cx="28113926" cy="4361241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1097755" y="647270"/>
            <a:ext cx="28078082" cy="4706805"/>
          </a:xfrm>
          <a:prstGeom prst="rect">
            <a:avLst/>
          </a:prstGeom>
          <a:noFill/>
          <a:ln w="381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222390" y="6249198"/>
            <a:ext cx="181937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6600" dirty="0" err="1"/>
              <a:t>Daini</a:t>
            </a:r>
            <a:r>
              <a:rPr kumimoji="1" lang="en-US" altLang="ja-JP" sz="6600" dirty="0"/>
              <a:t> high school 3-S </a:t>
            </a:r>
            <a:r>
              <a:rPr kumimoji="1" lang="en-US" altLang="ja-JP" sz="6600" dirty="0" err="1"/>
              <a:t>Ryoga</a:t>
            </a:r>
            <a:r>
              <a:rPr kumimoji="1" lang="en-US" altLang="ja-JP" sz="6600" dirty="0"/>
              <a:t> Minami  </a:t>
            </a:r>
            <a:r>
              <a:rPr kumimoji="1" lang="en-US" altLang="ja-JP" sz="6600" dirty="0" err="1"/>
              <a:t>Ryoto</a:t>
            </a:r>
            <a:r>
              <a:rPr kumimoji="1" lang="en-US" altLang="ja-JP" sz="6600" dirty="0"/>
              <a:t> </a:t>
            </a:r>
            <a:r>
              <a:rPr kumimoji="1" lang="en-US" altLang="ja-JP" sz="6600" dirty="0" err="1"/>
              <a:t>Oyamada</a:t>
            </a:r>
            <a:endParaRPr kumimoji="1" lang="en-US" altLang="ja-JP" sz="6600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5251" y="13680796"/>
            <a:ext cx="4078233" cy="407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46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528</TotalTime>
  <Words>160</Words>
  <Application>Microsoft Office PowerPoint</Application>
  <PresentationFormat>ユーザー設定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Administrator</dc:creator>
  <cp:lastModifiedBy>鏡虚 未来</cp:lastModifiedBy>
  <cp:revision>24</cp:revision>
  <dcterms:created xsi:type="dcterms:W3CDTF">2018-06-08T03:04:02Z</dcterms:created>
  <dcterms:modified xsi:type="dcterms:W3CDTF">2018-06-16T14:18:19Z</dcterms:modified>
</cp:coreProperties>
</file>