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dd46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dd46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w multiple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 There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