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776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241EB5C9-1307-BA42-ABA2-0BC069CD8E7F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Macintosh PowerPoint</Application>
  <PresentationFormat>全屏显示(16:9)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</vt:lpstr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Chun-Hui Gao</cp:lastModifiedBy>
  <cp:revision>6</cp:revision>
  <dcterms:created xsi:type="dcterms:W3CDTF">2017-06-05T14:10:58Z</dcterms:created>
  <dcterms:modified xsi:type="dcterms:W3CDTF">2025-02-07T03:00:39Z</dcterms:modified>
</cp:coreProperties>
</file>