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3" r:id="rId6"/>
    <p:sldId id="265" r:id="rId7"/>
    <p:sldId id="268" r:id="rId8"/>
    <p:sldId id="269" r:id="rId9"/>
    <p:sldId id="264" r:id="rId10"/>
    <p:sldId id="258" r:id="rId11"/>
    <p:sldId id="260" r:id="rId12"/>
    <p:sldId id="270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F8C44-6408-4AAA-B554-3D2B9D7738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7D21E3-A44C-40D5-AEFA-698A9DC99397}">
      <dgm:prSet/>
      <dgm:spPr/>
      <dgm:t>
        <a:bodyPr/>
        <a:lstStyle/>
        <a:p>
          <a:r>
            <a:rPr lang="en-US" dirty="0"/>
            <a:t>Dispatchability</a:t>
          </a:r>
        </a:p>
      </dgm:t>
    </dgm:pt>
    <dgm:pt modelId="{26107E49-7BFE-4B93-AD9D-F7ADB7E9165D}" type="parTrans" cxnId="{DEEDA92A-62D2-4DA4-9893-6C4A0CEAC5F4}">
      <dgm:prSet/>
      <dgm:spPr/>
      <dgm:t>
        <a:bodyPr/>
        <a:lstStyle/>
        <a:p>
          <a:endParaRPr lang="en-US"/>
        </a:p>
      </dgm:t>
    </dgm:pt>
    <dgm:pt modelId="{A286A38E-CAC7-4E40-AA8A-30DB5D44F9E4}" type="sibTrans" cxnId="{DEEDA92A-62D2-4DA4-9893-6C4A0CEAC5F4}">
      <dgm:prSet/>
      <dgm:spPr/>
      <dgm:t>
        <a:bodyPr/>
        <a:lstStyle/>
        <a:p>
          <a:endParaRPr lang="en-US"/>
        </a:p>
      </dgm:t>
    </dgm:pt>
    <dgm:pt modelId="{834979B6-994C-4801-B7BF-9CEC06244A1E}">
      <dgm:prSet/>
      <dgm:spPr/>
      <dgm:t>
        <a:bodyPr/>
        <a:lstStyle/>
        <a:p>
          <a:r>
            <a:rPr lang="en-US" dirty="0"/>
            <a:t>Monitor plant performance</a:t>
          </a:r>
        </a:p>
      </dgm:t>
    </dgm:pt>
    <dgm:pt modelId="{187AB2CF-B9C9-4696-AC0F-D0CDFF598EB0}" type="parTrans" cxnId="{29947F23-BB6C-4C2F-81E8-8BBA841CC35D}">
      <dgm:prSet/>
      <dgm:spPr/>
      <dgm:t>
        <a:bodyPr/>
        <a:lstStyle/>
        <a:p>
          <a:endParaRPr lang="en-US"/>
        </a:p>
      </dgm:t>
    </dgm:pt>
    <dgm:pt modelId="{989CB52A-98A0-4AAF-8A3E-9CCAA848F457}" type="sibTrans" cxnId="{29947F23-BB6C-4C2F-81E8-8BBA841CC35D}">
      <dgm:prSet/>
      <dgm:spPr/>
      <dgm:t>
        <a:bodyPr/>
        <a:lstStyle/>
        <a:p>
          <a:endParaRPr lang="en-US"/>
        </a:p>
      </dgm:t>
    </dgm:pt>
    <dgm:pt modelId="{5F54AB44-FBC7-49E5-B2C7-F97ADC7F79BD}">
      <dgm:prSet/>
      <dgm:spPr/>
      <dgm:t>
        <a:bodyPr/>
        <a:lstStyle/>
        <a:p>
          <a:r>
            <a:rPr lang="en-US"/>
            <a:t>Efficiency</a:t>
          </a:r>
        </a:p>
      </dgm:t>
    </dgm:pt>
    <dgm:pt modelId="{A6BB5176-30CF-426A-BC25-3E5DEEC7AD60}" type="parTrans" cxnId="{1F873A6F-DF5D-48A8-9222-787CF8E9C8AE}">
      <dgm:prSet/>
      <dgm:spPr/>
      <dgm:t>
        <a:bodyPr/>
        <a:lstStyle/>
        <a:p>
          <a:endParaRPr lang="en-US"/>
        </a:p>
      </dgm:t>
    </dgm:pt>
    <dgm:pt modelId="{A9007CCC-38CA-4836-8539-4898ACD988A2}" type="sibTrans" cxnId="{1F873A6F-DF5D-48A8-9222-787CF8E9C8AE}">
      <dgm:prSet/>
      <dgm:spPr/>
      <dgm:t>
        <a:bodyPr/>
        <a:lstStyle/>
        <a:p>
          <a:endParaRPr lang="en-US"/>
        </a:p>
      </dgm:t>
    </dgm:pt>
    <dgm:pt modelId="{9CDF7FCF-9B8C-4EB8-99E4-BC3676C567F0}" type="pres">
      <dgm:prSet presAssocID="{DCDF8C44-6408-4AAA-B554-3D2B9D7738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6A5E05-463E-4DB2-8490-F74805C435AF}" type="pres">
      <dgm:prSet presAssocID="{C77D21E3-A44C-40D5-AEFA-698A9DC99397}" presName="hierRoot1" presStyleCnt="0"/>
      <dgm:spPr/>
    </dgm:pt>
    <dgm:pt modelId="{63D4FF2B-B32B-4D7E-B271-C04012B1A51B}" type="pres">
      <dgm:prSet presAssocID="{C77D21E3-A44C-40D5-AEFA-698A9DC99397}" presName="composite" presStyleCnt="0"/>
      <dgm:spPr/>
    </dgm:pt>
    <dgm:pt modelId="{83DC40DD-49E9-4A95-8C2D-69D2E7BF40E4}" type="pres">
      <dgm:prSet presAssocID="{C77D21E3-A44C-40D5-AEFA-698A9DC99397}" presName="background" presStyleLbl="node0" presStyleIdx="0" presStyleCnt="3"/>
      <dgm:spPr/>
    </dgm:pt>
    <dgm:pt modelId="{96235BF6-A1D2-4A76-BDBC-48434DB3C3C6}" type="pres">
      <dgm:prSet presAssocID="{C77D21E3-A44C-40D5-AEFA-698A9DC99397}" presName="text" presStyleLbl="fgAcc0" presStyleIdx="0" presStyleCnt="3">
        <dgm:presLayoutVars>
          <dgm:chPref val="3"/>
        </dgm:presLayoutVars>
      </dgm:prSet>
      <dgm:spPr/>
    </dgm:pt>
    <dgm:pt modelId="{ADE418CA-2345-4EA0-9EDB-1A94335D35EB}" type="pres">
      <dgm:prSet presAssocID="{C77D21E3-A44C-40D5-AEFA-698A9DC99397}" presName="hierChild2" presStyleCnt="0"/>
      <dgm:spPr/>
    </dgm:pt>
    <dgm:pt modelId="{15FE6352-BEF5-48AB-B238-0B7093579C8E}" type="pres">
      <dgm:prSet presAssocID="{834979B6-994C-4801-B7BF-9CEC06244A1E}" presName="hierRoot1" presStyleCnt="0"/>
      <dgm:spPr/>
    </dgm:pt>
    <dgm:pt modelId="{99A84ECF-76C8-4036-9568-F5AADA76DD0A}" type="pres">
      <dgm:prSet presAssocID="{834979B6-994C-4801-B7BF-9CEC06244A1E}" presName="composite" presStyleCnt="0"/>
      <dgm:spPr/>
    </dgm:pt>
    <dgm:pt modelId="{BDB029B4-4902-4D24-BA02-BFD9ECB88A69}" type="pres">
      <dgm:prSet presAssocID="{834979B6-994C-4801-B7BF-9CEC06244A1E}" presName="background" presStyleLbl="node0" presStyleIdx="1" presStyleCnt="3"/>
      <dgm:spPr/>
    </dgm:pt>
    <dgm:pt modelId="{C8F01AB2-80C5-433A-8353-28FC4F534F8C}" type="pres">
      <dgm:prSet presAssocID="{834979B6-994C-4801-B7BF-9CEC06244A1E}" presName="text" presStyleLbl="fgAcc0" presStyleIdx="1" presStyleCnt="3">
        <dgm:presLayoutVars>
          <dgm:chPref val="3"/>
        </dgm:presLayoutVars>
      </dgm:prSet>
      <dgm:spPr/>
    </dgm:pt>
    <dgm:pt modelId="{47535973-3480-41C3-BB16-13FCBA2D96C9}" type="pres">
      <dgm:prSet presAssocID="{834979B6-994C-4801-B7BF-9CEC06244A1E}" presName="hierChild2" presStyleCnt="0"/>
      <dgm:spPr/>
    </dgm:pt>
    <dgm:pt modelId="{0CAE4681-B807-49DD-A58B-842A04752072}" type="pres">
      <dgm:prSet presAssocID="{5F54AB44-FBC7-49E5-B2C7-F97ADC7F79BD}" presName="hierRoot1" presStyleCnt="0"/>
      <dgm:spPr/>
    </dgm:pt>
    <dgm:pt modelId="{1684A345-F257-4F2B-B418-20DC7C2E0C5C}" type="pres">
      <dgm:prSet presAssocID="{5F54AB44-FBC7-49E5-B2C7-F97ADC7F79BD}" presName="composite" presStyleCnt="0"/>
      <dgm:spPr/>
    </dgm:pt>
    <dgm:pt modelId="{1EC8078A-5EA8-46C5-8641-D83833F866E5}" type="pres">
      <dgm:prSet presAssocID="{5F54AB44-FBC7-49E5-B2C7-F97ADC7F79BD}" presName="background" presStyleLbl="node0" presStyleIdx="2" presStyleCnt="3"/>
      <dgm:spPr/>
    </dgm:pt>
    <dgm:pt modelId="{BA44D0B2-B06C-47CC-8370-E7804A8A2AEC}" type="pres">
      <dgm:prSet presAssocID="{5F54AB44-FBC7-49E5-B2C7-F97ADC7F79BD}" presName="text" presStyleLbl="fgAcc0" presStyleIdx="2" presStyleCnt="3">
        <dgm:presLayoutVars>
          <dgm:chPref val="3"/>
        </dgm:presLayoutVars>
      </dgm:prSet>
      <dgm:spPr/>
    </dgm:pt>
    <dgm:pt modelId="{8AD705A7-D87B-4BCB-AE28-A74792F1C7AB}" type="pres">
      <dgm:prSet presAssocID="{5F54AB44-FBC7-49E5-B2C7-F97ADC7F79BD}" presName="hierChild2" presStyleCnt="0"/>
      <dgm:spPr/>
    </dgm:pt>
  </dgm:ptLst>
  <dgm:cxnLst>
    <dgm:cxn modelId="{BA4A3B1F-E3C6-4EEA-A58F-E0D8D92376A7}" type="presOf" srcId="{DCDF8C44-6408-4AAA-B554-3D2B9D77385B}" destId="{9CDF7FCF-9B8C-4EB8-99E4-BC3676C567F0}" srcOrd="0" destOrd="0" presId="urn:microsoft.com/office/officeart/2005/8/layout/hierarchy1"/>
    <dgm:cxn modelId="{29947F23-BB6C-4C2F-81E8-8BBA841CC35D}" srcId="{DCDF8C44-6408-4AAA-B554-3D2B9D77385B}" destId="{834979B6-994C-4801-B7BF-9CEC06244A1E}" srcOrd="1" destOrd="0" parTransId="{187AB2CF-B9C9-4696-AC0F-D0CDFF598EB0}" sibTransId="{989CB52A-98A0-4AAF-8A3E-9CCAA848F457}"/>
    <dgm:cxn modelId="{33E75627-1206-4A87-8658-962428E7B85D}" type="presOf" srcId="{834979B6-994C-4801-B7BF-9CEC06244A1E}" destId="{C8F01AB2-80C5-433A-8353-28FC4F534F8C}" srcOrd="0" destOrd="0" presId="urn:microsoft.com/office/officeart/2005/8/layout/hierarchy1"/>
    <dgm:cxn modelId="{DEEDA92A-62D2-4DA4-9893-6C4A0CEAC5F4}" srcId="{DCDF8C44-6408-4AAA-B554-3D2B9D77385B}" destId="{C77D21E3-A44C-40D5-AEFA-698A9DC99397}" srcOrd="0" destOrd="0" parTransId="{26107E49-7BFE-4B93-AD9D-F7ADB7E9165D}" sibTransId="{A286A38E-CAC7-4E40-AA8A-30DB5D44F9E4}"/>
    <dgm:cxn modelId="{1F873A6F-DF5D-48A8-9222-787CF8E9C8AE}" srcId="{DCDF8C44-6408-4AAA-B554-3D2B9D77385B}" destId="{5F54AB44-FBC7-49E5-B2C7-F97ADC7F79BD}" srcOrd="2" destOrd="0" parTransId="{A6BB5176-30CF-426A-BC25-3E5DEEC7AD60}" sibTransId="{A9007CCC-38CA-4836-8539-4898ACD988A2}"/>
    <dgm:cxn modelId="{4628A881-AAA7-45EC-AE9D-119781463D4A}" type="presOf" srcId="{C77D21E3-A44C-40D5-AEFA-698A9DC99397}" destId="{96235BF6-A1D2-4A76-BDBC-48434DB3C3C6}" srcOrd="0" destOrd="0" presId="urn:microsoft.com/office/officeart/2005/8/layout/hierarchy1"/>
    <dgm:cxn modelId="{49139AA7-625F-4333-BF28-CBDE31CA9322}" type="presOf" srcId="{5F54AB44-FBC7-49E5-B2C7-F97ADC7F79BD}" destId="{BA44D0B2-B06C-47CC-8370-E7804A8A2AEC}" srcOrd="0" destOrd="0" presId="urn:microsoft.com/office/officeart/2005/8/layout/hierarchy1"/>
    <dgm:cxn modelId="{4A3A8157-7A93-4530-B2C9-DC21FAAAB694}" type="presParOf" srcId="{9CDF7FCF-9B8C-4EB8-99E4-BC3676C567F0}" destId="{9E6A5E05-463E-4DB2-8490-F74805C435AF}" srcOrd="0" destOrd="0" presId="urn:microsoft.com/office/officeart/2005/8/layout/hierarchy1"/>
    <dgm:cxn modelId="{18E779A6-9BFB-4D95-A409-2222544C7449}" type="presParOf" srcId="{9E6A5E05-463E-4DB2-8490-F74805C435AF}" destId="{63D4FF2B-B32B-4D7E-B271-C04012B1A51B}" srcOrd="0" destOrd="0" presId="urn:microsoft.com/office/officeart/2005/8/layout/hierarchy1"/>
    <dgm:cxn modelId="{9F87744D-1932-4414-808E-C7175E27020C}" type="presParOf" srcId="{63D4FF2B-B32B-4D7E-B271-C04012B1A51B}" destId="{83DC40DD-49E9-4A95-8C2D-69D2E7BF40E4}" srcOrd="0" destOrd="0" presId="urn:microsoft.com/office/officeart/2005/8/layout/hierarchy1"/>
    <dgm:cxn modelId="{2C342361-8CC0-41B2-83DD-8D5813375F61}" type="presParOf" srcId="{63D4FF2B-B32B-4D7E-B271-C04012B1A51B}" destId="{96235BF6-A1D2-4A76-BDBC-48434DB3C3C6}" srcOrd="1" destOrd="0" presId="urn:microsoft.com/office/officeart/2005/8/layout/hierarchy1"/>
    <dgm:cxn modelId="{C107E1CB-DD41-4D6A-BD1B-BEC0C50F35B8}" type="presParOf" srcId="{9E6A5E05-463E-4DB2-8490-F74805C435AF}" destId="{ADE418CA-2345-4EA0-9EDB-1A94335D35EB}" srcOrd="1" destOrd="0" presId="urn:microsoft.com/office/officeart/2005/8/layout/hierarchy1"/>
    <dgm:cxn modelId="{690D5DB6-EB27-42D1-BE71-6404AFA6A748}" type="presParOf" srcId="{9CDF7FCF-9B8C-4EB8-99E4-BC3676C567F0}" destId="{15FE6352-BEF5-48AB-B238-0B7093579C8E}" srcOrd="1" destOrd="0" presId="urn:microsoft.com/office/officeart/2005/8/layout/hierarchy1"/>
    <dgm:cxn modelId="{DFB693A8-4BBE-440B-8F4A-B8570684BB56}" type="presParOf" srcId="{15FE6352-BEF5-48AB-B238-0B7093579C8E}" destId="{99A84ECF-76C8-4036-9568-F5AADA76DD0A}" srcOrd="0" destOrd="0" presId="urn:microsoft.com/office/officeart/2005/8/layout/hierarchy1"/>
    <dgm:cxn modelId="{43903389-DE9E-4E22-9D53-B6E60DE53563}" type="presParOf" srcId="{99A84ECF-76C8-4036-9568-F5AADA76DD0A}" destId="{BDB029B4-4902-4D24-BA02-BFD9ECB88A69}" srcOrd="0" destOrd="0" presId="urn:microsoft.com/office/officeart/2005/8/layout/hierarchy1"/>
    <dgm:cxn modelId="{08E83744-E7DA-45E1-B576-DE1B0E10DABC}" type="presParOf" srcId="{99A84ECF-76C8-4036-9568-F5AADA76DD0A}" destId="{C8F01AB2-80C5-433A-8353-28FC4F534F8C}" srcOrd="1" destOrd="0" presId="urn:microsoft.com/office/officeart/2005/8/layout/hierarchy1"/>
    <dgm:cxn modelId="{4FA5EFA7-5385-4D0F-ADB8-FF0AECCEC9EB}" type="presParOf" srcId="{15FE6352-BEF5-48AB-B238-0B7093579C8E}" destId="{47535973-3480-41C3-BB16-13FCBA2D96C9}" srcOrd="1" destOrd="0" presId="urn:microsoft.com/office/officeart/2005/8/layout/hierarchy1"/>
    <dgm:cxn modelId="{8ED976E1-0378-439F-910E-29B43852FFD1}" type="presParOf" srcId="{9CDF7FCF-9B8C-4EB8-99E4-BC3676C567F0}" destId="{0CAE4681-B807-49DD-A58B-842A04752072}" srcOrd="2" destOrd="0" presId="urn:microsoft.com/office/officeart/2005/8/layout/hierarchy1"/>
    <dgm:cxn modelId="{F25C7CB2-834B-48F5-AA88-04323589AD6A}" type="presParOf" srcId="{0CAE4681-B807-49DD-A58B-842A04752072}" destId="{1684A345-F257-4F2B-B418-20DC7C2E0C5C}" srcOrd="0" destOrd="0" presId="urn:microsoft.com/office/officeart/2005/8/layout/hierarchy1"/>
    <dgm:cxn modelId="{A90BB62A-3602-45AE-A66A-8CE983358C76}" type="presParOf" srcId="{1684A345-F257-4F2B-B418-20DC7C2E0C5C}" destId="{1EC8078A-5EA8-46C5-8641-D83833F866E5}" srcOrd="0" destOrd="0" presId="urn:microsoft.com/office/officeart/2005/8/layout/hierarchy1"/>
    <dgm:cxn modelId="{796F8911-D428-4309-AB65-D46869B7B7B2}" type="presParOf" srcId="{1684A345-F257-4F2B-B418-20DC7C2E0C5C}" destId="{BA44D0B2-B06C-47CC-8370-E7804A8A2AEC}" srcOrd="1" destOrd="0" presId="urn:microsoft.com/office/officeart/2005/8/layout/hierarchy1"/>
    <dgm:cxn modelId="{25A7DCC4-4951-49CE-AEAB-D5F87865B593}" type="presParOf" srcId="{0CAE4681-B807-49DD-A58B-842A04752072}" destId="{8AD705A7-D87B-4BCB-AE28-A74792F1C7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91EB9A-4C71-41EF-B066-3177AA3C8C72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D7FA86-875A-460A-8C26-532D028DCEF4}">
      <dgm:prSet/>
      <dgm:spPr/>
      <dgm:t>
        <a:bodyPr/>
        <a:lstStyle/>
        <a:p>
          <a:r>
            <a:rPr lang="en-US"/>
            <a:t>Split</a:t>
          </a:r>
        </a:p>
      </dgm:t>
    </dgm:pt>
    <dgm:pt modelId="{D0FAA38F-C13C-49CC-8A4F-BD654AD6ACEA}" type="parTrans" cxnId="{725C9B42-9861-4C74-8979-D121C515C557}">
      <dgm:prSet/>
      <dgm:spPr/>
      <dgm:t>
        <a:bodyPr/>
        <a:lstStyle/>
        <a:p>
          <a:endParaRPr lang="en-US"/>
        </a:p>
      </dgm:t>
    </dgm:pt>
    <dgm:pt modelId="{0E917A29-ACE2-41A0-88CA-88171A569060}" type="sibTrans" cxnId="{725C9B42-9861-4C74-8979-D121C515C557}">
      <dgm:prSet/>
      <dgm:spPr/>
      <dgm:t>
        <a:bodyPr/>
        <a:lstStyle/>
        <a:p>
          <a:endParaRPr lang="en-US"/>
        </a:p>
      </dgm:t>
    </dgm:pt>
    <dgm:pt modelId="{8B964D35-A4CA-4AE6-A658-1DE3C68CBDAB}">
      <dgm:prSet/>
      <dgm:spPr/>
      <dgm:t>
        <a:bodyPr/>
        <a:lstStyle/>
        <a:p>
          <a:r>
            <a:rPr lang="en-US"/>
            <a:t>Split data set into training and testing</a:t>
          </a:r>
        </a:p>
      </dgm:t>
    </dgm:pt>
    <dgm:pt modelId="{FF045B88-C78E-4889-AC58-4F36E8C3156C}" type="parTrans" cxnId="{C146D6BF-9FFE-4877-ABE7-F31F7F391AFE}">
      <dgm:prSet/>
      <dgm:spPr/>
      <dgm:t>
        <a:bodyPr/>
        <a:lstStyle/>
        <a:p>
          <a:endParaRPr lang="en-US"/>
        </a:p>
      </dgm:t>
    </dgm:pt>
    <dgm:pt modelId="{51CD05F9-39C5-4317-95C0-3ED17C13C369}" type="sibTrans" cxnId="{C146D6BF-9FFE-4877-ABE7-F31F7F391AFE}">
      <dgm:prSet/>
      <dgm:spPr/>
      <dgm:t>
        <a:bodyPr/>
        <a:lstStyle/>
        <a:p>
          <a:endParaRPr lang="en-US"/>
        </a:p>
      </dgm:t>
    </dgm:pt>
    <dgm:pt modelId="{A4F2F533-0B77-40BF-8D46-2805E6C1E2DC}">
      <dgm:prSet/>
      <dgm:spPr/>
      <dgm:t>
        <a:bodyPr/>
        <a:lstStyle/>
        <a:p>
          <a:r>
            <a:rPr lang="en-US"/>
            <a:t>Split</a:t>
          </a:r>
        </a:p>
      </dgm:t>
    </dgm:pt>
    <dgm:pt modelId="{FA6518E3-FAEA-4FE2-8C40-D5AACE373CA9}" type="parTrans" cxnId="{870D6B4A-04C0-4664-BE37-A08A278EBCA5}">
      <dgm:prSet/>
      <dgm:spPr/>
      <dgm:t>
        <a:bodyPr/>
        <a:lstStyle/>
        <a:p>
          <a:endParaRPr lang="en-US"/>
        </a:p>
      </dgm:t>
    </dgm:pt>
    <dgm:pt modelId="{68FD2C2B-745F-4F58-BB32-6F81F71FE2ED}" type="sibTrans" cxnId="{870D6B4A-04C0-4664-BE37-A08A278EBCA5}">
      <dgm:prSet/>
      <dgm:spPr/>
      <dgm:t>
        <a:bodyPr/>
        <a:lstStyle/>
        <a:p>
          <a:endParaRPr lang="en-US"/>
        </a:p>
      </dgm:t>
    </dgm:pt>
    <dgm:pt modelId="{6A4D07E5-A635-4775-9016-E17C7A8F0560}">
      <dgm:prSet/>
      <dgm:spPr/>
      <dgm:t>
        <a:bodyPr/>
        <a:lstStyle/>
        <a:p>
          <a:r>
            <a:rPr lang="en-US"/>
            <a:t>Split it further into the 3 solar plants to avoid complexity</a:t>
          </a:r>
        </a:p>
      </dgm:t>
    </dgm:pt>
    <dgm:pt modelId="{A4FF8A7A-F294-47AE-9CB9-27679B818D99}" type="parTrans" cxnId="{903CB194-6EB6-446F-AE27-E6B8774E0B15}">
      <dgm:prSet/>
      <dgm:spPr/>
      <dgm:t>
        <a:bodyPr/>
        <a:lstStyle/>
        <a:p>
          <a:endParaRPr lang="en-US"/>
        </a:p>
      </dgm:t>
    </dgm:pt>
    <dgm:pt modelId="{1C6FF5CD-9A30-4B6C-9066-046CFB809CE8}" type="sibTrans" cxnId="{903CB194-6EB6-446F-AE27-E6B8774E0B15}">
      <dgm:prSet/>
      <dgm:spPr/>
      <dgm:t>
        <a:bodyPr/>
        <a:lstStyle/>
        <a:p>
          <a:endParaRPr lang="en-US"/>
        </a:p>
      </dgm:t>
    </dgm:pt>
    <dgm:pt modelId="{4DDD42EF-39F2-4797-BADD-CD7983067E9C}">
      <dgm:prSet/>
      <dgm:spPr/>
      <dgm:t>
        <a:bodyPr/>
        <a:lstStyle/>
        <a:p>
          <a:r>
            <a:rPr lang="en-US"/>
            <a:t>Analyze</a:t>
          </a:r>
        </a:p>
      </dgm:t>
    </dgm:pt>
    <dgm:pt modelId="{04119ECF-C9E3-4A2D-9C7B-3EE81F87FAC0}" type="parTrans" cxnId="{5470B0E1-A24B-4BCA-AB4F-4458F650CE0D}">
      <dgm:prSet/>
      <dgm:spPr/>
      <dgm:t>
        <a:bodyPr/>
        <a:lstStyle/>
        <a:p>
          <a:endParaRPr lang="en-US"/>
        </a:p>
      </dgm:t>
    </dgm:pt>
    <dgm:pt modelId="{086D1666-FD05-4FFB-8170-EAAB8D2195F2}" type="sibTrans" cxnId="{5470B0E1-A24B-4BCA-AB4F-4458F650CE0D}">
      <dgm:prSet/>
      <dgm:spPr/>
      <dgm:t>
        <a:bodyPr/>
        <a:lstStyle/>
        <a:p>
          <a:endParaRPr lang="en-US"/>
        </a:p>
      </dgm:t>
    </dgm:pt>
    <dgm:pt modelId="{1C1CA3AF-F5C1-4FFA-9550-9F6BFF50B5FC}">
      <dgm:prSet/>
      <dgm:spPr/>
      <dgm:t>
        <a:bodyPr/>
        <a:lstStyle/>
        <a:p>
          <a:r>
            <a:rPr lang="en-US"/>
            <a:t>Analyze the performance of several models</a:t>
          </a:r>
        </a:p>
      </dgm:t>
    </dgm:pt>
    <dgm:pt modelId="{173A028C-728E-497C-895F-2A46A9E47C88}" type="parTrans" cxnId="{8FE0EF75-0F2A-4464-94E9-49F82AC2C1AE}">
      <dgm:prSet/>
      <dgm:spPr/>
      <dgm:t>
        <a:bodyPr/>
        <a:lstStyle/>
        <a:p>
          <a:endParaRPr lang="en-US"/>
        </a:p>
      </dgm:t>
    </dgm:pt>
    <dgm:pt modelId="{78C0268A-9F0C-49EE-A097-9EDB1FC4F30C}" type="sibTrans" cxnId="{8FE0EF75-0F2A-4464-94E9-49F82AC2C1AE}">
      <dgm:prSet/>
      <dgm:spPr/>
      <dgm:t>
        <a:bodyPr/>
        <a:lstStyle/>
        <a:p>
          <a:endParaRPr lang="en-US"/>
        </a:p>
      </dgm:t>
    </dgm:pt>
    <dgm:pt modelId="{5EA44AAE-98E9-488E-8396-B8C88AA2977E}">
      <dgm:prSet/>
      <dgm:spPr/>
      <dgm:t>
        <a:bodyPr/>
        <a:lstStyle/>
        <a:p>
          <a:r>
            <a:rPr lang="en-US"/>
            <a:t>Pick</a:t>
          </a:r>
        </a:p>
      </dgm:t>
    </dgm:pt>
    <dgm:pt modelId="{84CEB12B-D15B-4395-8BF9-B6BD1C4E183D}" type="parTrans" cxnId="{A679E54F-74A4-42C5-9791-5C25C121BB10}">
      <dgm:prSet/>
      <dgm:spPr/>
      <dgm:t>
        <a:bodyPr/>
        <a:lstStyle/>
        <a:p>
          <a:endParaRPr lang="en-US"/>
        </a:p>
      </dgm:t>
    </dgm:pt>
    <dgm:pt modelId="{134082FD-EDB3-4E01-B55D-1AFBF2C5A881}" type="sibTrans" cxnId="{A679E54F-74A4-42C5-9791-5C25C121BB10}">
      <dgm:prSet/>
      <dgm:spPr/>
      <dgm:t>
        <a:bodyPr/>
        <a:lstStyle/>
        <a:p>
          <a:endParaRPr lang="en-US"/>
        </a:p>
      </dgm:t>
    </dgm:pt>
    <dgm:pt modelId="{D09F38C8-0BE0-4BAD-812B-1A7754E8FC55}">
      <dgm:prSet/>
      <dgm:spPr/>
      <dgm:t>
        <a:bodyPr/>
        <a:lstStyle/>
        <a:p>
          <a:r>
            <a:rPr lang="en-US"/>
            <a:t>Pick the best model</a:t>
          </a:r>
        </a:p>
      </dgm:t>
    </dgm:pt>
    <dgm:pt modelId="{DB5247BB-B9C5-45DA-B81A-FDB5D49B954F}" type="parTrans" cxnId="{9A224C2F-DA77-4777-9988-7B17EB2F18EB}">
      <dgm:prSet/>
      <dgm:spPr/>
      <dgm:t>
        <a:bodyPr/>
        <a:lstStyle/>
        <a:p>
          <a:endParaRPr lang="en-US"/>
        </a:p>
      </dgm:t>
    </dgm:pt>
    <dgm:pt modelId="{854079D3-712C-4364-B338-00069DBE1219}" type="sibTrans" cxnId="{9A224C2F-DA77-4777-9988-7B17EB2F18EB}">
      <dgm:prSet/>
      <dgm:spPr/>
      <dgm:t>
        <a:bodyPr/>
        <a:lstStyle/>
        <a:p>
          <a:endParaRPr lang="en-US"/>
        </a:p>
      </dgm:t>
    </dgm:pt>
    <dgm:pt modelId="{A4D0A529-F523-49F0-AAAD-FC4BD5F87763}" type="pres">
      <dgm:prSet presAssocID="{1D91EB9A-4C71-41EF-B066-3177AA3C8C72}" presName="Name0" presStyleCnt="0">
        <dgm:presLayoutVars>
          <dgm:dir/>
          <dgm:animLvl val="lvl"/>
          <dgm:resizeHandles val="exact"/>
        </dgm:presLayoutVars>
      </dgm:prSet>
      <dgm:spPr/>
    </dgm:pt>
    <dgm:pt modelId="{2846EC57-0E8C-44C9-8FC1-835F5CB80754}" type="pres">
      <dgm:prSet presAssocID="{5EA44AAE-98E9-488E-8396-B8C88AA2977E}" presName="boxAndChildren" presStyleCnt="0"/>
      <dgm:spPr/>
    </dgm:pt>
    <dgm:pt modelId="{586E664F-82CA-4B24-982A-84EADDC290C9}" type="pres">
      <dgm:prSet presAssocID="{5EA44AAE-98E9-488E-8396-B8C88AA2977E}" presName="parentTextBox" presStyleLbl="alignNode1" presStyleIdx="0" presStyleCnt="4"/>
      <dgm:spPr/>
    </dgm:pt>
    <dgm:pt modelId="{CDAC97A2-D37A-42F8-A0BC-61AFECA5CFC7}" type="pres">
      <dgm:prSet presAssocID="{5EA44AAE-98E9-488E-8396-B8C88AA2977E}" presName="descendantBox" presStyleLbl="bgAccFollowNode1" presStyleIdx="0" presStyleCnt="4"/>
      <dgm:spPr/>
    </dgm:pt>
    <dgm:pt modelId="{B3381E94-5034-4CAB-BB85-C1611583346A}" type="pres">
      <dgm:prSet presAssocID="{086D1666-FD05-4FFB-8170-EAAB8D2195F2}" presName="sp" presStyleCnt="0"/>
      <dgm:spPr/>
    </dgm:pt>
    <dgm:pt modelId="{4DA68408-8822-4662-9612-CB4079AAFCC7}" type="pres">
      <dgm:prSet presAssocID="{4DDD42EF-39F2-4797-BADD-CD7983067E9C}" presName="arrowAndChildren" presStyleCnt="0"/>
      <dgm:spPr/>
    </dgm:pt>
    <dgm:pt modelId="{F55A0BD7-5102-41C5-8A8A-3107FAA31CFE}" type="pres">
      <dgm:prSet presAssocID="{4DDD42EF-39F2-4797-BADD-CD7983067E9C}" presName="parentTextArrow" presStyleLbl="node1" presStyleIdx="0" presStyleCnt="0"/>
      <dgm:spPr/>
    </dgm:pt>
    <dgm:pt modelId="{105B411D-8EB5-4358-BF59-8DCD74522D93}" type="pres">
      <dgm:prSet presAssocID="{4DDD42EF-39F2-4797-BADD-CD7983067E9C}" presName="arrow" presStyleLbl="alignNode1" presStyleIdx="1" presStyleCnt="4"/>
      <dgm:spPr/>
    </dgm:pt>
    <dgm:pt modelId="{6A3DE64A-C6A4-4098-97B5-26911B817B90}" type="pres">
      <dgm:prSet presAssocID="{4DDD42EF-39F2-4797-BADD-CD7983067E9C}" presName="descendantArrow" presStyleLbl="bgAccFollowNode1" presStyleIdx="1" presStyleCnt="4"/>
      <dgm:spPr/>
    </dgm:pt>
    <dgm:pt modelId="{7DDC4594-7D6F-4DCC-BE4B-E74D49FF218E}" type="pres">
      <dgm:prSet presAssocID="{68FD2C2B-745F-4F58-BB32-6F81F71FE2ED}" presName="sp" presStyleCnt="0"/>
      <dgm:spPr/>
    </dgm:pt>
    <dgm:pt modelId="{ED4F93F5-987F-4238-A856-867B4B1ED9F4}" type="pres">
      <dgm:prSet presAssocID="{A4F2F533-0B77-40BF-8D46-2805E6C1E2DC}" presName="arrowAndChildren" presStyleCnt="0"/>
      <dgm:spPr/>
    </dgm:pt>
    <dgm:pt modelId="{BD8FDB1C-8A5D-4CDC-BFF2-830B64B26DC4}" type="pres">
      <dgm:prSet presAssocID="{A4F2F533-0B77-40BF-8D46-2805E6C1E2DC}" presName="parentTextArrow" presStyleLbl="node1" presStyleIdx="0" presStyleCnt="0"/>
      <dgm:spPr/>
    </dgm:pt>
    <dgm:pt modelId="{558A120E-0DF2-4B7B-A425-0F8286C658B5}" type="pres">
      <dgm:prSet presAssocID="{A4F2F533-0B77-40BF-8D46-2805E6C1E2DC}" presName="arrow" presStyleLbl="alignNode1" presStyleIdx="2" presStyleCnt="4"/>
      <dgm:spPr/>
    </dgm:pt>
    <dgm:pt modelId="{E55C5A86-C9A1-4B79-A7D9-A871BE6541EE}" type="pres">
      <dgm:prSet presAssocID="{A4F2F533-0B77-40BF-8D46-2805E6C1E2DC}" presName="descendantArrow" presStyleLbl="bgAccFollowNode1" presStyleIdx="2" presStyleCnt="4"/>
      <dgm:spPr/>
    </dgm:pt>
    <dgm:pt modelId="{FD5EA6A7-352C-488E-9C91-F120DA94F917}" type="pres">
      <dgm:prSet presAssocID="{0E917A29-ACE2-41A0-88CA-88171A569060}" presName="sp" presStyleCnt="0"/>
      <dgm:spPr/>
    </dgm:pt>
    <dgm:pt modelId="{9ECF2B64-C67D-47CD-BF83-9A0B65451A46}" type="pres">
      <dgm:prSet presAssocID="{E5D7FA86-875A-460A-8C26-532D028DCEF4}" presName="arrowAndChildren" presStyleCnt="0"/>
      <dgm:spPr/>
    </dgm:pt>
    <dgm:pt modelId="{2FB3788C-6C10-4B80-9B10-4B15FF4EAF3E}" type="pres">
      <dgm:prSet presAssocID="{E5D7FA86-875A-460A-8C26-532D028DCEF4}" presName="parentTextArrow" presStyleLbl="node1" presStyleIdx="0" presStyleCnt="0"/>
      <dgm:spPr/>
    </dgm:pt>
    <dgm:pt modelId="{A9A20B02-AE60-4D0B-8FB6-88EA91ACF2CB}" type="pres">
      <dgm:prSet presAssocID="{E5D7FA86-875A-460A-8C26-532D028DCEF4}" presName="arrow" presStyleLbl="alignNode1" presStyleIdx="3" presStyleCnt="4"/>
      <dgm:spPr/>
    </dgm:pt>
    <dgm:pt modelId="{831B189C-A076-4608-A1EB-416E788E2CC3}" type="pres">
      <dgm:prSet presAssocID="{E5D7FA86-875A-460A-8C26-532D028DCEF4}" presName="descendantArrow" presStyleLbl="bgAccFollowNode1" presStyleIdx="3" presStyleCnt="4"/>
      <dgm:spPr/>
    </dgm:pt>
  </dgm:ptLst>
  <dgm:cxnLst>
    <dgm:cxn modelId="{9A224C2F-DA77-4777-9988-7B17EB2F18EB}" srcId="{5EA44AAE-98E9-488E-8396-B8C88AA2977E}" destId="{D09F38C8-0BE0-4BAD-812B-1A7754E8FC55}" srcOrd="0" destOrd="0" parTransId="{DB5247BB-B9C5-45DA-B81A-FDB5D49B954F}" sibTransId="{854079D3-712C-4364-B338-00069DBE1219}"/>
    <dgm:cxn modelId="{A3954E5C-088B-4A07-82AE-09132800D79C}" type="presOf" srcId="{E5D7FA86-875A-460A-8C26-532D028DCEF4}" destId="{A9A20B02-AE60-4D0B-8FB6-88EA91ACF2CB}" srcOrd="1" destOrd="0" presId="urn:microsoft.com/office/officeart/2016/7/layout/VerticalDownArrowProcess"/>
    <dgm:cxn modelId="{C1C8A65C-A072-4926-9FC8-295B14A8FDEB}" type="presOf" srcId="{A4F2F533-0B77-40BF-8D46-2805E6C1E2DC}" destId="{BD8FDB1C-8A5D-4CDC-BFF2-830B64B26DC4}" srcOrd="0" destOrd="0" presId="urn:microsoft.com/office/officeart/2016/7/layout/VerticalDownArrowProcess"/>
    <dgm:cxn modelId="{725C9B42-9861-4C74-8979-D121C515C557}" srcId="{1D91EB9A-4C71-41EF-B066-3177AA3C8C72}" destId="{E5D7FA86-875A-460A-8C26-532D028DCEF4}" srcOrd="0" destOrd="0" parTransId="{D0FAA38F-C13C-49CC-8A4F-BD654AD6ACEA}" sibTransId="{0E917A29-ACE2-41A0-88CA-88171A569060}"/>
    <dgm:cxn modelId="{B9500944-5C64-4264-8BA1-46254196484C}" type="presOf" srcId="{1C1CA3AF-F5C1-4FFA-9550-9F6BFF50B5FC}" destId="{6A3DE64A-C6A4-4098-97B5-26911B817B90}" srcOrd="0" destOrd="0" presId="urn:microsoft.com/office/officeart/2016/7/layout/VerticalDownArrowProcess"/>
    <dgm:cxn modelId="{06D44344-808C-4533-B6FD-12F8E6844FE6}" type="presOf" srcId="{E5D7FA86-875A-460A-8C26-532D028DCEF4}" destId="{2FB3788C-6C10-4B80-9B10-4B15FF4EAF3E}" srcOrd="0" destOrd="0" presId="urn:microsoft.com/office/officeart/2016/7/layout/VerticalDownArrowProcess"/>
    <dgm:cxn modelId="{7B699568-8F4B-427E-8B62-2693CCBC6F66}" type="presOf" srcId="{4DDD42EF-39F2-4797-BADD-CD7983067E9C}" destId="{F55A0BD7-5102-41C5-8A8A-3107FAA31CFE}" srcOrd="0" destOrd="0" presId="urn:microsoft.com/office/officeart/2016/7/layout/VerticalDownArrowProcess"/>
    <dgm:cxn modelId="{870D6B4A-04C0-4664-BE37-A08A278EBCA5}" srcId="{1D91EB9A-4C71-41EF-B066-3177AA3C8C72}" destId="{A4F2F533-0B77-40BF-8D46-2805E6C1E2DC}" srcOrd="1" destOrd="0" parTransId="{FA6518E3-FAEA-4FE2-8C40-D5AACE373CA9}" sibTransId="{68FD2C2B-745F-4F58-BB32-6F81F71FE2ED}"/>
    <dgm:cxn modelId="{F203D04A-2789-461F-AACA-95B932AD9553}" type="presOf" srcId="{4DDD42EF-39F2-4797-BADD-CD7983067E9C}" destId="{105B411D-8EB5-4358-BF59-8DCD74522D93}" srcOrd="1" destOrd="0" presId="urn:microsoft.com/office/officeart/2016/7/layout/VerticalDownArrowProcess"/>
    <dgm:cxn modelId="{1E46734C-F3B3-4A0A-95E0-B92AC1706F55}" type="presOf" srcId="{1D91EB9A-4C71-41EF-B066-3177AA3C8C72}" destId="{A4D0A529-F523-49F0-AAAD-FC4BD5F87763}" srcOrd="0" destOrd="0" presId="urn:microsoft.com/office/officeart/2016/7/layout/VerticalDownArrowProcess"/>
    <dgm:cxn modelId="{A679E54F-74A4-42C5-9791-5C25C121BB10}" srcId="{1D91EB9A-4C71-41EF-B066-3177AA3C8C72}" destId="{5EA44AAE-98E9-488E-8396-B8C88AA2977E}" srcOrd="3" destOrd="0" parTransId="{84CEB12B-D15B-4395-8BF9-B6BD1C4E183D}" sibTransId="{134082FD-EDB3-4E01-B55D-1AFBF2C5A881}"/>
    <dgm:cxn modelId="{8FE0EF75-0F2A-4464-94E9-49F82AC2C1AE}" srcId="{4DDD42EF-39F2-4797-BADD-CD7983067E9C}" destId="{1C1CA3AF-F5C1-4FFA-9550-9F6BFF50B5FC}" srcOrd="0" destOrd="0" parTransId="{173A028C-728E-497C-895F-2A46A9E47C88}" sibTransId="{78C0268A-9F0C-49EE-A097-9EDB1FC4F30C}"/>
    <dgm:cxn modelId="{09EB2882-6751-4CBC-A0E8-8C764EB6263B}" type="presOf" srcId="{8B964D35-A4CA-4AE6-A658-1DE3C68CBDAB}" destId="{831B189C-A076-4608-A1EB-416E788E2CC3}" srcOrd="0" destOrd="0" presId="urn:microsoft.com/office/officeart/2016/7/layout/VerticalDownArrowProcess"/>
    <dgm:cxn modelId="{903CB194-6EB6-446F-AE27-E6B8774E0B15}" srcId="{A4F2F533-0B77-40BF-8D46-2805E6C1E2DC}" destId="{6A4D07E5-A635-4775-9016-E17C7A8F0560}" srcOrd="0" destOrd="0" parTransId="{A4FF8A7A-F294-47AE-9CB9-27679B818D99}" sibTransId="{1C6FF5CD-9A30-4B6C-9066-046CFB809CE8}"/>
    <dgm:cxn modelId="{54B0DE9A-78A4-4067-99A3-B503248D6307}" type="presOf" srcId="{6A4D07E5-A635-4775-9016-E17C7A8F0560}" destId="{E55C5A86-C9A1-4B79-A7D9-A871BE6541EE}" srcOrd="0" destOrd="0" presId="urn:microsoft.com/office/officeart/2016/7/layout/VerticalDownArrowProcess"/>
    <dgm:cxn modelId="{3491E8AE-C0FF-4616-96DA-7BFD606A9E1D}" type="presOf" srcId="{D09F38C8-0BE0-4BAD-812B-1A7754E8FC55}" destId="{CDAC97A2-D37A-42F8-A0BC-61AFECA5CFC7}" srcOrd="0" destOrd="0" presId="urn:microsoft.com/office/officeart/2016/7/layout/VerticalDownArrowProcess"/>
    <dgm:cxn modelId="{C146D6BF-9FFE-4877-ABE7-F31F7F391AFE}" srcId="{E5D7FA86-875A-460A-8C26-532D028DCEF4}" destId="{8B964D35-A4CA-4AE6-A658-1DE3C68CBDAB}" srcOrd="0" destOrd="0" parTransId="{FF045B88-C78E-4889-AC58-4F36E8C3156C}" sibTransId="{51CD05F9-39C5-4317-95C0-3ED17C13C369}"/>
    <dgm:cxn modelId="{6A88EEC1-413E-4BA9-91F4-8003437C94B4}" type="presOf" srcId="{A4F2F533-0B77-40BF-8D46-2805E6C1E2DC}" destId="{558A120E-0DF2-4B7B-A425-0F8286C658B5}" srcOrd="1" destOrd="0" presId="urn:microsoft.com/office/officeart/2016/7/layout/VerticalDownArrowProcess"/>
    <dgm:cxn modelId="{5470B0E1-A24B-4BCA-AB4F-4458F650CE0D}" srcId="{1D91EB9A-4C71-41EF-B066-3177AA3C8C72}" destId="{4DDD42EF-39F2-4797-BADD-CD7983067E9C}" srcOrd="2" destOrd="0" parTransId="{04119ECF-C9E3-4A2D-9C7B-3EE81F87FAC0}" sibTransId="{086D1666-FD05-4FFB-8170-EAAB8D2195F2}"/>
    <dgm:cxn modelId="{C32490FD-5DEC-4543-8A4B-06DF3191AA13}" type="presOf" srcId="{5EA44AAE-98E9-488E-8396-B8C88AA2977E}" destId="{586E664F-82CA-4B24-982A-84EADDC290C9}" srcOrd="0" destOrd="0" presId="urn:microsoft.com/office/officeart/2016/7/layout/VerticalDownArrowProcess"/>
    <dgm:cxn modelId="{951C927C-222C-4FF4-B6CC-DFAA7F141D65}" type="presParOf" srcId="{A4D0A529-F523-49F0-AAAD-FC4BD5F87763}" destId="{2846EC57-0E8C-44C9-8FC1-835F5CB80754}" srcOrd="0" destOrd="0" presId="urn:microsoft.com/office/officeart/2016/7/layout/VerticalDownArrowProcess"/>
    <dgm:cxn modelId="{7CC48B7F-7175-481F-8CAB-AF3E14572F5B}" type="presParOf" srcId="{2846EC57-0E8C-44C9-8FC1-835F5CB80754}" destId="{586E664F-82CA-4B24-982A-84EADDC290C9}" srcOrd="0" destOrd="0" presId="urn:microsoft.com/office/officeart/2016/7/layout/VerticalDownArrowProcess"/>
    <dgm:cxn modelId="{57D19CA4-B456-44FE-9B2A-638B3AFE0696}" type="presParOf" srcId="{2846EC57-0E8C-44C9-8FC1-835F5CB80754}" destId="{CDAC97A2-D37A-42F8-A0BC-61AFECA5CFC7}" srcOrd="1" destOrd="0" presId="urn:microsoft.com/office/officeart/2016/7/layout/VerticalDownArrowProcess"/>
    <dgm:cxn modelId="{F3F21789-41AD-478D-99B7-A00710F5D14C}" type="presParOf" srcId="{A4D0A529-F523-49F0-AAAD-FC4BD5F87763}" destId="{B3381E94-5034-4CAB-BB85-C1611583346A}" srcOrd="1" destOrd="0" presId="urn:microsoft.com/office/officeart/2016/7/layout/VerticalDownArrowProcess"/>
    <dgm:cxn modelId="{0D688992-79EA-4998-BE7C-1F634387300A}" type="presParOf" srcId="{A4D0A529-F523-49F0-AAAD-FC4BD5F87763}" destId="{4DA68408-8822-4662-9612-CB4079AAFCC7}" srcOrd="2" destOrd="0" presId="urn:microsoft.com/office/officeart/2016/7/layout/VerticalDownArrowProcess"/>
    <dgm:cxn modelId="{B6328A9D-375F-40E9-85A4-E393297B63BF}" type="presParOf" srcId="{4DA68408-8822-4662-9612-CB4079AAFCC7}" destId="{F55A0BD7-5102-41C5-8A8A-3107FAA31CFE}" srcOrd="0" destOrd="0" presId="urn:microsoft.com/office/officeart/2016/7/layout/VerticalDownArrowProcess"/>
    <dgm:cxn modelId="{79FA63C8-116A-495C-B2E3-0985F47E34A0}" type="presParOf" srcId="{4DA68408-8822-4662-9612-CB4079AAFCC7}" destId="{105B411D-8EB5-4358-BF59-8DCD74522D93}" srcOrd="1" destOrd="0" presId="urn:microsoft.com/office/officeart/2016/7/layout/VerticalDownArrowProcess"/>
    <dgm:cxn modelId="{CDCAF41A-F9ED-499F-8326-0428A7031F70}" type="presParOf" srcId="{4DA68408-8822-4662-9612-CB4079AAFCC7}" destId="{6A3DE64A-C6A4-4098-97B5-26911B817B90}" srcOrd="2" destOrd="0" presId="urn:microsoft.com/office/officeart/2016/7/layout/VerticalDownArrowProcess"/>
    <dgm:cxn modelId="{71EB1D9A-F249-4551-9F73-1229ADE58473}" type="presParOf" srcId="{A4D0A529-F523-49F0-AAAD-FC4BD5F87763}" destId="{7DDC4594-7D6F-4DCC-BE4B-E74D49FF218E}" srcOrd="3" destOrd="0" presId="urn:microsoft.com/office/officeart/2016/7/layout/VerticalDownArrowProcess"/>
    <dgm:cxn modelId="{C4867088-36BC-43C1-9572-9C6AF4AFCB87}" type="presParOf" srcId="{A4D0A529-F523-49F0-AAAD-FC4BD5F87763}" destId="{ED4F93F5-987F-4238-A856-867B4B1ED9F4}" srcOrd="4" destOrd="0" presId="urn:microsoft.com/office/officeart/2016/7/layout/VerticalDownArrowProcess"/>
    <dgm:cxn modelId="{8A02AA8A-B3EC-47C4-8DC4-085B824BF8E2}" type="presParOf" srcId="{ED4F93F5-987F-4238-A856-867B4B1ED9F4}" destId="{BD8FDB1C-8A5D-4CDC-BFF2-830B64B26DC4}" srcOrd="0" destOrd="0" presId="urn:microsoft.com/office/officeart/2016/7/layout/VerticalDownArrowProcess"/>
    <dgm:cxn modelId="{2851452C-E76C-4999-A82B-905A09AD2C9C}" type="presParOf" srcId="{ED4F93F5-987F-4238-A856-867B4B1ED9F4}" destId="{558A120E-0DF2-4B7B-A425-0F8286C658B5}" srcOrd="1" destOrd="0" presId="urn:microsoft.com/office/officeart/2016/7/layout/VerticalDownArrowProcess"/>
    <dgm:cxn modelId="{48CBA82F-4668-4AC7-B27E-3A76EB7CD90C}" type="presParOf" srcId="{ED4F93F5-987F-4238-A856-867B4B1ED9F4}" destId="{E55C5A86-C9A1-4B79-A7D9-A871BE6541EE}" srcOrd="2" destOrd="0" presId="urn:microsoft.com/office/officeart/2016/7/layout/VerticalDownArrowProcess"/>
    <dgm:cxn modelId="{FB805A55-47B4-4646-8220-C29E9F037772}" type="presParOf" srcId="{A4D0A529-F523-49F0-AAAD-FC4BD5F87763}" destId="{FD5EA6A7-352C-488E-9C91-F120DA94F917}" srcOrd="5" destOrd="0" presId="urn:microsoft.com/office/officeart/2016/7/layout/VerticalDownArrowProcess"/>
    <dgm:cxn modelId="{EAA464F0-406F-49D1-9AD9-DB0207F39BEB}" type="presParOf" srcId="{A4D0A529-F523-49F0-AAAD-FC4BD5F87763}" destId="{9ECF2B64-C67D-47CD-BF83-9A0B65451A46}" srcOrd="6" destOrd="0" presId="urn:microsoft.com/office/officeart/2016/7/layout/VerticalDownArrowProcess"/>
    <dgm:cxn modelId="{B9371F8E-4591-4628-8F10-A4B319A536EC}" type="presParOf" srcId="{9ECF2B64-C67D-47CD-BF83-9A0B65451A46}" destId="{2FB3788C-6C10-4B80-9B10-4B15FF4EAF3E}" srcOrd="0" destOrd="0" presId="urn:microsoft.com/office/officeart/2016/7/layout/VerticalDownArrowProcess"/>
    <dgm:cxn modelId="{D82B9622-E6C1-4F72-A742-D710B1E44901}" type="presParOf" srcId="{9ECF2B64-C67D-47CD-BF83-9A0B65451A46}" destId="{A9A20B02-AE60-4D0B-8FB6-88EA91ACF2CB}" srcOrd="1" destOrd="0" presId="urn:microsoft.com/office/officeart/2016/7/layout/VerticalDownArrowProcess"/>
    <dgm:cxn modelId="{79983D66-E14A-4044-86BF-FAEFD85D3FF6}" type="presParOf" srcId="{9ECF2B64-C67D-47CD-BF83-9A0B65451A46}" destId="{831B189C-A076-4608-A1EB-416E788E2CC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31D1EA-1C45-4271-848A-2DEA8360268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FCCD45-AB90-4881-9AFC-4908CBFD22C9}">
      <dgm:prSet/>
      <dgm:spPr/>
      <dgm:t>
        <a:bodyPr/>
        <a:lstStyle/>
        <a:p>
          <a:r>
            <a:rPr lang="en-US"/>
            <a:t>Neural Network</a:t>
          </a:r>
        </a:p>
      </dgm:t>
    </dgm:pt>
    <dgm:pt modelId="{F3745D5B-D434-4ED1-8C94-EE4DF1BE37A3}" type="parTrans" cxnId="{C37DEB4E-110F-4751-9734-84154E7D8777}">
      <dgm:prSet/>
      <dgm:spPr/>
      <dgm:t>
        <a:bodyPr/>
        <a:lstStyle/>
        <a:p>
          <a:endParaRPr lang="en-US"/>
        </a:p>
      </dgm:t>
    </dgm:pt>
    <dgm:pt modelId="{5DDAAE57-DF5F-4795-AD47-4FB6383D369F}" type="sibTrans" cxnId="{C37DEB4E-110F-4751-9734-84154E7D8777}">
      <dgm:prSet/>
      <dgm:spPr/>
      <dgm:t>
        <a:bodyPr/>
        <a:lstStyle/>
        <a:p>
          <a:endParaRPr lang="en-US"/>
        </a:p>
      </dgm:t>
    </dgm:pt>
    <dgm:pt modelId="{40F672C6-5BA1-434A-B55D-AA227A6B08EC}">
      <dgm:prSet/>
      <dgm:spPr/>
      <dgm:t>
        <a:bodyPr/>
        <a:lstStyle/>
        <a:p>
          <a:r>
            <a:rPr lang="en-US"/>
            <a:t>High Complexity train</a:t>
          </a:r>
        </a:p>
      </dgm:t>
    </dgm:pt>
    <dgm:pt modelId="{C0113974-B3BC-4D36-B7F3-3CC53DDA0876}" type="parTrans" cxnId="{26CEBA05-2AFA-4982-8935-0236D0ECAA9A}">
      <dgm:prSet/>
      <dgm:spPr/>
      <dgm:t>
        <a:bodyPr/>
        <a:lstStyle/>
        <a:p>
          <a:endParaRPr lang="en-US"/>
        </a:p>
      </dgm:t>
    </dgm:pt>
    <dgm:pt modelId="{F8C54BF0-3CF4-490B-9322-BD55B3F5B164}" type="sibTrans" cxnId="{26CEBA05-2AFA-4982-8935-0236D0ECAA9A}">
      <dgm:prSet/>
      <dgm:spPr/>
      <dgm:t>
        <a:bodyPr/>
        <a:lstStyle/>
        <a:p>
          <a:endParaRPr lang="en-US"/>
        </a:p>
      </dgm:t>
    </dgm:pt>
    <dgm:pt modelId="{F287FADC-A195-4E64-A46C-78F610CAC110}">
      <dgm:prSet/>
      <dgm:spPr/>
      <dgm:t>
        <a:bodyPr/>
        <a:lstStyle/>
        <a:p>
          <a:r>
            <a:rPr lang="en-US"/>
            <a:t>Fast predictions</a:t>
          </a:r>
        </a:p>
      </dgm:t>
    </dgm:pt>
    <dgm:pt modelId="{31C16DA1-9DDC-4961-841E-55B7D13DBB0D}" type="parTrans" cxnId="{16B409B5-2CFD-4AB2-8B73-3FEFF95F898E}">
      <dgm:prSet/>
      <dgm:spPr/>
      <dgm:t>
        <a:bodyPr/>
        <a:lstStyle/>
        <a:p>
          <a:endParaRPr lang="en-US"/>
        </a:p>
      </dgm:t>
    </dgm:pt>
    <dgm:pt modelId="{52833D0D-29C4-47D3-9C95-393A153B507F}" type="sibTrans" cxnId="{16B409B5-2CFD-4AB2-8B73-3FEFF95F898E}">
      <dgm:prSet/>
      <dgm:spPr/>
      <dgm:t>
        <a:bodyPr/>
        <a:lstStyle/>
        <a:p>
          <a:endParaRPr lang="en-US"/>
        </a:p>
      </dgm:t>
    </dgm:pt>
    <dgm:pt modelId="{C768B101-4DD5-46A5-B2E1-974909FB86E2}">
      <dgm:prSet/>
      <dgm:spPr/>
      <dgm:t>
        <a:bodyPr/>
        <a:lstStyle/>
        <a:p>
          <a:r>
            <a:rPr lang="en-US"/>
            <a:t>Non-linear</a:t>
          </a:r>
        </a:p>
      </dgm:t>
    </dgm:pt>
    <dgm:pt modelId="{8CEEF4A1-53CF-49AA-89C7-DB72A52F3D64}" type="parTrans" cxnId="{268412B5-721C-4E42-B850-9DB3BC0F38B9}">
      <dgm:prSet/>
      <dgm:spPr/>
      <dgm:t>
        <a:bodyPr/>
        <a:lstStyle/>
        <a:p>
          <a:endParaRPr lang="en-US"/>
        </a:p>
      </dgm:t>
    </dgm:pt>
    <dgm:pt modelId="{F25CE4C3-A48A-491C-BAAF-C49171B774AA}" type="sibTrans" cxnId="{268412B5-721C-4E42-B850-9DB3BC0F38B9}">
      <dgm:prSet/>
      <dgm:spPr/>
      <dgm:t>
        <a:bodyPr/>
        <a:lstStyle/>
        <a:p>
          <a:endParaRPr lang="en-US"/>
        </a:p>
      </dgm:t>
    </dgm:pt>
    <dgm:pt modelId="{35117A50-15B5-4F16-8C68-594DB1DE177F}">
      <dgm:prSet/>
      <dgm:spPr/>
      <dgm:t>
        <a:bodyPr/>
        <a:lstStyle/>
        <a:p>
          <a:r>
            <a:rPr lang="en-US"/>
            <a:t>SVM</a:t>
          </a:r>
        </a:p>
      </dgm:t>
    </dgm:pt>
    <dgm:pt modelId="{D195BD23-12BF-4EA9-855C-8939344530B2}" type="parTrans" cxnId="{3D93BD23-A3C8-4B7A-B9F7-E0199DE6AF13}">
      <dgm:prSet/>
      <dgm:spPr/>
      <dgm:t>
        <a:bodyPr/>
        <a:lstStyle/>
        <a:p>
          <a:endParaRPr lang="en-US"/>
        </a:p>
      </dgm:t>
    </dgm:pt>
    <dgm:pt modelId="{8CB224B0-D93D-4528-B014-928976889B65}" type="sibTrans" cxnId="{3D93BD23-A3C8-4B7A-B9F7-E0199DE6AF13}">
      <dgm:prSet/>
      <dgm:spPr/>
      <dgm:t>
        <a:bodyPr/>
        <a:lstStyle/>
        <a:p>
          <a:endParaRPr lang="en-US"/>
        </a:p>
      </dgm:t>
    </dgm:pt>
    <dgm:pt modelId="{F23E2956-B2FC-4A77-94E3-9AE5DEB2C800}">
      <dgm:prSet/>
      <dgm:spPr/>
      <dgm:t>
        <a:bodyPr/>
        <a:lstStyle/>
        <a:p>
          <a:r>
            <a:rPr lang="en-US"/>
            <a:t>High Complexity train</a:t>
          </a:r>
        </a:p>
      </dgm:t>
    </dgm:pt>
    <dgm:pt modelId="{8969C512-E485-452F-963F-743D999498C8}" type="parTrans" cxnId="{7EA39864-91C8-446B-B0BF-35BED9525BD1}">
      <dgm:prSet/>
      <dgm:spPr/>
      <dgm:t>
        <a:bodyPr/>
        <a:lstStyle/>
        <a:p>
          <a:endParaRPr lang="en-US"/>
        </a:p>
      </dgm:t>
    </dgm:pt>
    <dgm:pt modelId="{6CB8B42E-0944-4CBF-9F40-62DD6CD9C2CF}" type="sibTrans" cxnId="{7EA39864-91C8-446B-B0BF-35BED9525BD1}">
      <dgm:prSet/>
      <dgm:spPr/>
      <dgm:t>
        <a:bodyPr/>
        <a:lstStyle/>
        <a:p>
          <a:endParaRPr lang="en-US"/>
        </a:p>
      </dgm:t>
    </dgm:pt>
    <dgm:pt modelId="{472C8126-2359-4971-8EE5-783B32CDD117}">
      <dgm:prSet/>
      <dgm:spPr/>
      <dgm:t>
        <a:bodyPr/>
        <a:lstStyle/>
        <a:p>
          <a:r>
            <a:rPr lang="en-US"/>
            <a:t>Fast predictions</a:t>
          </a:r>
        </a:p>
      </dgm:t>
    </dgm:pt>
    <dgm:pt modelId="{0F13FF03-66B9-43EB-A829-A789ED06D463}" type="parTrans" cxnId="{7715A915-20CF-4B93-AA97-78103731B90B}">
      <dgm:prSet/>
      <dgm:spPr/>
      <dgm:t>
        <a:bodyPr/>
        <a:lstStyle/>
        <a:p>
          <a:endParaRPr lang="en-US"/>
        </a:p>
      </dgm:t>
    </dgm:pt>
    <dgm:pt modelId="{F4649405-60BD-4296-9FB0-8EF9A22FA76D}" type="sibTrans" cxnId="{7715A915-20CF-4B93-AA97-78103731B90B}">
      <dgm:prSet/>
      <dgm:spPr/>
      <dgm:t>
        <a:bodyPr/>
        <a:lstStyle/>
        <a:p>
          <a:endParaRPr lang="en-US"/>
        </a:p>
      </dgm:t>
    </dgm:pt>
    <dgm:pt modelId="{89E8CD31-1F4C-4769-8070-294E26FEA2EF}">
      <dgm:prSet/>
      <dgm:spPr/>
      <dgm:t>
        <a:bodyPr/>
        <a:lstStyle/>
        <a:p>
          <a:r>
            <a:rPr lang="en-US"/>
            <a:t>Non-linear</a:t>
          </a:r>
        </a:p>
      </dgm:t>
    </dgm:pt>
    <dgm:pt modelId="{AEF1CDE9-7709-4086-842F-69962B8D23A3}" type="parTrans" cxnId="{9B94D63B-A8DD-45DF-B479-F2C14CDEB1DD}">
      <dgm:prSet/>
      <dgm:spPr/>
      <dgm:t>
        <a:bodyPr/>
        <a:lstStyle/>
        <a:p>
          <a:endParaRPr lang="en-US"/>
        </a:p>
      </dgm:t>
    </dgm:pt>
    <dgm:pt modelId="{276E835E-40D4-427A-94EE-116BED7287AC}" type="sibTrans" cxnId="{9B94D63B-A8DD-45DF-B479-F2C14CDEB1DD}">
      <dgm:prSet/>
      <dgm:spPr/>
      <dgm:t>
        <a:bodyPr/>
        <a:lstStyle/>
        <a:p>
          <a:endParaRPr lang="en-US"/>
        </a:p>
      </dgm:t>
    </dgm:pt>
    <dgm:pt modelId="{44065869-DC70-4477-942A-D241DDF9F304}" type="pres">
      <dgm:prSet presAssocID="{EF31D1EA-1C45-4271-848A-2DEA8360268A}" presName="Name0" presStyleCnt="0">
        <dgm:presLayoutVars>
          <dgm:dir/>
          <dgm:animLvl val="lvl"/>
          <dgm:resizeHandles val="exact"/>
        </dgm:presLayoutVars>
      </dgm:prSet>
      <dgm:spPr/>
    </dgm:pt>
    <dgm:pt modelId="{3E92CB3F-AA5B-4D67-ADB3-20C202B69014}" type="pres">
      <dgm:prSet presAssocID="{49FCCD45-AB90-4881-9AFC-4908CBFD22C9}" presName="composite" presStyleCnt="0"/>
      <dgm:spPr/>
    </dgm:pt>
    <dgm:pt modelId="{872F7CE3-EBB3-4E97-B174-F598851735DE}" type="pres">
      <dgm:prSet presAssocID="{49FCCD45-AB90-4881-9AFC-4908CBFD22C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21DFB0B-9C01-4F84-B187-30741C0DF772}" type="pres">
      <dgm:prSet presAssocID="{49FCCD45-AB90-4881-9AFC-4908CBFD22C9}" presName="desTx" presStyleLbl="alignAccFollowNode1" presStyleIdx="0" presStyleCnt="2">
        <dgm:presLayoutVars>
          <dgm:bulletEnabled val="1"/>
        </dgm:presLayoutVars>
      </dgm:prSet>
      <dgm:spPr/>
    </dgm:pt>
    <dgm:pt modelId="{66D20EC4-901B-4E1B-9079-F7A6B3D4D142}" type="pres">
      <dgm:prSet presAssocID="{5DDAAE57-DF5F-4795-AD47-4FB6383D369F}" presName="space" presStyleCnt="0"/>
      <dgm:spPr/>
    </dgm:pt>
    <dgm:pt modelId="{303813AD-3B59-4A88-A440-378B9735B0B1}" type="pres">
      <dgm:prSet presAssocID="{35117A50-15B5-4F16-8C68-594DB1DE177F}" presName="composite" presStyleCnt="0"/>
      <dgm:spPr/>
    </dgm:pt>
    <dgm:pt modelId="{233C1057-6CBA-4914-AD67-CD36CB08C589}" type="pres">
      <dgm:prSet presAssocID="{35117A50-15B5-4F16-8C68-594DB1DE177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DF71635-5870-4ED1-AF16-1199F465C934}" type="pres">
      <dgm:prSet presAssocID="{35117A50-15B5-4F16-8C68-594DB1DE177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6CEBA05-2AFA-4982-8935-0236D0ECAA9A}" srcId="{49FCCD45-AB90-4881-9AFC-4908CBFD22C9}" destId="{40F672C6-5BA1-434A-B55D-AA227A6B08EC}" srcOrd="0" destOrd="0" parTransId="{C0113974-B3BC-4D36-B7F3-3CC53DDA0876}" sibTransId="{F8C54BF0-3CF4-490B-9322-BD55B3F5B164}"/>
    <dgm:cxn modelId="{07289807-F61E-4480-A86B-200862E6D297}" type="presOf" srcId="{F287FADC-A195-4E64-A46C-78F610CAC110}" destId="{421DFB0B-9C01-4F84-B187-30741C0DF772}" srcOrd="0" destOrd="1" presId="urn:microsoft.com/office/officeart/2005/8/layout/hList1"/>
    <dgm:cxn modelId="{7715A915-20CF-4B93-AA97-78103731B90B}" srcId="{35117A50-15B5-4F16-8C68-594DB1DE177F}" destId="{472C8126-2359-4971-8EE5-783B32CDD117}" srcOrd="1" destOrd="0" parTransId="{0F13FF03-66B9-43EB-A829-A789ED06D463}" sibTransId="{F4649405-60BD-4296-9FB0-8EF9A22FA76D}"/>
    <dgm:cxn modelId="{3D93BD23-A3C8-4B7A-B9F7-E0199DE6AF13}" srcId="{EF31D1EA-1C45-4271-848A-2DEA8360268A}" destId="{35117A50-15B5-4F16-8C68-594DB1DE177F}" srcOrd="1" destOrd="0" parTransId="{D195BD23-12BF-4EA9-855C-8939344530B2}" sibTransId="{8CB224B0-D93D-4528-B014-928976889B65}"/>
    <dgm:cxn modelId="{5835CC27-D8A1-4DEE-8DEE-F84464055365}" type="presOf" srcId="{89E8CD31-1F4C-4769-8070-294E26FEA2EF}" destId="{FDF71635-5870-4ED1-AF16-1199F465C934}" srcOrd="0" destOrd="2" presId="urn:microsoft.com/office/officeart/2005/8/layout/hList1"/>
    <dgm:cxn modelId="{9B94D63B-A8DD-45DF-B479-F2C14CDEB1DD}" srcId="{35117A50-15B5-4F16-8C68-594DB1DE177F}" destId="{89E8CD31-1F4C-4769-8070-294E26FEA2EF}" srcOrd="2" destOrd="0" parTransId="{AEF1CDE9-7709-4086-842F-69962B8D23A3}" sibTransId="{276E835E-40D4-427A-94EE-116BED7287AC}"/>
    <dgm:cxn modelId="{7EA39864-91C8-446B-B0BF-35BED9525BD1}" srcId="{35117A50-15B5-4F16-8C68-594DB1DE177F}" destId="{F23E2956-B2FC-4A77-94E3-9AE5DEB2C800}" srcOrd="0" destOrd="0" parTransId="{8969C512-E485-452F-963F-743D999498C8}" sibTransId="{6CB8B42E-0944-4CBF-9F40-62DD6CD9C2CF}"/>
    <dgm:cxn modelId="{87F94E6A-B1A6-488E-82D8-0841DCBC96D7}" type="presOf" srcId="{49FCCD45-AB90-4881-9AFC-4908CBFD22C9}" destId="{872F7CE3-EBB3-4E97-B174-F598851735DE}" srcOrd="0" destOrd="0" presId="urn:microsoft.com/office/officeart/2005/8/layout/hList1"/>
    <dgm:cxn modelId="{C37DEB4E-110F-4751-9734-84154E7D8777}" srcId="{EF31D1EA-1C45-4271-848A-2DEA8360268A}" destId="{49FCCD45-AB90-4881-9AFC-4908CBFD22C9}" srcOrd="0" destOrd="0" parTransId="{F3745D5B-D434-4ED1-8C94-EE4DF1BE37A3}" sibTransId="{5DDAAE57-DF5F-4795-AD47-4FB6383D369F}"/>
    <dgm:cxn modelId="{153A9388-9DA0-4DCC-8A0C-3B9C4525660B}" type="presOf" srcId="{472C8126-2359-4971-8EE5-783B32CDD117}" destId="{FDF71635-5870-4ED1-AF16-1199F465C934}" srcOrd="0" destOrd="1" presId="urn:microsoft.com/office/officeart/2005/8/layout/hList1"/>
    <dgm:cxn modelId="{16B409B5-2CFD-4AB2-8B73-3FEFF95F898E}" srcId="{49FCCD45-AB90-4881-9AFC-4908CBFD22C9}" destId="{F287FADC-A195-4E64-A46C-78F610CAC110}" srcOrd="1" destOrd="0" parTransId="{31C16DA1-9DDC-4961-841E-55B7D13DBB0D}" sibTransId="{52833D0D-29C4-47D3-9C95-393A153B507F}"/>
    <dgm:cxn modelId="{268412B5-721C-4E42-B850-9DB3BC0F38B9}" srcId="{49FCCD45-AB90-4881-9AFC-4908CBFD22C9}" destId="{C768B101-4DD5-46A5-B2E1-974909FB86E2}" srcOrd="2" destOrd="0" parTransId="{8CEEF4A1-53CF-49AA-89C7-DB72A52F3D64}" sibTransId="{F25CE4C3-A48A-491C-BAAF-C49171B774AA}"/>
    <dgm:cxn modelId="{9A9749B5-3D6F-4CE8-97F1-B8BFE339C36F}" type="presOf" srcId="{C768B101-4DD5-46A5-B2E1-974909FB86E2}" destId="{421DFB0B-9C01-4F84-B187-30741C0DF772}" srcOrd="0" destOrd="2" presId="urn:microsoft.com/office/officeart/2005/8/layout/hList1"/>
    <dgm:cxn modelId="{EFCC87BF-49B6-43CA-A560-6FE3BCAE76CA}" type="presOf" srcId="{35117A50-15B5-4F16-8C68-594DB1DE177F}" destId="{233C1057-6CBA-4914-AD67-CD36CB08C589}" srcOrd="0" destOrd="0" presId="urn:microsoft.com/office/officeart/2005/8/layout/hList1"/>
    <dgm:cxn modelId="{AD302EEC-3E00-429C-8F3C-61DAE93C051A}" type="presOf" srcId="{F23E2956-B2FC-4A77-94E3-9AE5DEB2C800}" destId="{FDF71635-5870-4ED1-AF16-1199F465C934}" srcOrd="0" destOrd="0" presId="urn:microsoft.com/office/officeart/2005/8/layout/hList1"/>
    <dgm:cxn modelId="{93DF53FE-3ADD-4951-A8E3-EDFB85CD9BD9}" type="presOf" srcId="{40F672C6-5BA1-434A-B55D-AA227A6B08EC}" destId="{421DFB0B-9C01-4F84-B187-30741C0DF772}" srcOrd="0" destOrd="0" presId="urn:microsoft.com/office/officeart/2005/8/layout/hList1"/>
    <dgm:cxn modelId="{701494FE-5F32-4FA7-96C4-EEF2103ECE2F}" type="presOf" srcId="{EF31D1EA-1C45-4271-848A-2DEA8360268A}" destId="{44065869-DC70-4477-942A-D241DDF9F304}" srcOrd="0" destOrd="0" presId="urn:microsoft.com/office/officeart/2005/8/layout/hList1"/>
    <dgm:cxn modelId="{3D772DF7-05CE-4583-84E2-E8AB77DCB85C}" type="presParOf" srcId="{44065869-DC70-4477-942A-D241DDF9F304}" destId="{3E92CB3F-AA5B-4D67-ADB3-20C202B69014}" srcOrd="0" destOrd="0" presId="urn:microsoft.com/office/officeart/2005/8/layout/hList1"/>
    <dgm:cxn modelId="{00D3FC1F-7050-4186-859D-8B959B3AAA0B}" type="presParOf" srcId="{3E92CB3F-AA5B-4D67-ADB3-20C202B69014}" destId="{872F7CE3-EBB3-4E97-B174-F598851735DE}" srcOrd="0" destOrd="0" presId="urn:microsoft.com/office/officeart/2005/8/layout/hList1"/>
    <dgm:cxn modelId="{F680834B-E3E5-452A-96B6-821DFD091672}" type="presParOf" srcId="{3E92CB3F-AA5B-4D67-ADB3-20C202B69014}" destId="{421DFB0B-9C01-4F84-B187-30741C0DF772}" srcOrd="1" destOrd="0" presId="urn:microsoft.com/office/officeart/2005/8/layout/hList1"/>
    <dgm:cxn modelId="{23C9F326-E6AC-43B8-9BFF-7855143F6787}" type="presParOf" srcId="{44065869-DC70-4477-942A-D241DDF9F304}" destId="{66D20EC4-901B-4E1B-9079-F7A6B3D4D142}" srcOrd="1" destOrd="0" presId="urn:microsoft.com/office/officeart/2005/8/layout/hList1"/>
    <dgm:cxn modelId="{029A58A8-1103-4420-BA61-993E756C1B55}" type="presParOf" srcId="{44065869-DC70-4477-942A-D241DDF9F304}" destId="{303813AD-3B59-4A88-A440-378B9735B0B1}" srcOrd="2" destOrd="0" presId="urn:microsoft.com/office/officeart/2005/8/layout/hList1"/>
    <dgm:cxn modelId="{314126AE-E3B4-44E5-8CED-316E980C8BFB}" type="presParOf" srcId="{303813AD-3B59-4A88-A440-378B9735B0B1}" destId="{233C1057-6CBA-4914-AD67-CD36CB08C589}" srcOrd="0" destOrd="0" presId="urn:microsoft.com/office/officeart/2005/8/layout/hList1"/>
    <dgm:cxn modelId="{020D58B4-10DE-488C-9F4F-7B615837A1A8}" type="presParOf" srcId="{303813AD-3B59-4A88-A440-378B9735B0B1}" destId="{FDF71635-5870-4ED1-AF16-1199F465C9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7B35E2-26D3-422B-9E5D-DE8473087EC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11325F-A426-416B-B060-671950DD39ED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15DA4EF1-D0F0-43F4-B104-FE78D231E8C1}" type="parTrans" cxnId="{F4B851D0-813D-47F7-A368-77AB10D8E5D1}">
      <dgm:prSet/>
      <dgm:spPr/>
      <dgm:t>
        <a:bodyPr/>
        <a:lstStyle/>
        <a:p>
          <a:endParaRPr lang="en-US"/>
        </a:p>
      </dgm:t>
    </dgm:pt>
    <dgm:pt modelId="{BAFA06CA-640E-4D4F-B33C-7669E333DEE9}" type="sibTrans" cxnId="{F4B851D0-813D-47F7-A368-77AB10D8E5D1}">
      <dgm:prSet/>
      <dgm:spPr/>
      <dgm:t>
        <a:bodyPr/>
        <a:lstStyle/>
        <a:p>
          <a:endParaRPr lang="en-US"/>
        </a:p>
      </dgm:t>
    </dgm:pt>
    <dgm:pt modelId="{3A64728B-297C-4BC0-BA7C-21C2436F34FF}">
      <dgm:prSet/>
      <dgm:spPr/>
      <dgm:t>
        <a:bodyPr/>
        <a:lstStyle/>
        <a:p>
          <a:r>
            <a:rPr lang="en-US"/>
            <a:t>Medium Complexity train</a:t>
          </a:r>
        </a:p>
      </dgm:t>
    </dgm:pt>
    <dgm:pt modelId="{85671827-7121-4274-AFC3-6D1956C46A4D}" type="parTrans" cxnId="{2A8FA62A-BAB5-4DC3-89C1-618A2E2B7CF1}">
      <dgm:prSet/>
      <dgm:spPr/>
      <dgm:t>
        <a:bodyPr/>
        <a:lstStyle/>
        <a:p>
          <a:endParaRPr lang="en-US"/>
        </a:p>
      </dgm:t>
    </dgm:pt>
    <dgm:pt modelId="{93F81724-C790-4A1E-86D0-A23F69F07456}" type="sibTrans" cxnId="{2A8FA62A-BAB5-4DC3-89C1-618A2E2B7CF1}">
      <dgm:prSet/>
      <dgm:spPr/>
      <dgm:t>
        <a:bodyPr/>
        <a:lstStyle/>
        <a:p>
          <a:endParaRPr lang="en-US"/>
        </a:p>
      </dgm:t>
    </dgm:pt>
    <dgm:pt modelId="{F3A19832-F17D-4CA9-BC19-213CD6E3F1A4}">
      <dgm:prSet/>
      <dgm:spPr/>
      <dgm:t>
        <a:bodyPr/>
        <a:lstStyle/>
        <a:p>
          <a:r>
            <a:rPr lang="en-US"/>
            <a:t>Slow predictions</a:t>
          </a:r>
        </a:p>
      </dgm:t>
    </dgm:pt>
    <dgm:pt modelId="{2A77A997-97E6-49A5-B92D-B93456AA6064}" type="parTrans" cxnId="{AE18A175-6B11-4F7C-ADD2-72D4BA296351}">
      <dgm:prSet/>
      <dgm:spPr/>
      <dgm:t>
        <a:bodyPr/>
        <a:lstStyle/>
        <a:p>
          <a:endParaRPr lang="en-US"/>
        </a:p>
      </dgm:t>
    </dgm:pt>
    <dgm:pt modelId="{E81D5FE3-F4BE-4A74-849F-B8EB818C6DD9}" type="sibTrans" cxnId="{AE18A175-6B11-4F7C-ADD2-72D4BA296351}">
      <dgm:prSet/>
      <dgm:spPr/>
      <dgm:t>
        <a:bodyPr/>
        <a:lstStyle/>
        <a:p>
          <a:endParaRPr lang="en-US"/>
        </a:p>
      </dgm:t>
    </dgm:pt>
    <dgm:pt modelId="{4E4A540A-249A-43AA-8DD3-47BD1754B918}">
      <dgm:prSet/>
      <dgm:spPr/>
      <dgm:t>
        <a:bodyPr/>
        <a:lstStyle/>
        <a:p>
          <a:r>
            <a:rPr lang="en-US"/>
            <a:t>KNN</a:t>
          </a:r>
        </a:p>
      </dgm:t>
    </dgm:pt>
    <dgm:pt modelId="{3EDB3BBA-85C9-44C4-9E8F-9F3E603B244B}" type="parTrans" cxnId="{07609EA5-D416-417D-802E-34F892B77255}">
      <dgm:prSet/>
      <dgm:spPr/>
      <dgm:t>
        <a:bodyPr/>
        <a:lstStyle/>
        <a:p>
          <a:endParaRPr lang="en-US"/>
        </a:p>
      </dgm:t>
    </dgm:pt>
    <dgm:pt modelId="{D69FDA72-8636-42A4-97F4-659D64A52323}" type="sibTrans" cxnId="{07609EA5-D416-417D-802E-34F892B77255}">
      <dgm:prSet/>
      <dgm:spPr/>
      <dgm:t>
        <a:bodyPr/>
        <a:lstStyle/>
        <a:p>
          <a:endParaRPr lang="en-US"/>
        </a:p>
      </dgm:t>
    </dgm:pt>
    <dgm:pt modelId="{46E8AE5B-594C-4C8A-812C-242C32E2095A}">
      <dgm:prSet/>
      <dgm:spPr/>
      <dgm:t>
        <a:bodyPr/>
        <a:lstStyle/>
        <a:p>
          <a:r>
            <a:rPr lang="en-US"/>
            <a:t>Insightful</a:t>
          </a:r>
        </a:p>
      </dgm:t>
    </dgm:pt>
    <dgm:pt modelId="{891EC454-4E20-4651-A495-E8E15961EF0C}" type="parTrans" cxnId="{05CE715B-BBCB-461C-AE84-4CEFC6FA3880}">
      <dgm:prSet/>
      <dgm:spPr/>
      <dgm:t>
        <a:bodyPr/>
        <a:lstStyle/>
        <a:p>
          <a:endParaRPr lang="en-US"/>
        </a:p>
      </dgm:t>
    </dgm:pt>
    <dgm:pt modelId="{16BDCB21-F4F1-4FD8-BC29-445BDE298491}" type="sibTrans" cxnId="{05CE715B-BBCB-461C-AE84-4CEFC6FA3880}">
      <dgm:prSet/>
      <dgm:spPr/>
      <dgm:t>
        <a:bodyPr/>
        <a:lstStyle/>
        <a:p>
          <a:endParaRPr lang="en-US"/>
        </a:p>
      </dgm:t>
    </dgm:pt>
    <dgm:pt modelId="{412BB1E3-5242-4907-9F3A-BCF7A4BC9B7C}">
      <dgm:prSet/>
      <dgm:spPr/>
      <dgm:t>
        <a:bodyPr/>
        <a:lstStyle/>
        <a:p>
          <a:r>
            <a:rPr lang="en-US"/>
            <a:t>Slow predictions</a:t>
          </a:r>
        </a:p>
      </dgm:t>
    </dgm:pt>
    <dgm:pt modelId="{0F53B1DD-099C-4C89-A89E-E03B3803AC97}" type="parTrans" cxnId="{B4298E3D-4912-4692-AF7F-875070AF4BEF}">
      <dgm:prSet/>
      <dgm:spPr/>
      <dgm:t>
        <a:bodyPr/>
        <a:lstStyle/>
        <a:p>
          <a:endParaRPr lang="en-US"/>
        </a:p>
      </dgm:t>
    </dgm:pt>
    <dgm:pt modelId="{E3FE0600-541C-4782-BA2A-F9F2CAEE4A54}" type="sibTrans" cxnId="{B4298E3D-4912-4692-AF7F-875070AF4BEF}">
      <dgm:prSet/>
      <dgm:spPr/>
      <dgm:t>
        <a:bodyPr/>
        <a:lstStyle/>
        <a:p>
          <a:endParaRPr lang="en-US"/>
        </a:p>
      </dgm:t>
    </dgm:pt>
    <dgm:pt modelId="{DE4D6144-D86F-4EA6-8511-3EFBCE7F3B5C}">
      <dgm:prSet/>
      <dgm:spPr/>
      <dgm:t>
        <a:bodyPr/>
        <a:lstStyle/>
        <a:p>
          <a:r>
            <a:rPr lang="en-US"/>
            <a:t>Easy to train</a:t>
          </a:r>
        </a:p>
      </dgm:t>
    </dgm:pt>
    <dgm:pt modelId="{4F01C8DB-E336-443C-9FBD-819D2C7F5DEB}" type="parTrans" cxnId="{96215308-CF26-4094-A8E0-8694BEAEE851}">
      <dgm:prSet/>
      <dgm:spPr/>
      <dgm:t>
        <a:bodyPr/>
        <a:lstStyle/>
        <a:p>
          <a:endParaRPr lang="en-US"/>
        </a:p>
      </dgm:t>
    </dgm:pt>
    <dgm:pt modelId="{2CA984B2-100A-4DA7-ADAF-E9C98CD262FB}" type="sibTrans" cxnId="{96215308-CF26-4094-A8E0-8694BEAEE851}">
      <dgm:prSet/>
      <dgm:spPr/>
      <dgm:t>
        <a:bodyPr/>
        <a:lstStyle/>
        <a:p>
          <a:endParaRPr lang="en-US"/>
        </a:p>
      </dgm:t>
    </dgm:pt>
    <dgm:pt modelId="{D443428A-773A-42F2-8E6A-6D9216B776E5}" type="pres">
      <dgm:prSet presAssocID="{F87B35E2-26D3-422B-9E5D-DE8473087EC2}" presName="Name0" presStyleCnt="0">
        <dgm:presLayoutVars>
          <dgm:dir/>
          <dgm:animLvl val="lvl"/>
          <dgm:resizeHandles val="exact"/>
        </dgm:presLayoutVars>
      </dgm:prSet>
      <dgm:spPr/>
    </dgm:pt>
    <dgm:pt modelId="{6F733B8B-5D27-4C9C-9AC7-325CE497885E}" type="pres">
      <dgm:prSet presAssocID="{F911325F-A426-416B-B060-671950DD39ED}" presName="composite" presStyleCnt="0"/>
      <dgm:spPr/>
    </dgm:pt>
    <dgm:pt modelId="{540602EC-059F-4E00-B0C6-EF53DF9494EB}" type="pres">
      <dgm:prSet presAssocID="{F911325F-A426-416B-B060-671950DD39E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27AB65-6FDF-4EC8-94D9-4A9B04DD3F2C}" type="pres">
      <dgm:prSet presAssocID="{F911325F-A426-416B-B060-671950DD39ED}" presName="desTx" presStyleLbl="alignAccFollowNode1" presStyleIdx="0" presStyleCnt="2">
        <dgm:presLayoutVars>
          <dgm:bulletEnabled val="1"/>
        </dgm:presLayoutVars>
      </dgm:prSet>
      <dgm:spPr/>
    </dgm:pt>
    <dgm:pt modelId="{CD8E3016-1098-4F0A-97DA-775A45D3DD31}" type="pres">
      <dgm:prSet presAssocID="{BAFA06CA-640E-4D4F-B33C-7669E333DEE9}" presName="space" presStyleCnt="0"/>
      <dgm:spPr/>
    </dgm:pt>
    <dgm:pt modelId="{943A1B1D-A2E1-4EEE-9D0D-14317CE6AE7B}" type="pres">
      <dgm:prSet presAssocID="{4E4A540A-249A-43AA-8DD3-47BD1754B918}" presName="composite" presStyleCnt="0"/>
      <dgm:spPr/>
    </dgm:pt>
    <dgm:pt modelId="{520D4072-B117-43C3-8378-69F1FBF6737B}" type="pres">
      <dgm:prSet presAssocID="{4E4A540A-249A-43AA-8DD3-47BD1754B91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11B1D74-B00A-42F0-9744-A22244D11734}" type="pres">
      <dgm:prSet presAssocID="{4E4A540A-249A-43AA-8DD3-47BD1754B91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215308-CF26-4094-A8E0-8694BEAEE851}" srcId="{4E4A540A-249A-43AA-8DD3-47BD1754B918}" destId="{DE4D6144-D86F-4EA6-8511-3EFBCE7F3B5C}" srcOrd="2" destOrd="0" parTransId="{4F01C8DB-E336-443C-9FBD-819D2C7F5DEB}" sibTransId="{2CA984B2-100A-4DA7-ADAF-E9C98CD262FB}"/>
    <dgm:cxn modelId="{2A8FA62A-BAB5-4DC3-89C1-618A2E2B7CF1}" srcId="{F911325F-A426-416B-B060-671950DD39ED}" destId="{3A64728B-297C-4BC0-BA7C-21C2436F34FF}" srcOrd="0" destOrd="0" parTransId="{85671827-7121-4274-AFC3-6D1956C46A4D}" sibTransId="{93F81724-C790-4A1E-86D0-A23F69F07456}"/>
    <dgm:cxn modelId="{B4298E3D-4912-4692-AF7F-875070AF4BEF}" srcId="{4E4A540A-249A-43AA-8DD3-47BD1754B918}" destId="{412BB1E3-5242-4907-9F3A-BCF7A4BC9B7C}" srcOrd="1" destOrd="0" parTransId="{0F53B1DD-099C-4C89-A89E-E03B3803AC97}" sibTransId="{E3FE0600-541C-4782-BA2A-F9F2CAEE4A54}"/>
    <dgm:cxn modelId="{05CE715B-BBCB-461C-AE84-4CEFC6FA3880}" srcId="{4E4A540A-249A-43AA-8DD3-47BD1754B918}" destId="{46E8AE5B-594C-4C8A-812C-242C32E2095A}" srcOrd="0" destOrd="0" parTransId="{891EC454-4E20-4651-A495-E8E15961EF0C}" sibTransId="{16BDCB21-F4F1-4FD8-BC29-445BDE298491}"/>
    <dgm:cxn modelId="{6E409D6D-0619-4CC2-80B3-14583C13E141}" type="presOf" srcId="{4E4A540A-249A-43AA-8DD3-47BD1754B918}" destId="{520D4072-B117-43C3-8378-69F1FBF6737B}" srcOrd="0" destOrd="0" presId="urn:microsoft.com/office/officeart/2005/8/layout/hList1"/>
    <dgm:cxn modelId="{1B2CCB6D-7C2B-46A0-AEF0-2B97B75256F1}" type="presOf" srcId="{F87B35E2-26D3-422B-9E5D-DE8473087EC2}" destId="{D443428A-773A-42F2-8E6A-6D9216B776E5}" srcOrd="0" destOrd="0" presId="urn:microsoft.com/office/officeart/2005/8/layout/hList1"/>
    <dgm:cxn modelId="{AE18A175-6B11-4F7C-ADD2-72D4BA296351}" srcId="{F911325F-A426-416B-B060-671950DD39ED}" destId="{F3A19832-F17D-4CA9-BC19-213CD6E3F1A4}" srcOrd="1" destOrd="0" parTransId="{2A77A997-97E6-49A5-B92D-B93456AA6064}" sibTransId="{E81D5FE3-F4BE-4A74-849F-B8EB818C6DD9}"/>
    <dgm:cxn modelId="{F753CC7B-4636-4302-9E02-BCB7259A591F}" type="presOf" srcId="{DE4D6144-D86F-4EA6-8511-3EFBCE7F3B5C}" destId="{B11B1D74-B00A-42F0-9744-A22244D11734}" srcOrd="0" destOrd="2" presId="urn:microsoft.com/office/officeart/2005/8/layout/hList1"/>
    <dgm:cxn modelId="{6D00E986-10DD-4563-A6CB-06C9C0778D49}" type="presOf" srcId="{F3A19832-F17D-4CA9-BC19-213CD6E3F1A4}" destId="{6327AB65-6FDF-4EC8-94D9-4A9B04DD3F2C}" srcOrd="0" destOrd="1" presId="urn:microsoft.com/office/officeart/2005/8/layout/hList1"/>
    <dgm:cxn modelId="{F4F0C396-2AD0-4EC3-B67D-DE97FC19600E}" type="presOf" srcId="{46E8AE5B-594C-4C8A-812C-242C32E2095A}" destId="{B11B1D74-B00A-42F0-9744-A22244D11734}" srcOrd="0" destOrd="0" presId="urn:microsoft.com/office/officeart/2005/8/layout/hList1"/>
    <dgm:cxn modelId="{07609EA5-D416-417D-802E-34F892B77255}" srcId="{F87B35E2-26D3-422B-9E5D-DE8473087EC2}" destId="{4E4A540A-249A-43AA-8DD3-47BD1754B918}" srcOrd="1" destOrd="0" parTransId="{3EDB3BBA-85C9-44C4-9E8F-9F3E603B244B}" sibTransId="{D69FDA72-8636-42A4-97F4-659D64A52323}"/>
    <dgm:cxn modelId="{F4B851D0-813D-47F7-A368-77AB10D8E5D1}" srcId="{F87B35E2-26D3-422B-9E5D-DE8473087EC2}" destId="{F911325F-A426-416B-B060-671950DD39ED}" srcOrd="0" destOrd="0" parTransId="{15DA4EF1-D0F0-43F4-B104-FE78D231E8C1}" sibTransId="{BAFA06CA-640E-4D4F-B33C-7669E333DEE9}"/>
    <dgm:cxn modelId="{647F44DB-552A-4FA0-9186-CCAE08F61875}" type="presOf" srcId="{412BB1E3-5242-4907-9F3A-BCF7A4BC9B7C}" destId="{B11B1D74-B00A-42F0-9744-A22244D11734}" srcOrd="0" destOrd="1" presId="urn:microsoft.com/office/officeart/2005/8/layout/hList1"/>
    <dgm:cxn modelId="{16D38AF6-8C3F-4FBA-981E-94136C9CCE22}" type="presOf" srcId="{F911325F-A426-416B-B060-671950DD39ED}" destId="{540602EC-059F-4E00-B0C6-EF53DF9494EB}" srcOrd="0" destOrd="0" presId="urn:microsoft.com/office/officeart/2005/8/layout/hList1"/>
    <dgm:cxn modelId="{BFD5D5FA-4B29-4B06-A464-773BF0080595}" type="presOf" srcId="{3A64728B-297C-4BC0-BA7C-21C2436F34FF}" destId="{6327AB65-6FDF-4EC8-94D9-4A9B04DD3F2C}" srcOrd="0" destOrd="0" presId="urn:microsoft.com/office/officeart/2005/8/layout/hList1"/>
    <dgm:cxn modelId="{27DCCB13-E4CB-4EC1-8F0D-7CAF3C945C75}" type="presParOf" srcId="{D443428A-773A-42F2-8E6A-6D9216B776E5}" destId="{6F733B8B-5D27-4C9C-9AC7-325CE497885E}" srcOrd="0" destOrd="0" presId="urn:microsoft.com/office/officeart/2005/8/layout/hList1"/>
    <dgm:cxn modelId="{2E1E87C5-C5FD-47B1-92B2-D1A5EEDF0BE3}" type="presParOf" srcId="{6F733B8B-5D27-4C9C-9AC7-325CE497885E}" destId="{540602EC-059F-4E00-B0C6-EF53DF9494EB}" srcOrd="0" destOrd="0" presId="urn:microsoft.com/office/officeart/2005/8/layout/hList1"/>
    <dgm:cxn modelId="{87F8D3FF-D0CB-4C39-9D03-856DF1CCCD0E}" type="presParOf" srcId="{6F733B8B-5D27-4C9C-9AC7-325CE497885E}" destId="{6327AB65-6FDF-4EC8-94D9-4A9B04DD3F2C}" srcOrd="1" destOrd="0" presId="urn:microsoft.com/office/officeart/2005/8/layout/hList1"/>
    <dgm:cxn modelId="{CC751439-24AB-4F5A-8154-5C186377960A}" type="presParOf" srcId="{D443428A-773A-42F2-8E6A-6D9216B776E5}" destId="{CD8E3016-1098-4F0A-97DA-775A45D3DD31}" srcOrd="1" destOrd="0" presId="urn:microsoft.com/office/officeart/2005/8/layout/hList1"/>
    <dgm:cxn modelId="{B28E4CF8-EB85-4DEF-BADB-FD5C7EC13DA5}" type="presParOf" srcId="{D443428A-773A-42F2-8E6A-6D9216B776E5}" destId="{943A1B1D-A2E1-4EEE-9D0D-14317CE6AE7B}" srcOrd="2" destOrd="0" presId="urn:microsoft.com/office/officeart/2005/8/layout/hList1"/>
    <dgm:cxn modelId="{B0FA6F41-234A-4550-BE30-4142A2D322F0}" type="presParOf" srcId="{943A1B1D-A2E1-4EEE-9D0D-14317CE6AE7B}" destId="{520D4072-B117-43C3-8378-69F1FBF6737B}" srcOrd="0" destOrd="0" presId="urn:microsoft.com/office/officeart/2005/8/layout/hList1"/>
    <dgm:cxn modelId="{B19AF9F1-8297-4762-B10B-DEC2A8BF2293}" type="presParOf" srcId="{943A1B1D-A2E1-4EEE-9D0D-14317CE6AE7B}" destId="{B11B1D74-B00A-42F0-9744-A22244D117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C40DD-49E9-4A95-8C2D-69D2E7BF40E4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35BF6-A1D2-4A76-BDBC-48434DB3C3C6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Dispatchability</a:t>
          </a:r>
        </a:p>
      </dsp:txBody>
      <dsp:txXfrm>
        <a:off x="350877" y="1380951"/>
        <a:ext cx="2604477" cy="1617116"/>
      </dsp:txXfrm>
    </dsp:sp>
    <dsp:sp modelId="{BDB029B4-4902-4D24-BA02-BFD9ECB88A69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1AB2-80C5-433A-8353-28FC4F534F8C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Monitor plant performance</a:t>
          </a:r>
        </a:p>
      </dsp:txBody>
      <dsp:txXfrm>
        <a:off x="3657110" y="1380951"/>
        <a:ext cx="2604477" cy="1617116"/>
      </dsp:txXfrm>
    </dsp:sp>
    <dsp:sp modelId="{1EC8078A-5EA8-46C5-8641-D83833F866E5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4D0B2-B06C-47CC-8370-E7804A8A2AEC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Efficiency</a:t>
          </a:r>
        </a:p>
      </dsp:txBody>
      <dsp:txXfrm>
        <a:off x="6963344" y="1380951"/>
        <a:ext cx="2604477" cy="1617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E664F-82CA-4B24-982A-84EADDC290C9}">
      <dsp:nvSpPr>
        <dsp:cNvPr id="0" name=""/>
        <dsp:cNvSpPr/>
      </dsp:nvSpPr>
      <dsp:spPr>
        <a:xfrm>
          <a:off x="0" y="4084335"/>
          <a:ext cx="1657201" cy="8935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60" tIns="227584" rIns="11786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Pick</a:t>
          </a:r>
        </a:p>
      </dsp:txBody>
      <dsp:txXfrm>
        <a:off x="0" y="4084335"/>
        <a:ext cx="1657201" cy="893552"/>
      </dsp:txXfrm>
    </dsp:sp>
    <dsp:sp modelId="{CDAC97A2-D37A-42F8-A0BC-61AFECA5CFC7}">
      <dsp:nvSpPr>
        <dsp:cNvPr id="0" name=""/>
        <dsp:cNvSpPr/>
      </dsp:nvSpPr>
      <dsp:spPr>
        <a:xfrm>
          <a:off x="1657201" y="4084335"/>
          <a:ext cx="4971603" cy="8935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48" tIns="215900" rIns="100848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Pick the best model</a:t>
          </a:r>
        </a:p>
      </dsp:txBody>
      <dsp:txXfrm>
        <a:off x="1657201" y="4084335"/>
        <a:ext cx="4971603" cy="893552"/>
      </dsp:txXfrm>
    </dsp:sp>
    <dsp:sp modelId="{105B411D-8EB5-4358-BF59-8DCD74522D93}">
      <dsp:nvSpPr>
        <dsp:cNvPr id="0" name=""/>
        <dsp:cNvSpPr/>
      </dsp:nvSpPr>
      <dsp:spPr>
        <a:xfrm rot="10800000">
          <a:off x="0" y="2723454"/>
          <a:ext cx="1657201" cy="1374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60" tIns="227584" rIns="11786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Analyze</a:t>
          </a:r>
        </a:p>
      </dsp:txBody>
      <dsp:txXfrm rot="-10800000">
        <a:off x="0" y="2723454"/>
        <a:ext cx="1657201" cy="893284"/>
      </dsp:txXfrm>
    </dsp:sp>
    <dsp:sp modelId="{6A3DE64A-C6A4-4098-97B5-26911B817B90}">
      <dsp:nvSpPr>
        <dsp:cNvPr id="0" name=""/>
        <dsp:cNvSpPr/>
      </dsp:nvSpPr>
      <dsp:spPr>
        <a:xfrm>
          <a:off x="1657201" y="2723454"/>
          <a:ext cx="4971603" cy="893284"/>
        </a:xfrm>
        <a:prstGeom prst="rect">
          <a:avLst/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48" tIns="215900" rIns="100848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 the performance of several models</a:t>
          </a:r>
        </a:p>
      </dsp:txBody>
      <dsp:txXfrm>
        <a:off x="1657201" y="2723454"/>
        <a:ext cx="4971603" cy="893284"/>
      </dsp:txXfrm>
    </dsp:sp>
    <dsp:sp modelId="{558A120E-0DF2-4B7B-A425-0F8286C658B5}">
      <dsp:nvSpPr>
        <dsp:cNvPr id="0" name=""/>
        <dsp:cNvSpPr/>
      </dsp:nvSpPr>
      <dsp:spPr>
        <a:xfrm rot="10800000">
          <a:off x="0" y="1362573"/>
          <a:ext cx="1657201" cy="1374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60" tIns="227584" rIns="11786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Split</a:t>
          </a:r>
        </a:p>
      </dsp:txBody>
      <dsp:txXfrm rot="-10800000">
        <a:off x="0" y="1362573"/>
        <a:ext cx="1657201" cy="893284"/>
      </dsp:txXfrm>
    </dsp:sp>
    <dsp:sp modelId="{E55C5A86-C9A1-4B79-A7D9-A871BE6541EE}">
      <dsp:nvSpPr>
        <dsp:cNvPr id="0" name=""/>
        <dsp:cNvSpPr/>
      </dsp:nvSpPr>
      <dsp:spPr>
        <a:xfrm>
          <a:off x="1657201" y="1362573"/>
          <a:ext cx="4971603" cy="893284"/>
        </a:xfrm>
        <a:prstGeom prst="rect">
          <a:avLst/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48" tIns="215900" rIns="100848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it further into the 3 solar plants to avoid complexity</a:t>
          </a:r>
        </a:p>
      </dsp:txBody>
      <dsp:txXfrm>
        <a:off x="1657201" y="1362573"/>
        <a:ext cx="4971603" cy="893284"/>
      </dsp:txXfrm>
    </dsp:sp>
    <dsp:sp modelId="{A9A20B02-AE60-4D0B-8FB6-88EA91ACF2CB}">
      <dsp:nvSpPr>
        <dsp:cNvPr id="0" name=""/>
        <dsp:cNvSpPr/>
      </dsp:nvSpPr>
      <dsp:spPr>
        <a:xfrm rot="10800000">
          <a:off x="0" y="1692"/>
          <a:ext cx="1657201" cy="137428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860" tIns="227584" rIns="11786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Split</a:t>
          </a:r>
        </a:p>
      </dsp:txBody>
      <dsp:txXfrm rot="-10800000">
        <a:off x="0" y="1692"/>
        <a:ext cx="1657201" cy="893284"/>
      </dsp:txXfrm>
    </dsp:sp>
    <dsp:sp modelId="{831B189C-A076-4608-A1EB-416E788E2CC3}">
      <dsp:nvSpPr>
        <dsp:cNvPr id="0" name=""/>
        <dsp:cNvSpPr/>
      </dsp:nvSpPr>
      <dsp:spPr>
        <a:xfrm>
          <a:off x="1657201" y="1692"/>
          <a:ext cx="4971603" cy="893284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848" tIns="215900" rIns="100848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data set into training and testing</a:t>
          </a:r>
        </a:p>
      </dsp:txBody>
      <dsp:txXfrm>
        <a:off x="1657201" y="1692"/>
        <a:ext cx="4971603" cy="893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7CE3-EBB3-4E97-B174-F598851735DE}">
      <dsp:nvSpPr>
        <dsp:cNvPr id="0" name=""/>
        <dsp:cNvSpPr/>
      </dsp:nvSpPr>
      <dsp:spPr>
        <a:xfrm>
          <a:off x="46" y="93426"/>
          <a:ext cx="4494410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Neural Network</a:t>
          </a:r>
        </a:p>
      </dsp:txBody>
      <dsp:txXfrm>
        <a:off x="46" y="93426"/>
        <a:ext cx="4494410" cy="1123200"/>
      </dsp:txXfrm>
    </dsp:sp>
    <dsp:sp modelId="{421DFB0B-9C01-4F84-B187-30741C0DF772}">
      <dsp:nvSpPr>
        <dsp:cNvPr id="0" name=""/>
        <dsp:cNvSpPr/>
      </dsp:nvSpPr>
      <dsp:spPr>
        <a:xfrm>
          <a:off x="46" y="1216626"/>
          <a:ext cx="4494410" cy="27834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High Complexity train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Fast predictions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Non-linear</a:t>
          </a:r>
        </a:p>
      </dsp:txBody>
      <dsp:txXfrm>
        <a:off x="46" y="1216626"/>
        <a:ext cx="4494410" cy="2783430"/>
      </dsp:txXfrm>
    </dsp:sp>
    <dsp:sp modelId="{233C1057-6CBA-4914-AD67-CD36CB08C589}">
      <dsp:nvSpPr>
        <dsp:cNvPr id="0" name=""/>
        <dsp:cNvSpPr/>
      </dsp:nvSpPr>
      <dsp:spPr>
        <a:xfrm>
          <a:off x="5123675" y="93426"/>
          <a:ext cx="4494410" cy="1123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SVM</a:t>
          </a:r>
        </a:p>
      </dsp:txBody>
      <dsp:txXfrm>
        <a:off x="5123675" y="93426"/>
        <a:ext cx="4494410" cy="1123200"/>
      </dsp:txXfrm>
    </dsp:sp>
    <dsp:sp modelId="{FDF71635-5870-4ED1-AF16-1199F465C934}">
      <dsp:nvSpPr>
        <dsp:cNvPr id="0" name=""/>
        <dsp:cNvSpPr/>
      </dsp:nvSpPr>
      <dsp:spPr>
        <a:xfrm>
          <a:off x="5123675" y="1216626"/>
          <a:ext cx="4494410" cy="27834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High Complexity train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Fast predictions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Non-linear</a:t>
          </a:r>
        </a:p>
      </dsp:txBody>
      <dsp:txXfrm>
        <a:off x="5123675" y="1216626"/>
        <a:ext cx="4494410" cy="2783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602EC-059F-4E00-B0C6-EF53DF9494EB}">
      <dsp:nvSpPr>
        <dsp:cNvPr id="0" name=""/>
        <dsp:cNvSpPr/>
      </dsp:nvSpPr>
      <dsp:spPr>
        <a:xfrm>
          <a:off x="46" y="353536"/>
          <a:ext cx="4494410" cy="112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Random Forest</a:t>
          </a:r>
        </a:p>
      </dsp:txBody>
      <dsp:txXfrm>
        <a:off x="46" y="353536"/>
        <a:ext cx="4494410" cy="1123200"/>
      </dsp:txXfrm>
    </dsp:sp>
    <dsp:sp modelId="{6327AB65-6FDF-4EC8-94D9-4A9B04DD3F2C}">
      <dsp:nvSpPr>
        <dsp:cNvPr id="0" name=""/>
        <dsp:cNvSpPr/>
      </dsp:nvSpPr>
      <dsp:spPr>
        <a:xfrm>
          <a:off x="46" y="1476736"/>
          <a:ext cx="4494410" cy="22632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Medium Complexity train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Slow predictions</a:t>
          </a:r>
        </a:p>
      </dsp:txBody>
      <dsp:txXfrm>
        <a:off x="46" y="1476736"/>
        <a:ext cx="4494410" cy="2263209"/>
      </dsp:txXfrm>
    </dsp:sp>
    <dsp:sp modelId="{520D4072-B117-43C3-8378-69F1FBF6737B}">
      <dsp:nvSpPr>
        <dsp:cNvPr id="0" name=""/>
        <dsp:cNvSpPr/>
      </dsp:nvSpPr>
      <dsp:spPr>
        <a:xfrm>
          <a:off x="5123675" y="353536"/>
          <a:ext cx="4494410" cy="1123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KNN</a:t>
          </a:r>
        </a:p>
      </dsp:txBody>
      <dsp:txXfrm>
        <a:off x="5123675" y="353536"/>
        <a:ext cx="4494410" cy="1123200"/>
      </dsp:txXfrm>
    </dsp:sp>
    <dsp:sp modelId="{B11B1D74-B00A-42F0-9744-A22244D11734}">
      <dsp:nvSpPr>
        <dsp:cNvPr id="0" name=""/>
        <dsp:cNvSpPr/>
      </dsp:nvSpPr>
      <dsp:spPr>
        <a:xfrm>
          <a:off x="5123675" y="1476736"/>
          <a:ext cx="4494410" cy="22632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Insightful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Slow predictions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Easy to train</a:t>
          </a:r>
        </a:p>
      </dsp:txBody>
      <dsp:txXfrm>
        <a:off x="5123675" y="1476736"/>
        <a:ext cx="4494410" cy="2263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9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15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7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57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5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8CD9-9EBF-4D8D-AC95-51F501EF100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930D89-36CD-4FCC-93D5-93B49C9A1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2ACC627-FACC-4E6E-B8E6-D73B4E64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 458 | Jayam Sutariya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26B2D-C150-4003-8F27-CF5AAADD5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Solar Power Generation Forecast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8F29-8521-40BE-B33B-8E270AD3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CE07-085D-4665-A4DB-47334056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and encode labels to multiclass</a:t>
            </a:r>
          </a:p>
          <a:p>
            <a:endParaRPr lang="en-US" dirty="0"/>
          </a:p>
          <a:p>
            <a:r>
              <a:rPr lang="en-US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8238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F8E08-A556-4DE5-B7F7-10746E22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Model Choice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88CBDBE-8EF7-45D4-889E-71F6F0F14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25588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4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DE47-4F51-4332-B5AF-B7FBA8F1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Model Choice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E79115-C608-4C73-AB2F-EBF87612B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22879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20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DACF93-6CA3-4929-B258-D0FE799B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FC7CC4-4E75-4BBE-B474-13CE23DFF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081125"/>
              </p:ext>
            </p:extLst>
          </p:nvPr>
        </p:nvGraphicFramePr>
        <p:xfrm>
          <a:off x="1262623" y="1477523"/>
          <a:ext cx="7734724" cy="221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694">
                  <a:extLst>
                    <a:ext uri="{9D8B030D-6E8A-4147-A177-3AD203B41FA5}">
                      <a16:colId xmlns:a16="http://schemas.microsoft.com/office/drawing/2014/main" val="1532808117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746736818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168382168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3482131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ZONEID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8498722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MAE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347.49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390.74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424.28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9048871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RMSE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689.63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693.53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798.56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30964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0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90AD-93F2-4F14-ACD6-AFD1AF5C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4A2A-8751-471A-A84A-1FE1A767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model selection</a:t>
            </a:r>
          </a:p>
          <a:p>
            <a:r>
              <a:rPr lang="en-US" dirty="0"/>
              <a:t>Perhaps an ensemble</a:t>
            </a:r>
          </a:p>
          <a:p>
            <a:r>
              <a:rPr lang="en-US" dirty="0"/>
              <a:t>Better feature selection/reduction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5060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12A-042E-4A36-9A0E-90F92A0D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Solar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6617-39D6-4015-B055-50AC626B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Widely used today</a:t>
            </a:r>
          </a:p>
          <a:p>
            <a:r>
              <a:rPr lang="en-US" dirty="0">
                <a:solidFill>
                  <a:schemeClr val="bg1"/>
                </a:solidFill>
              </a:rPr>
              <a:t>Can be used as replacement</a:t>
            </a:r>
          </a:p>
          <a:p>
            <a:r>
              <a:rPr lang="en-US" dirty="0">
                <a:solidFill>
                  <a:schemeClr val="bg1"/>
                </a:solidFill>
              </a:rPr>
              <a:t>Many issues however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S Solar Plants Now Expected to Run for More Than 30 Years: Berkeley Lab |  Greentech Media">
            <a:extLst>
              <a:ext uri="{FF2B5EF4-FFF2-40B4-BE49-F238E27FC236}">
                <a16:creationId xmlns:a16="http://schemas.microsoft.com/office/drawing/2014/main" id="{5961DCE9-0D77-464B-93E9-17F1D28F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926929"/>
            <a:ext cx="5143500" cy="299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4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D46BB-995A-493D-9E03-75F76999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EC181BE-D534-4B27-9199-ACC164C2B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45138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0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35C0-BD8B-4F1B-958C-F905F79B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Goal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CB441-F7C2-49BC-84C8-ED5ED9EF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Accurately predict solar generation forecast </a:t>
            </a:r>
          </a:p>
        </p:txBody>
      </p:sp>
    </p:spTree>
    <p:extLst>
      <p:ext uri="{BB962C8B-B14F-4D97-AF65-F5344CB8AC3E}">
        <p14:creationId xmlns:p14="http://schemas.microsoft.com/office/powerpoint/2010/main" val="2508821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3641E-9277-4060-A26D-CF356BD5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029E-8A98-489A-8517-14508047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Energy Forecasting Competition 2014, Australia</a:t>
            </a: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3 plants</a:t>
            </a: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33FD-35C3-497C-B7A0-2DA6F175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73" y="1936000"/>
            <a:ext cx="6562623" cy="2985993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5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38B72-DBE0-40B9-9B95-8246FE26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2C4D075C-C80A-4AC7-80F7-960C6A4F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April 2012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B3DF1-A7EB-4671-9A45-EC18FA99D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3"/>
          <a:stretch/>
        </p:blipFill>
        <p:spPr bwMode="auto">
          <a:xfrm>
            <a:off x="6164534" y="2160590"/>
            <a:ext cx="5143500" cy="29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4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29FD90D9-0777-4927-90C9-E837E677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arallelogram 150">
            <a:extLst>
              <a:ext uri="{FF2B5EF4-FFF2-40B4-BE49-F238E27FC236}">
                <a16:creationId xmlns:a16="http://schemas.microsoft.com/office/drawing/2014/main" id="{F92D073F-0FE7-41B7-ADCD-5CE16DEEE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743" y="4181364"/>
            <a:ext cx="10548514" cy="2177879"/>
          </a:xfrm>
          <a:prstGeom prst="parallelogram">
            <a:avLst>
              <a:gd name="adj" fmla="val 29000"/>
            </a:avLst>
          </a:prstGeom>
          <a:solidFill>
            <a:schemeClr val="tx1">
              <a:alpha val="9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6965-6D80-4BA0-9F88-7C9DFBF1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76" y="4704967"/>
            <a:ext cx="8380319" cy="7658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Comparing Plants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F44A7D-D817-4AE4-B84B-AE6CD1E707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3"/>
          <a:stretch/>
        </p:blipFill>
        <p:spPr bwMode="auto">
          <a:xfrm>
            <a:off x="643466" y="1231345"/>
            <a:ext cx="3420533" cy="19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AF60C9C-D1A2-4C19-B60A-C4B92E9D0B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2"/>
          <a:stretch/>
        </p:blipFill>
        <p:spPr bwMode="auto">
          <a:xfrm>
            <a:off x="8145945" y="1210471"/>
            <a:ext cx="3417966" cy="199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675AAD5-5A1B-43EF-8AF9-A62780B39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1"/>
          <a:stretch/>
        </p:blipFill>
        <p:spPr bwMode="auto">
          <a:xfrm>
            <a:off x="4384448" y="1210467"/>
            <a:ext cx="3423101" cy="199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2A433-B01D-434A-B165-5FC28189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5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April vs November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A7CEDA-222F-4334-9858-FBE2595C4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3"/>
          <a:stretch/>
        </p:blipFill>
        <p:spPr bwMode="auto">
          <a:xfrm>
            <a:off x="985965" y="1265092"/>
            <a:ext cx="4029717" cy="23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8B1C586-286C-4B38-9D8C-C61B25D2F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6"/>
          <a:stretch/>
        </p:blipFill>
        <p:spPr bwMode="auto">
          <a:xfrm>
            <a:off x="5244284" y="1266002"/>
            <a:ext cx="4029717" cy="232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4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22762-1B5C-47E0-8AB7-9008374F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Approach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AC7664-D40A-4F6D-8BD0-1BBCAA25C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8185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957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77</TotalTime>
  <Words>155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Solar Power Generation Forecast</vt:lpstr>
      <vt:lpstr>Solar Power</vt:lpstr>
      <vt:lpstr>Forecast</vt:lpstr>
      <vt:lpstr>Goal</vt:lpstr>
      <vt:lpstr>Dataset</vt:lpstr>
      <vt:lpstr>Dataset overview</vt:lpstr>
      <vt:lpstr>Comparing Plants</vt:lpstr>
      <vt:lpstr>April vs November</vt:lpstr>
      <vt:lpstr>Approach</vt:lpstr>
      <vt:lpstr>Data Preprocessing</vt:lpstr>
      <vt:lpstr>Model Choice</vt:lpstr>
      <vt:lpstr>Model Choice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Generation Forecast</dc:title>
  <dc:creator>Jayam Sutariya</dc:creator>
  <cp:lastModifiedBy>Jayam Sutariya</cp:lastModifiedBy>
  <cp:revision>16</cp:revision>
  <dcterms:created xsi:type="dcterms:W3CDTF">2021-11-25T06:17:53Z</dcterms:created>
  <dcterms:modified xsi:type="dcterms:W3CDTF">2021-11-25T07:35:05Z</dcterms:modified>
</cp:coreProperties>
</file>