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Source Code Pro"/>
      <p:regular r:id="rId20"/>
      <p:bold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SourceCodePro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flipH="1" rot="10800000">
            <a:off x="830721" y="3353612"/>
            <a:ext cx="66123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Loading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75" y="5107512"/>
            <a:ext cx="851549" cy="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99" y="5093122"/>
            <a:ext cx="910000" cy="8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75" y="5107512"/>
            <a:ext cx="851549" cy="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99" y="5093122"/>
            <a:ext cx="910000" cy="88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2043600" y="5403200"/>
            <a:ext cx="25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2180325" y="4497350"/>
            <a:ext cx="2171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.then(function(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  </a:t>
            </a:r>
            <a:r>
              <a:rPr lang="en-US" sz="2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//do something</a:t>
            </a:r>
            <a:endParaRPr sz="2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})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75" y="5107512"/>
            <a:ext cx="851549" cy="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99" y="5093122"/>
            <a:ext cx="910000" cy="88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2043600" y="5403200"/>
            <a:ext cx="25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2180325" y="4497350"/>
            <a:ext cx="2171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.then(function(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  </a:t>
            </a:r>
            <a:r>
              <a:rPr lang="en-US" sz="2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//do something</a:t>
            </a:r>
            <a:endParaRPr sz="2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})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75" y="5107512"/>
            <a:ext cx="851549" cy="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99" y="5093122"/>
            <a:ext cx="910000" cy="88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2043600" y="5403200"/>
            <a:ext cx="25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2180325" y="4497350"/>
            <a:ext cx="2171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2043575" y="5681725"/>
            <a:ext cx="25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2681688" y="5757650"/>
            <a:ext cx="119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2277700" y="2733225"/>
            <a:ext cx="3138300" cy="118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.then(function(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  </a:t>
            </a:r>
            <a:r>
              <a:rPr lang="en-US" sz="2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//do something</a:t>
            </a:r>
            <a:endParaRPr sz="2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    })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75" y="5107512"/>
            <a:ext cx="851549" cy="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99" y="5093122"/>
            <a:ext cx="910000" cy="88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>
            <a:off x="2043600" y="5403200"/>
            <a:ext cx="25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2180325" y="4497350"/>
            <a:ext cx="2171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“data.csv”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2043575" y="5681725"/>
            <a:ext cx="25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2681688" y="5757650"/>
            <a:ext cx="119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753348" y="178002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Loading Data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042440" y="3663897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Asynchronous</a:t>
            </a:r>
            <a:endParaRPr sz="3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042450" y="2770800"/>
            <a:ext cx="580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Requires a server</a:t>
            </a:r>
            <a:endParaRPr sz="3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042450" y="4530225"/>
            <a:ext cx="580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Automatically parsed</a:t>
            </a:r>
            <a:endParaRPr sz="3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25" y="1916375"/>
            <a:ext cx="851549" cy="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Load Data</a:t>
            </a:r>
            <a:endParaRPr b="1"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49" y="4916625"/>
            <a:ext cx="1274899" cy="12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25" y="1916375"/>
            <a:ext cx="851549" cy="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Load Data</a:t>
            </a:r>
            <a:endParaRPr b="1"/>
          </a:p>
        </p:txBody>
      </p:sp>
      <p:sp>
        <p:nvSpPr>
          <p:cNvPr id="103" name="Shape 103"/>
          <p:cNvSpPr txBox="1"/>
          <p:nvPr/>
        </p:nvSpPr>
        <p:spPr>
          <a:xfrm>
            <a:off x="511001" y="3458350"/>
            <a:ext cx="1518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49" y="4916625"/>
            <a:ext cx="1274899" cy="123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/>
          <p:nvPr/>
        </p:nvCxnSpPr>
        <p:spPr>
          <a:xfrm rot="10800000">
            <a:off x="2143273" y="2821675"/>
            <a:ext cx="0" cy="20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25" y="1916375"/>
            <a:ext cx="851549" cy="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Load Data</a:t>
            </a:r>
            <a:endParaRPr b="1"/>
          </a:p>
        </p:txBody>
      </p:sp>
      <p:sp>
        <p:nvSpPr>
          <p:cNvPr id="112" name="Shape 112"/>
          <p:cNvSpPr txBox="1"/>
          <p:nvPr/>
        </p:nvSpPr>
        <p:spPr>
          <a:xfrm>
            <a:off x="3133876" y="3614075"/>
            <a:ext cx="1518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JSON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185826" y="4198775"/>
            <a:ext cx="1518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CSV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49" y="4916625"/>
            <a:ext cx="1274899" cy="123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 rot="10800000">
            <a:off x="2143273" y="2821675"/>
            <a:ext cx="0" cy="20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2532273" y="2823150"/>
            <a:ext cx="0" cy="20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3185826" y="2981925"/>
            <a:ext cx="1518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25" y="1916375"/>
            <a:ext cx="851549" cy="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Load Data</a:t>
            </a:r>
            <a:endParaRPr b="1"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49" y="4916625"/>
            <a:ext cx="1274899" cy="123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rot="10800000">
            <a:off x="2143273" y="2821675"/>
            <a:ext cx="0" cy="20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2532273" y="2823150"/>
            <a:ext cx="0" cy="20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3027149" y="3549925"/>
            <a:ext cx="3173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Asynchronous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25" y="1916375"/>
            <a:ext cx="851549" cy="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Load Data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49" y="4916625"/>
            <a:ext cx="1274899" cy="123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 rot="10800000">
            <a:off x="2143273" y="2821675"/>
            <a:ext cx="0" cy="20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2532273" y="2823150"/>
            <a:ext cx="0" cy="204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3067250" y="5222325"/>
            <a:ext cx="222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Callback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dataUrl</a:t>
            </a: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callback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d3.csv </a:t>
            </a:r>
            <a:r>
              <a:rPr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d3.json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before v5: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dataUrl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.then(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callback</a:t>
            </a: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.catch(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errorHandler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d3.csv </a:t>
            </a:r>
            <a:r>
              <a:rPr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d3.json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461525" y="4808475"/>
            <a:ext cx="1113600" cy="51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d3.csv(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dataUrl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.then(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callback</a:t>
            </a: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.catch(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errorHandler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d3.csv </a:t>
            </a:r>
            <a:r>
              <a:rPr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d3.json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742625" y="4740700"/>
            <a:ext cx="624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d3.json(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dataUrl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.then(...)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.catch(...)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