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Source Code Pro"/>
      <p:regular r:id="rId21"/>
      <p:bold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721" y="3565515"/>
            <a:ext cx="2429470" cy="48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flipH="1" rot="10800000">
            <a:off x="830721" y="3353612"/>
            <a:ext cx="66123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/>
        </p:nvSpPr>
        <p:spPr>
          <a:xfrm>
            <a:off x="830723" y="261727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Binding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9040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378121" y="2257400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3441850" y="1461525"/>
            <a:ext cx="0" cy="16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2787250" y="3206375"/>
            <a:ext cx="1388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.enter()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9040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378121" y="2257400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2197150" y="1594375"/>
            <a:ext cx="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2787250" y="3206375"/>
            <a:ext cx="1388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607050" y="32063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221725" y="32063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.exit()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9040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378121" y="2257400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2613025" y="1581725"/>
            <a:ext cx="1524900" cy="10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2787250" y="3206375"/>
            <a:ext cx="1388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607050" y="32063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221725" y="32063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856525" y="541675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Joins</a:t>
            </a:r>
            <a:endParaRPr b="1"/>
          </a:p>
        </p:txBody>
      </p:sp>
      <p:sp>
        <p:nvSpPr>
          <p:cNvPr id="215" name="Shape 215"/>
          <p:cNvSpPr txBox="1"/>
          <p:nvPr/>
        </p:nvSpPr>
        <p:spPr>
          <a:xfrm>
            <a:off x="856525" y="4061100"/>
            <a:ext cx="55779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sel = d3.selectAll(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“li”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.data(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sel.enter()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sel.exit()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6" name="Shape 216"/>
          <p:cNvCxnSpPr/>
          <p:nvPr/>
        </p:nvCxnSpPr>
        <p:spPr>
          <a:xfrm rot="10800000">
            <a:off x="2529425" y="5370450"/>
            <a:ext cx="14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3973475" y="5050350"/>
            <a:ext cx="1388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947700" y="1327400"/>
            <a:ext cx="2565300" cy="25446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174519" y="1353007"/>
            <a:ext cx="2539200" cy="25191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1059795" y="2299703"/>
            <a:ext cx="111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3512931" y="2312518"/>
            <a:ext cx="111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201155" y="2312518"/>
            <a:ext cx="1311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856525" y="541675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Joins</a:t>
            </a:r>
            <a:endParaRPr b="1"/>
          </a:p>
        </p:txBody>
      </p:sp>
      <p:sp>
        <p:nvSpPr>
          <p:cNvPr id="228" name="Shape 228"/>
          <p:cNvSpPr txBox="1"/>
          <p:nvPr/>
        </p:nvSpPr>
        <p:spPr>
          <a:xfrm>
            <a:off x="856525" y="4061100"/>
            <a:ext cx="55779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sel = 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“li”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.data(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sel.enter()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sel.exit()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3264725" y="5762725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3973475" y="5442625"/>
            <a:ext cx="2543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 (New Data)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7700" y="1327400"/>
            <a:ext cx="2565300" cy="25446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174519" y="1353007"/>
            <a:ext cx="2539200" cy="25191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059795" y="2299703"/>
            <a:ext cx="111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512931" y="2312518"/>
            <a:ext cx="111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201155" y="2312518"/>
            <a:ext cx="1311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856525" y="541675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Joins</a:t>
            </a:r>
            <a:endParaRPr b="1"/>
          </a:p>
        </p:txBody>
      </p:sp>
      <p:sp>
        <p:nvSpPr>
          <p:cNvPr id="241" name="Shape 241"/>
          <p:cNvSpPr/>
          <p:nvPr/>
        </p:nvSpPr>
        <p:spPr>
          <a:xfrm>
            <a:off x="947700" y="1327400"/>
            <a:ext cx="2565300" cy="25446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174519" y="1353007"/>
            <a:ext cx="2539200" cy="25191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1059795" y="2299703"/>
            <a:ext cx="111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512931" y="2312518"/>
            <a:ext cx="111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2201155" y="2312518"/>
            <a:ext cx="1311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56525" y="4061100"/>
            <a:ext cx="55779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sel = d3.selectAll(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“li”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.data(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sel.enter()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sel.exit()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7" name="Shape 247"/>
          <p:cNvCxnSpPr/>
          <p:nvPr/>
        </p:nvCxnSpPr>
        <p:spPr>
          <a:xfrm rot="10800000">
            <a:off x="3264725" y="61107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3973475" y="5790600"/>
            <a:ext cx="3163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 (Removed Data)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56525" y="1022525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Joins</a:t>
            </a:r>
            <a:endParaRPr b="1"/>
          </a:p>
        </p:txBody>
      </p:sp>
      <p:sp>
        <p:nvSpPr>
          <p:cNvPr id="95" name="Shape 95"/>
          <p:cNvSpPr/>
          <p:nvPr/>
        </p:nvSpPr>
        <p:spPr>
          <a:xfrm>
            <a:off x="947696" y="1928475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246575" y="195580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947700" y="506602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92075" y="486357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066375" y="296602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663600" y="2979700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274775" y="2979700"/>
            <a:ext cx="1388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805325" y="3290275"/>
            <a:ext cx="69387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latin typeface="Source Code Pro"/>
                <a:ea typeface="Source Code Pro"/>
                <a:cs typeface="Source Code Pro"/>
                <a:sym typeface="Source Code Pro"/>
              </a:rPr>
              <a:t>selection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data[, 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805315" y="2732146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i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1784800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3453734" y="4314450"/>
            <a:ext cx="1845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List/Array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1" name="Shape 111"/>
          <p:cNvCxnSpPr/>
          <p:nvPr/>
        </p:nvCxnSpPr>
        <p:spPr>
          <a:xfrm rot="10800000">
            <a:off x="4274684" y="3808950"/>
            <a:ext cx="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4676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43950" y="3163975"/>
            <a:ext cx="139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[Empty]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4676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143950" y="3163975"/>
            <a:ext cx="139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[Empty]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4676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1771" y="2243725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412375" y="3375950"/>
            <a:ext cx="1394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143950" y="3163975"/>
            <a:ext cx="139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[Empty]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.enter()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4676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51771" y="2243725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412375" y="3375950"/>
            <a:ext cx="1394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143950" y="3163975"/>
            <a:ext cx="139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[Empty]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Shape 150"/>
          <p:cNvCxnSpPr>
            <a:endCxn id="146" idx="0"/>
          </p:cNvCxnSpPr>
          <p:nvPr/>
        </p:nvCxnSpPr>
        <p:spPr>
          <a:xfrm flipH="1">
            <a:off x="2109721" y="1561525"/>
            <a:ext cx="255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.enter().append(“li”)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4676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51771" y="2243725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1412375" y="3375950"/>
            <a:ext cx="1394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143950" y="3163975"/>
            <a:ext cx="139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[Empty]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888175" y="803850"/>
            <a:ext cx="557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d3.selectAll(“li”).data(data)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solidFill>
                <a:srgbClr val="44556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956225" y="5178825"/>
            <a:ext cx="1711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[Selection]</a:t>
            </a:r>
            <a:endParaRPr sz="24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2081575" y="2271050"/>
            <a:ext cx="2688300" cy="2688000"/>
          </a:xfrm>
          <a:prstGeom prst="ellipse">
            <a:avLst/>
          </a:prstGeom>
          <a:solidFill>
            <a:srgbClr val="ED7D31">
              <a:alpha val="4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067771" y="2257400"/>
            <a:ext cx="2715900" cy="2715300"/>
          </a:xfrm>
          <a:prstGeom prst="ellipse">
            <a:avLst/>
          </a:prstGeom>
          <a:solidFill>
            <a:srgbClr val="4472C4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519625" y="5381275"/>
            <a:ext cx="118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787250" y="3294950"/>
            <a:ext cx="1388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2" name="Shape 172"/>
          <p:cNvCxnSpPr>
            <a:endCxn id="171" idx="0"/>
          </p:cNvCxnSpPr>
          <p:nvPr/>
        </p:nvCxnSpPr>
        <p:spPr>
          <a:xfrm>
            <a:off x="3442000" y="1505750"/>
            <a:ext cx="39600" cy="17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