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1" r:id="rId3"/>
    <p:sldId id="273" r:id="rId4"/>
    <p:sldId id="274" r:id="rId5"/>
    <p:sldId id="276" r:id="rId6"/>
    <p:sldId id="275" r:id="rId7"/>
    <p:sldId id="277" r:id="rId8"/>
    <p:sldId id="280" r:id="rId9"/>
    <p:sldId id="281" r:id="rId10"/>
    <p:sldId id="283" r:id="rId11"/>
    <p:sldId id="284" r:id="rId12"/>
    <p:sldId id="272" r:id="rId13"/>
  </p:sldIdLst>
  <p:sldSz cx="12192000" cy="6858000"/>
  <p:notesSz cx="6858000" cy="9144000"/>
  <p:embeddedFontLst>
    <p:embeddedFont>
      <p:font typeface="Source Code Pro" panose="020B0509030403020204" pitchFamily="49" charset="77"/>
      <p:regular r:id="rId15"/>
      <p:bold r:id="rId16"/>
    </p:embeddedFont>
    <p:embeddedFont>
      <p:font typeface="Helvetica Neue" panose="02000503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5"/>
    <p:restoredTop sz="94653"/>
  </p:normalViewPr>
  <p:slideViewPr>
    <p:cSldViewPr snapToGrid="0" snapToObjects="1">
      <p:cViewPr varScale="1">
        <p:scale>
          <a:sx n="132" d="100"/>
          <a:sy n="132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46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40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99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3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04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169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24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70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86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721" y="3565515"/>
            <a:ext cx="2429470" cy="48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 rot="10800000" flipH="1">
            <a:off x="830721" y="3353612"/>
            <a:ext cx="6612300" cy="1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Shape 89"/>
          <p:cNvSpPr txBox="1"/>
          <p:nvPr/>
        </p:nvSpPr>
        <p:spPr>
          <a:xfrm>
            <a:off x="830723" y="2617275"/>
            <a:ext cx="699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 Scales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798025" y="2320350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scale = d3.scaleSqrt(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.domain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[0,64]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.range(</a:t>
            </a: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[0,300]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98033" y="1188655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" name="Shape 176">
            <a:extLst>
              <a:ext uri="{FF2B5EF4-FFF2-40B4-BE49-F238E27FC236}">
                <a16:creationId xmlns:a16="http://schemas.microsoft.com/office/drawing/2014/main" id="{B6CB3935-0C1A-EA41-A624-169965A64BFB}"/>
              </a:ext>
            </a:extLst>
          </p:cNvPr>
          <p:cNvSpPr txBox="1"/>
          <p:nvPr/>
        </p:nvSpPr>
        <p:spPr>
          <a:xfrm>
            <a:off x="785628" y="4138817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scale(64)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300</a:t>
            </a:r>
            <a:endParaRPr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scale(0) 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0</a:t>
            </a:r>
            <a:endParaRPr lang="en-US"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scale(32)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212.13</a:t>
            </a:r>
            <a:endParaRPr lang="en-US"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3721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4B33CECC-2808-204B-95B5-6CBF7F84513C}"/>
              </a:ext>
            </a:extLst>
          </p:cNvPr>
          <p:cNvSpPr txBox="1"/>
          <p:nvPr/>
        </p:nvSpPr>
        <p:spPr>
          <a:xfrm>
            <a:off x="774975" y="1307525"/>
            <a:ext cx="402175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4556E"/>
                </a:solidFill>
              </a:rPr>
              <a:t>Numeric Scales</a:t>
            </a:r>
            <a:endParaRPr b="1" dirty="0"/>
          </a:p>
        </p:txBody>
      </p:sp>
      <p:sp>
        <p:nvSpPr>
          <p:cNvPr id="6" name="Shape 112">
            <a:extLst>
              <a:ext uri="{FF2B5EF4-FFF2-40B4-BE49-F238E27FC236}">
                <a16:creationId xmlns:a16="http://schemas.microsoft.com/office/drawing/2014/main" id="{EF5A8307-257E-7644-B54F-A5E2BE21434F}"/>
              </a:ext>
            </a:extLst>
          </p:cNvPr>
          <p:cNvSpPr txBox="1"/>
          <p:nvPr/>
        </p:nvSpPr>
        <p:spPr>
          <a:xfrm>
            <a:off x="1001621" y="2993625"/>
            <a:ext cx="129212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Shape 112">
            <a:extLst>
              <a:ext uri="{FF2B5EF4-FFF2-40B4-BE49-F238E27FC236}">
                <a16:creationId xmlns:a16="http://schemas.microsoft.com/office/drawing/2014/main" id="{3B06A9C9-67B8-BB43-9BC1-24CC48713AFE}"/>
              </a:ext>
            </a:extLst>
          </p:cNvPr>
          <p:cNvSpPr txBox="1"/>
          <p:nvPr/>
        </p:nvSpPr>
        <p:spPr>
          <a:xfrm>
            <a:off x="3588334" y="2931070"/>
            <a:ext cx="129212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7C8A5-42C9-FC43-82B4-CA66267EDD55}"/>
              </a:ext>
            </a:extLst>
          </p:cNvPr>
          <p:cNvCxnSpPr/>
          <p:nvPr/>
        </p:nvCxnSpPr>
        <p:spPr>
          <a:xfrm>
            <a:off x="2456958" y="3223420"/>
            <a:ext cx="1131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176">
            <a:extLst>
              <a:ext uri="{FF2B5EF4-FFF2-40B4-BE49-F238E27FC236}">
                <a16:creationId xmlns:a16="http://schemas.microsoft.com/office/drawing/2014/main" id="{4768272A-6DE6-7E4A-89FF-3A42B8AFA8A3}"/>
              </a:ext>
            </a:extLst>
          </p:cNvPr>
          <p:cNvSpPr txBox="1"/>
          <p:nvPr/>
        </p:nvSpPr>
        <p:spPr>
          <a:xfrm>
            <a:off x="785628" y="4138817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Linear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Square Root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Logarithmic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3113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5A02-B736-7B45-9DB6-DAD12B9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D50D2-2738-294B-B1BE-63D05B9E1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4B33CECC-2808-204B-95B5-6CBF7F84513C}"/>
              </a:ext>
            </a:extLst>
          </p:cNvPr>
          <p:cNvSpPr txBox="1"/>
          <p:nvPr/>
        </p:nvSpPr>
        <p:spPr>
          <a:xfrm>
            <a:off x="774975" y="807400"/>
            <a:ext cx="2486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4556E"/>
                </a:solidFill>
              </a:rPr>
              <a:t>Scales</a:t>
            </a:r>
            <a:endParaRPr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FD6E9A-B5F2-F64E-9E59-B368790778C8}"/>
              </a:ext>
            </a:extLst>
          </p:cNvPr>
          <p:cNvCxnSpPr/>
          <p:nvPr/>
        </p:nvCxnSpPr>
        <p:spPr>
          <a:xfrm>
            <a:off x="1001621" y="1977291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4C163C-30B9-BC4F-930C-DE5DB74DA3D2}"/>
              </a:ext>
            </a:extLst>
          </p:cNvPr>
          <p:cNvCxnSpPr/>
          <p:nvPr/>
        </p:nvCxnSpPr>
        <p:spPr>
          <a:xfrm>
            <a:off x="1001621" y="5318368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4825D-F7A9-0948-ABBE-7C9D1CF5AD4F}"/>
              </a:ext>
            </a:extLst>
          </p:cNvPr>
          <p:cNvCxnSpPr/>
          <p:nvPr/>
        </p:nvCxnSpPr>
        <p:spPr>
          <a:xfrm>
            <a:off x="1524000" y="1977291"/>
            <a:ext cx="0" cy="334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112">
            <a:extLst>
              <a:ext uri="{FF2B5EF4-FFF2-40B4-BE49-F238E27FC236}">
                <a16:creationId xmlns:a16="http://schemas.microsoft.com/office/drawing/2014/main" id="{7EA9D7ED-890C-094B-AAAF-F86ED029DDF5}"/>
              </a:ext>
            </a:extLst>
          </p:cNvPr>
          <p:cNvSpPr txBox="1"/>
          <p:nvPr/>
        </p:nvSpPr>
        <p:spPr>
          <a:xfrm>
            <a:off x="488588" y="3443594"/>
            <a:ext cx="8491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Shape 112">
            <a:extLst>
              <a:ext uri="{FF2B5EF4-FFF2-40B4-BE49-F238E27FC236}">
                <a16:creationId xmlns:a16="http://schemas.microsoft.com/office/drawing/2014/main" id="{49AC5A79-B14B-B243-9BB9-91B44F8CAF7D}"/>
              </a:ext>
            </a:extLst>
          </p:cNvPr>
          <p:cNvSpPr txBox="1"/>
          <p:nvPr/>
        </p:nvSpPr>
        <p:spPr>
          <a:xfrm>
            <a:off x="350381" y="1780025"/>
            <a:ext cx="8491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2A357-445C-C542-8B74-2947A38CCD45}"/>
              </a:ext>
            </a:extLst>
          </p:cNvPr>
          <p:cNvSpPr/>
          <p:nvPr/>
        </p:nvSpPr>
        <p:spPr>
          <a:xfrm>
            <a:off x="3657600" y="1977291"/>
            <a:ext cx="395207" cy="334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5B62-FA7E-9C43-A5AB-3E31550C27B8}"/>
              </a:ext>
            </a:extLst>
          </p:cNvPr>
          <p:cNvCxnSpPr/>
          <p:nvPr/>
        </p:nvCxnSpPr>
        <p:spPr>
          <a:xfrm>
            <a:off x="3315318" y="5333733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D63EC-454E-1947-A47B-B4D35800DE19}"/>
              </a:ext>
            </a:extLst>
          </p:cNvPr>
          <p:cNvCxnSpPr/>
          <p:nvPr/>
        </p:nvCxnSpPr>
        <p:spPr>
          <a:xfrm>
            <a:off x="2293749" y="1977291"/>
            <a:ext cx="1131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4B33CECC-2808-204B-95B5-6CBF7F84513C}"/>
              </a:ext>
            </a:extLst>
          </p:cNvPr>
          <p:cNvSpPr txBox="1"/>
          <p:nvPr/>
        </p:nvSpPr>
        <p:spPr>
          <a:xfrm>
            <a:off x="774975" y="807400"/>
            <a:ext cx="2486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4556E"/>
                </a:solidFill>
              </a:rPr>
              <a:t>Scales</a:t>
            </a:r>
            <a:endParaRPr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FD6E9A-B5F2-F64E-9E59-B368790778C8}"/>
              </a:ext>
            </a:extLst>
          </p:cNvPr>
          <p:cNvCxnSpPr/>
          <p:nvPr/>
        </p:nvCxnSpPr>
        <p:spPr>
          <a:xfrm>
            <a:off x="1001621" y="1977291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4C163C-30B9-BC4F-930C-DE5DB74DA3D2}"/>
              </a:ext>
            </a:extLst>
          </p:cNvPr>
          <p:cNvCxnSpPr/>
          <p:nvPr/>
        </p:nvCxnSpPr>
        <p:spPr>
          <a:xfrm>
            <a:off x="1001621" y="5318368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4825D-F7A9-0948-ABBE-7C9D1CF5AD4F}"/>
              </a:ext>
            </a:extLst>
          </p:cNvPr>
          <p:cNvCxnSpPr/>
          <p:nvPr/>
        </p:nvCxnSpPr>
        <p:spPr>
          <a:xfrm>
            <a:off x="1524000" y="1977291"/>
            <a:ext cx="0" cy="334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112">
            <a:extLst>
              <a:ext uri="{FF2B5EF4-FFF2-40B4-BE49-F238E27FC236}">
                <a16:creationId xmlns:a16="http://schemas.microsoft.com/office/drawing/2014/main" id="{7EA9D7ED-890C-094B-AAAF-F86ED029DDF5}"/>
              </a:ext>
            </a:extLst>
          </p:cNvPr>
          <p:cNvSpPr txBox="1"/>
          <p:nvPr/>
        </p:nvSpPr>
        <p:spPr>
          <a:xfrm>
            <a:off x="488588" y="3443594"/>
            <a:ext cx="8491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Shape 112">
            <a:extLst>
              <a:ext uri="{FF2B5EF4-FFF2-40B4-BE49-F238E27FC236}">
                <a16:creationId xmlns:a16="http://schemas.microsoft.com/office/drawing/2014/main" id="{49AC5A79-B14B-B243-9BB9-91B44F8CAF7D}"/>
              </a:ext>
            </a:extLst>
          </p:cNvPr>
          <p:cNvSpPr txBox="1"/>
          <p:nvPr/>
        </p:nvSpPr>
        <p:spPr>
          <a:xfrm>
            <a:off x="350381" y="1780025"/>
            <a:ext cx="8491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2A357-445C-C542-8B74-2947A38CCD45}"/>
              </a:ext>
            </a:extLst>
          </p:cNvPr>
          <p:cNvSpPr/>
          <p:nvPr/>
        </p:nvSpPr>
        <p:spPr>
          <a:xfrm>
            <a:off x="3657600" y="3604613"/>
            <a:ext cx="395207" cy="17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5B62-FA7E-9C43-A5AB-3E31550C27B8}"/>
              </a:ext>
            </a:extLst>
          </p:cNvPr>
          <p:cNvCxnSpPr/>
          <p:nvPr/>
        </p:nvCxnSpPr>
        <p:spPr>
          <a:xfrm>
            <a:off x="3315318" y="5333733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D63EC-454E-1947-A47B-B4D35800DE19}"/>
              </a:ext>
            </a:extLst>
          </p:cNvPr>
          <p:cNvCxnSpPr/>
          <p:nvPr/>
        </p:nvCxnSpPr>
        <p:spPr>
          <a:xfrm>
            <a:off x="2293749" y="3604613"/>
            <a:ext cx="1131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9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4B33CECC-2808-204B-95B5-6CBF7F84513C}"/>
              </a:ext>
            </a:extLst>
          </p:cNvPr>
          <p:cNvSpPr txBox="1"/>
          <p:nvPr/>
        </p:nvSpPr>
        <p:spPr>
          <a:xfrm>
            <a:off x="774975" y="807400"/>
            <a:ext cx="2486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4556E"/>
                </a:solidFill>
              </a:rPr>
              <a:t>Scales</a:t>
            </a:r>
            <a:endParaRPr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FD6E9A-B5F2-F64E-9E59-B368790778C8}"/>
              </a:ext>
            </a:extLst>
          </p:cNvPr>
          <p:cNvCxnSpPr/>
          <p:nvPr/>
        </p:nvCxnSpPr>
        <p:spPr>
          <a:xfrm>
            <a:off x="1001621" y="1977291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4C163C-30B9-BC4F-930C-DE5DB74DA3D2}"/>
              </a:ext>
            </a:extLst>
          </p:cNvPr>
          <p:cNvCxnSpPr/>
          <p:nvPr/>
        </p:nvCxnSpPr>
        <p:spPr>
          <a:xfrm>
            <a:off x="1001621" y="5318368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4825D-F7A9-0948-ABBE-7C9D1CF5AD4F}"/>
              </a:ext>
            </a:extLst>
          </p:cNvPr>
          <p:cNvCxnSpPr/>
          <p:nvPr/>
        </p:nvCxnSpPr>
        <p:spPr>
          <a:xfrm>
            <a:off x="1524000" y="1977291"/>
            <a:ext cx="0" cy="334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112">
            <a:extLst>
              <a:ext uri="{FF2B5EF4-FFF2-40B4-BE49-F238E27FC236}">
                <a16:creationId xmlns:a16="http://schemas.microsoft.com/office/drawing/2014/main" id="{7EA9D7ED-890C-094B-AAAF-F86ED029DDF5}"/>
              </a:ext>
            </a:extLst>
          </p:cNvPr>
          <p:cNvSpPr txBox="1"/>
          <p:nvPr/>
        </p:nvSpPr>
        <p:spPr>
          <a:xfrm>
            <a:off x="488588" y="3443594"/>
            <a:ext cx="8491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Shape 112">
            <a:extLst>
              <a:ext uri="{FF2B5EF4-FFF2-40B4-BE49-F238E27FC236}">
                <a16:creationId xmlns:a16="http://schemas.microsoft.com/office/drawing/2014/main" id="{49AC5A79-B14B-B243-9BB9-91B44F8CAF7D}"/>
              </a:ext>
            </a:extLst>
          </p:cNvPr>
          <p:cNvSpPr txBox="1"/>
          <p:nvPr/>
        </p:nvSpPr>
        <p:spPr>
          <a:xfrm>
            <a:off x="350381" y="1780025"/>
            <a:ext cx="8491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2A357-445C-C542-8B74-2947A38CCD45}"/>
              </a:ext>
            </a:extLst>
          </p:cNvPr>
          <p:cNvSpPr/>
          <p:nvPr/>
        </p:nvSpPr>
        <p:spPr>
          <a:xfrm>
            <a:off x="3657600" y="3604613"/>
            <a:ext cx="395207" cy="17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5B62-FA7E-9C43-A5AB-3E31550C27B8}"/>
              </a:ext>
            </a:extLst>
          </p:cNvPr>
          <p:cNvCxnSpPr/>
          <p:nvPr/>
        </p:nvCxnSpPr>
        <p:spPr>
          <a:xfrm>
            <a:off x="3315318" y="5333733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D63EC-454E-1947-A47B-B4D35800DE19}"/>
              </a:ext>
            </a:extLst>
          </p:cNvPr>
          <p:cNvCxnSpPr/>
          <p:nvPr/>
        </p:nvCxnSpPr>
        <p:spPr>
          <a:xfrm>
            <a:off x="2293749" y="3604613"/>
            <a:ext cx="1131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112">
            <a:extLst>
              <a:ext uri="{FF2B5EF4-FFF2-40B4-BE49-F238E27FC236}">
                <a16:creationId xmlns:a16="http://schemas.microsoft.com/office/drawing/2014/main" id="{72BAF473-7DED-8541-9EEC-1D43408C8F8E}"/>
              </a:ext>
            </a:extLst>
          </p:cNvPr>
          <p:cNvSpPr txBox="1"/>
          <p:nvPr/>
        </p:nvSpPr>
        <p:spPr>
          <a:xfrm>
            <a:off x="4414825" y="4028294"/>
            <a:ext cx="1544274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Pixels?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6320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4B33CECC-2808-204B-95B5-6CBF7F84513C}"/>
              </a:ext>
            </a:extLst>
          </p:cNvPr>
          <p:cNvSpPr txBox="1"/>
          <p:nvPr/>
        </p:nvSpPr>
        <p:spPr>
          <a:xfrm>
            <a:off x="774975" y="807400"/>
            <a:ext cx="2486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4556E"/>
                </a:solidFill>
              </a:rPr>
              <a:t>Scales</a:t>
            </a:r>
            <a:endParaRPr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FD6E9A-B5F2-F64E-9E59-B368790778C8}"/>
              </a:ext>
            </a:extLst>
          </p:cNvPr>
          <p:cNvCxnSpPr/>
          <p:nvPr/>
        </p:nvCxnSpPr>
        <p:spPr>
          <a:xfrm>
            <a:off x="1001621" y="1977291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4C163C-30B9-BC4F-930C-DE5DB74DA3D2}"/>
              </a:ext>
            </a:extLst>
          </p:cNvPr>
          <p:cNvCxnSpPr/>
          <p:nvPr/>
        </p:nvCxnSpPr>
        <p:spPr>
          <a:xfrm>
            <a:off x="1001621" y="5318368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4825D-F7A9-0948-ABBE-7C9D1CF5AD4F}"/>
              </a:ext>
            </a:extLst>
          </p:cNvPr>
          <p:cNvCxnSpPr/>
          <p:nvPr/>
        </p:nvCxnSpPr>
        <p:spPr>
          <a:xfrm>
            <a:off x="1524000" y="1977291"/>
            <a:ext cx="0" cy="334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F82A357-445C-C542-8B74-2947A38CCD45}"/>
              </a:ext>
            </a:extLst>
          </p:cNvPr>
          <p:cNvSpPr/>
          <p:nvPr/>
        </p:nvSpPr>
        <p:spPr>
          <a:xfrm>
            <a:off x="3657600" y="3604613"/>
            <a:ext cx="395207" cy="171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5B62-FA7E-9C43-A5AB-3E31550C27B8}"/>
              </a:ext>
            </a:extLst>
          </p:cNvPr>
          <p:cNvCxnSpPr/>
          <p:nvPr/>
        </p:nvCxnSpPr>
        <p:spPr>
          <a:xfrm>
            <a:off x="3315318" y="5333733"/>
            <a:ext cx="999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D63EC-454E-1947-A47B-B4D35800DE19}"/>
              </a:ext>
            </a:extLst>
          </p:cNvPr>
          <p:cNvCxnSpPr/>
          <p:nvPr/>
        </p:nvCxnSpPr>
        <p:spPr>
          <a:xfrm>
            <a:off x="2293749" y="3604613"/>
            <a:ext cx="1131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112">
            <a:extLst>
              <a:ext uri="{FF2B5EF4-FFF2-40B4-BE49-F238E27FC236}">
                <a16:creationId xmlns:a16="http://schemas.microsoft.com/office/drawing/2014/main" id="{55D18805-7FC6-EB46-AEF1-EA0E1EEDA0C4}"/>
              </a:ext>
            </a:extLst>
          </p:cNvPr>
          <p:cNvSpPr txBox="1"/>
          <p:nvPr/>
        </p:nvSpPr>
        <p:spPr>
          <a:xfrm>
            <a:off x="1001621" y="5660782"/>
            <a:ext cx="129212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Shape 112">
            <a:extLst>
              <a:ext uri="{FF2B5EF4-FFF2-40B4-BE49-F238E27FC236}">
                <a16:creationId xmlns:a16="http://schemas.microsoft.com/office/drawing/2014/main" id="{A3154E18-819C-8A46-8499-E50A12E46B38}"/>
              </a:ext>
            </a:extLst>
          </p:cNvPr>
          <p:cNvSpPr txBox="1"/>
          <p:nvPr/>
        </p:nvSpPr>
        <p:spPr>
          <a:xfrm>
            <a:off x="3261075" y="5598227"/>
            <a:ext cx="129212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7527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4B33CECC-2808-204B-95B5-6CBF7F84513C}"/>
              </a:ext>
            </a:extLst>
          </p:cNvPr>
          <p:cNvSpPr txBox="1"/>
          <p:nvPr/>
        </p:nvSpPr>
        <p:spPr>
          <a:xfrm>
            <a:off x="774975" y="3031407"/>
            <a:ext cx="402175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4556E"/>
                </a:solidFill>
              </a:rPr>
              <a:t>Numeric Scales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0337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805325" y="2727925"/>
            <a:ext cx="62442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d3.scaleLinear().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domain(</a:t>
            </a:r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/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range(</a:t>
            </a:r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dest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US" sz="3600" b="1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3600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d3.scaleLinear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1809425" y="1259775"/>
            <a:ext cx="0" cy="51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Shape 145"/>
          <p:cNvSpPr txBox="1"/>
          <p:nvPr/>
        </p:nvSpPr>
        <p:spPr>
          <a:xfrm>
            <a:off x="805315" y="2222983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0A8F6478-5AC5-3247-A864-99C10A35B178}"/>
              </a:ext>
            </a:extLst>
          </p:cNvPr>
          <p:cNvSpPr txBox="1"/>
          <p:nvPr/>
        </p:nvSpPr>
        <p:spPr>
          <a:xfrm>
            <a:off x="805315" y="4921267"/>
            <a:ext cx="6244200" cy="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 = [min, max]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2051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798025" y="2320350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scale = d3.scaleLinear(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.domain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[0,64]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.range(</a:t>
            </a: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[0,300]</a:t>
            </a: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98033" y="1188655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" name="Shape 176">
            <a:extLst>
              <a:ext uri="{FF2B5EF4-FFF2-40B4-BE49-F238E27FC236}">
                <a16:creationId xmlns:a16="http://schemas.microsoft.com/office/drawing/2014/main" id="{B6CB3935-0C1A-EA41-A624-169965A64BFB}"/>
              </a:ext>
            </a:extLst>
          </p:cNvPr>
          <p:cNvSpPr txBox="1"/>
          <p:nvPr/>
        </p:nvSpPr>
        <p:spPr>
          <a:xfrm>
            <a:off x="785628" y="4138817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scale(64)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300</a:t>
            </a:r>
            <a:endParaRPr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scale(0) 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0</a:t>
            </a:r>
            <a:endParaRPr lang="en-US"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sz="2400" dirty="0">
                <a:solidFill>
                  <a:srgbClr val="0070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scale(32) </a:t>
            </a:r>
            <a:r>
              <a:rPr lang="en-US" sz="24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Wingdings" pitchFamily="2" charset="2"/>
              </a:rPr>
              <a:t> 150</a:t>
            </a:r>
            <a:endParaRPr lang="en-US" sz="24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685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805325" y="2727925"/>
            <a:ext cx="62442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d3.scaleSqrt().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domain(</a:t>
            </a:r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/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range(</a:t>
            </a:r>
            <a:r>
              <a:rPr lang="en-US" sz="3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dest</a:t>
            </a:r>
            <a:r>
              <a:rPr lang="en-US" sz="3200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US" sz="3600" b="1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3600" dirty="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d3.scaleSqrt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1809425" y="1259775"/>
            <a:ext cx="0" cy="51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Shape 145"/>
          <p:cNvSpPr txBox="1"/>
          <p:nvPr/>
        </p:nvSpPr>
        <p:spPr>
          <a:xfrm>
            <a:off x="805315" y="2222983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0A8F6478-5AC5-3247-A864-99C10A35B178}"/>
              </a:ext>
            </a:extLst>
          </p:cNvPr>
          <p:cNvSpPr txBox="1"/>
          <p:nvPr/>
        </p:nvSpPr>
        <p:spPr>
          <a:xfrm>
            <a:off x="805315" y="4921267"/>
            <a:ext cx="6244200" cy="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extent = [min, max]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232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Macintosh PowerPoint</Application>
  <PresentationFormat>Widescreen</PresentationFormat>
  <Paragraphs>51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Source Code Pro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Cristian Felix</cp:lastModifiedBy>
  <cp:revision>3</cp:revision>
  <dcterms:modified xsi:type="dcterms:W3CDTF">2018-03-15T15:46:04Z</dcterms:modified>
</cp:coreProperties>
</file>