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1" r:id="rId3"/>
    <p:sldId id="275" r:id="rId4"/>
    <p:sldId id="277" r:id="rId5"/>
    <p:sldId id="280" r:id="rId6"/>
    <p:sldId id="281" r:id="rId7"/>
    <p:sldId id="283" r:id="rId8"/>
    <p:sldId id="284" r:id="rId9"/>
    <p:sldId id="272" r:id="rId10"/>
  </p:sldIdLst>
  <p:sldSz cx="12192000" cy="6858000"/>
  <p:notesSz cx="6858000" cy="9144000"/>
  <p:embeddedFontLst>
    <p:embeddedFont>
      <p:font typeface="Source Code Pro" panose="020B0509030403020204" pitchFamily="49" charset="77"/>
      <p:regular r:id="rId12"/>
      <p:bold r:id="rId13"/>
    </p:embeddedFont>
    <p:embeddedFont>
      <p:font typeface="Helvetica Neue" panose="02000503000000020004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94672"/>
  </p:normalViewPr>
  <p:slideViewPr>
    <p:cSldViewPr snapToGrid="0" snapToObjects="1">
      <p:cViewPr varScale="1">
        <p:scale>
          <a:sx n="158" d="100"/>
          <a:sy n="158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169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24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70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86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46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40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721" y="3565515"/>
            <a:ext cx="2429470" cy="48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/>
          <p:nvPr/>
        </p:nvCxnSpPr>
        <p:spPr>
          <a:xfrm rot="10800000" flipH="1">
            <a:off x="830721" y="3353612"/>
            <a:ext cx="6612300" cy="1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Shape 89"/>
          <p:cNvSpPr txBox="1"/>
          <p:nvPr/>
        </p:nvSpPr>
        <p:spPr>
          <a:xfrm>
            <a:off x="830723" y="2617275"/>
            <a:ext cx="699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Ordinal Scales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4B33CECC-2808-204B-95B5-6CBF7F84513C}"/>
              </a:ext>
            </a:extLst>
          </p:cNvPr>
          <p:cNvSpPr txBox="1"/>
          <p:nvPr/>
        </p:nvSpPr>
        <p:spPr>
          <a:xfrm>
            <a:off x="774974" y="807400"/>
            <a:ext cx="3544823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4556E"/>
                </a:solidFill>
              </a:rPr>
              <a:t>Ordinal Scales</a:t>
            </a:r>
            <a:endParaRPr b="1" dirty="0"/>
          </a:p>
        </p:txBody>
      </p:sp>
      <p:sp>
        <p:nvSpPr>
          <p:cNvPr id="11" name="Shape 112">
            <a:extLst>
              <a:ext uri="{FF2B5EF4-FFF2-40B4-BE49-F238E27FC236}">
                <a16:creationId xmlns:a16="http://schemas.microsoft.com/office/drawing/2014/main" id="{7EA9D7ED-890C-094B-AAAF-F86ED029DDF5}"/>
              </a:ext>
            </a:extLst>
          </p:cNvPr>
          <p:cNvSpPr txBox="1"/>
          <p:nvPr/>
        </p:nvSpPr>
        <p:spPr>
          <a:xfrm>
            <a:off x="1165466" y="5952125"/>
            <a:ext cx="1165039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John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2A357-445C-C542-8B74-2947A38CCD45}"/>
              </a:ext>
            </a:extLst>
          </p:cNvPr>
          <p:cNvSpPr/>
          <p:nvPr/>
        </p:nvSpPr>
        <p:spPr>
          <a:xfrm>
            <a:off x="1472750" y="1977291"/>
            <a:ext cx="395207" cy="334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5B62-FA7E-9C43-A5AB-3E31550C27B8}"/>
              </a:ext>
            </a:extLst>
          </p:cNvPr>
          <p:cNvCxnSpPr/>
          <p:nvPr/>
        </p:nvCxnSpPr>
        <p:spPr>
          <a:xfrm>
            <a:off x="1130468" y="5333733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12">
            <a:extLst>
              <a:ext uri="{FF2B5EF4-FFF2-40B4-BE49-F238E27FC236}">
                <a16:creationId xmlns:a16="http://schemas.microsoft.com/office/drawing/2014/main" id="{1DDB4AF6-6DDC-1840-A38C-C9ABAC5FD304}"/>
              </a:ext>
            </a:extLst>
          </p:cNvPr>
          <p:cNvSpPr txBox="1"/>
          <p:nvPr/>
        </p:nvSpPr>
        <p:spPr>
          <a:xfrm>
            <a:off x="3037907" y="5952125"/>
            <a:ext cx="1165039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Jane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B17AE-7452-0245-A439-48112BF4667F}"/>
              </a:ext>
            </a:extLst>
          </p:cNvPr>
          <p:cNvSpPr/>
          <p:nvPr/>
        </p:nvSpPr>
        <p:spPr>
          <a:xfrm>
            <a:off x="3308293" y="3463391"/>
            <a:ext cx="395207" cy="185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783613-4972-4949-9373-3088E3E78A22}"/>
              </a:ext>
            </a:extLst>
          </p:cNvPr>
          <p:cNvCxnSpPr/>
          <p:nvPr/>
        </p:nvCxnSpPr>
        <p:spPr>
          <a:xfrm>
            <a:off x="2966011" y="5333733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3115A8-FC83-FE46-B811-83DD40D3058A}"/>
              </a:ext>
            </a:extLst>
          </p:cNvPr>
          <p:cNvCxnSpPr/>
          <p:nvPr/>
        </p:nvCxnSpPr>
        <p:spPr>
          <a:xfrm flipV="1">
            <a:off x="1658867" y="5421664"/>
            <a:ext cx="0" cy="461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557CF4-113F-B340-BE53-92296B18DD34}"/>
              </a:ext>
            </a:extLst>
          </p:cNvPr>
          <p:cNvCxnSpPr/>
          <p:nvPr/>
        </p:nvCxnSpPr>
        <p:spPr>
          <a:xfrm flipV="1">
            <a:off x="3502502" y="5421664"/>
            <a:ext cx="0" cy="461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4B33CECC-2808-204B-95B5-6CBF7F84513C}"/>
              </a:ext>
            </a:extLst>
          </p:cNvPr>
          <p:cNvSpPr txBox="1"/>
          <p:nvPr/>
        </p:nvSpPr>
        <p:spPr>
          <a:xfrm>
            <a:off x="774975" y="1780025"/>
            <a:ext cx="402175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4556E"/>
                </a:solidFill>
              </a:rPr>
              <a:t>Ordinal Scales</a:t>
            </a:r>
            <a:endParaRPr b="1" dirty="0"/>
          </a:p>
        </p:txBody>
      </p:sp>
      <p:sp>
        <p:nvSpPr>
          <p:cNvPr id="7" name="Shape 112">
            <a:extLst>
              <a:ext uri="{FF2B5EF4-FFF2-40B4-BE49-F238E27FC236}">
                <a16:creationId xmlns:a16="http://schemas.microsoft.com/office/drawing/2014/main" id="{406D2E57-6CD9-3C40-B2ED-EBAF3CF42680}"/>
              </a:ext>
            </a:extLst>
          </p:cNvPr>
          <p:cNvSpPr txBox="1"/>
          <p:nvPr/>
        </p:nvSpPr>
        <p:spPr>
          <a:xfrm>
            <a:off x="1001621" y="2993625"/>
            <a:ext cx="3795104" cy="93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Domain is discreet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 Numeric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0337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805325" y="2727925"/>
            <a:ext cx="6244200" cy="1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d3.scaleOrdinal().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domain(</a:t>
            </a:r>
            <a:r>
              <a:rPr lang="en-US" sz="3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domain</a:t>
            </a:r>
            <a:r>
              <a:rPr lang="en-US" sz="3200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</a:t>
            </a: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/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range(</a:t>
            </a:r>
            <a:r>
              <a:rPr lang="en-US" sz="3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dest</a:t>
            </a:r>
            <a:r>
              <a:rPr lang="en-US" sz="3200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</a:t>
            </a: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05324" y="1195125"/>
            <a:ext cx="4493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-US" sz="3600" b="1" dirty="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3600" dirty="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d3.scaleOrdinal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4" name="Shape 144"/>
          <p:cNvCxnSpPr/>
          <p:nvPr/>
        </p:nvCxnSpPr>
        <p:spPr>
          <a:xfrm>
            <a:off x="1809425" y="1259775"/>
            <a:ext cx="0" cy="51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Shape 145"/>
          <p:cNvSpPr txBox="1"/>
          <p:nvPr/>
        </p:nvSpPr>
        <p:spPr>
          <a:xfrm>
            <a:off x="805315" y="2222983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0A8F6478-5AC5-3247-A864-99C10A35B178}"/>
              </a:ext>
            </a:extLst>
          </p:cNvPr>
          <p:cNvSpPr txBox="1"/>
          <p:nvPr/>
        </p:nvSpPr>
        <p:spPr>
          <a:xfrm>
            <a:off x="805315" y="4727059"/>
            <a:ext cx="6244200" cy="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dest</a:t>
            </a:r>
            <a:r>
              <a:rPr lang="en-US" sz="3200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</a:t>
            </a: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[min, max]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63251551-55A7-A04E-AC8E-339A504DF1AA}"/>
              </a:ext>
            </a:extLst>
          </p:cNvPr>
          <p:cNvSpPr txBox="1"/>
          <p:nvPr/>
        </p:nvSpPr>
        <p:spPr>
          <a:xfrm>
            <a:off x="805315" y="5332613"/>
            <a:ext cx="6639358" cy="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domain</a:t>
            </a:r>
            <a:r>
              <a:rPr lang="en-US" sz="3200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</a:t>
            </a: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[v1,v2,…</a:t>
            </a:r>
            <a:r>
              <a:rPr lang="en-US" sz="3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vN</a:t>
            </a: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2051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798025" y="2320350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scale = d3.scaleOrdinal(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.domain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[“John”, “Jane”]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.range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40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[0,300, 200]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798033" y="1188655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" name="Shape 176">
            <a:extLst>
              <a:ext uri="{FF2B5EF4-FFF2-40B4-BE49-F238E27FC236}">
                <a16:creationId xmlns:a16="http://schemas.microsoft.com/office/drawing/2014/main" id="{B6CB3935-0C1A-EA41-A624-169965A64BFB}"/>
              </a:ext>
            </a:extLst>
          </p:cNvPr>
          <p:cNvSpPr txBox="1"/>
          <p:nvPr/>
        </p:nvSpPr>
        <p:spPr>
          <a:xfrm>
            <a:off x="785628" y="4138817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scale(64)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300</a:t>
            </a:r>
            <a:endParaRPr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scale(0) 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0</a:t>
            </a:r>
            <a:endParaRPr lang="en-US"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scale(32)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150</a:t>
            </a:r>
            <a:endParaRPr lang="en-US"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685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805325" y="2727925"/>
            <a:ext cx="6244200" cy="1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d3.scaleSqrt().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domain(</a:t>
            </a:r>
            <a:r>
              <a:rPr lang="en-US" sz="3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domain</a:t>
            </a:r>
            <a:r>
              <a:rPr lang="en-US" sz="3200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</a:t>
            </a: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/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range(</a:t>
            </a:r>
            <a:r>
              <a:rPr lang="en-US" sz="3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dest</a:t>
            </a:r>
            <a:r>
              <a:rPr lang="en-US" sz="3200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</a:t>
            </a: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05324" y="1195125"/>
            <a:ext cx="4493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-US" sz="3600" b="1" dirty="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3600" dirty="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d3.scaleSqrt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4" name="Shape 144"/>
          <p:cNvCxnSpPr/>
          <p:nvPr/>
        </p:nvCxnSpPr>
        <p:spPr>
          <a:xfrm>
            <a:off x="1809425" y="1259775"/>
            <a:ext cx="0" cy="51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Shape 145"/>
          <p:cNvSpPr txBox="1"/>
          <p:nvPr/>
        </p:nvSpPr>
        <p:spPr>
          <a:xfrm>
            <a:off x="805315" y="2222983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0A8F6478-5AC5-3247-A864-99C10A35B178}"/>
              </a:ext>
            </a:extLst>
          </p:cNvPr>
          <p:cNvSpPr txBox="1"/>
          <p:nvPr/>
        </p:nvSpPr>
        <p:spPr>
          <a:xfrm>
            <a:off x="805315" y="4921267"/>
            <a:ext cx="6244200" cy="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 = [min, max]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232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798025" y="2320350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scale = d3.scaleSqrt(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.domain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[0,64]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.range(</a:t>
            </a: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[0,300]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798033" y="1188655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" name="Shape 176">
            <a:extLst>
              <a:ext uri="{FF2B5EF4-FFF2-40B4-BE49-F238E27FC236}">
                <a16:creationId xmlns:a16="http://schemas.microsoft.com/office/drawing/2014/main" id="{B6CB3935-0C1A-EA41-A624-169965A64BFB}"/>
              </a:ext>
            </a:extLst>
          </p:cNvPr>
          <p:cNvSpPr txBox="1"/>
          <p:nvPr/>
        </p:nvSpPr>
        <p:spPr>
          <a:xfrm>
            <a:off x="785628" y="4138817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scale(64)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300</a:t>
            </a:r>
            <a:endParaRPr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scale(0) 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0</a:t>
            </a:r>
            <a:endParaRPr lang="en-US"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scale(32)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212.13</a:t>
            </a:r>
            <a:endParaRPr lang="en-US"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3721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4B33CECC-2808-204B-95B5-6CBF7F84513C}"/>
              </a:ext>
            </a:extLst>
          </p:cNvPr>
          <p:cNvSpPr txBox="1"/>
          <p:nvPr/>
        </p:nvSpPr>
        <p:spPr>
          <a:xfrm>
            <a:off x="774975" y="1307525"/>
            <a:ext cx="402175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4556E"/>
                </a:solidFill>
              </a:rPr>
              <a:t>Numeric Scales</a:t>
            </a:r>
            <a:endParaRPr b="1" dirty="0"/>
          </a:p>
        </p:txBody>
      </p:sp>
      <p:sp>
        <p:nvSpPr>
          <p:cNvPr id="6" name="Shape 112">
            <a:extLst>
              <a:ext uri="{FF2B5EF4-FFF2-40B4-BE49-F238E27FC236}">
                <a16:creationId xmlns:a16="http://schemas.microsoft.com/office/drawing/2014/main" id="{EF5A8307-257E-7644-B54F-A5E2BE21434F}"/>
              </a:ext>
            </a:extLst>
          </p:cNvPr>
          <p:cNvSpPr txBox="1"/>
          <p:nvPr/>
        </p:nvSpPr>
        <p:spPr>
          <a:xfrm>
            <a:off x="1001621" y="2993625"/>
            <a:ext cx="129212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Shape 112">
            <a:extLst>
              <a:ext uri="{FF2B5EF4-FFF2-40B4-BE49-F238E27FC236}">
                <a16:creationId xmlns:a16="http://schemas.microsoft.com/office/drawing/2014/main" id="{3B06A9C9-67B8-BB43-9BC1-24CC48713AFE}"/>
              </a:ext>
            </a:extLst>
          </p:cNvPr>
          <p:cNvSpPr txBox="1"/>
          <p:nvPr/>
        </p:nvSpPr>
        <p:spPr>
          <a:xfrm>
            <a:off x="3588334" y="2931070"/>
            <a:ext cx="129212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7C8A5-42C9-FC43-82B4-CA66267EDD55}"/>
              </a:ext>
            </a:extLst>
          </p:cNvPr>
          <p:cNvCxnSpPr/>
          <p:nvPr/>
        </p:nvCxnSpPr>
        <p:spPr>
          <a:xfrm>
            <a:off x="2456958" y="3223420"/>
            <a:ext cx="1131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 176">
            <a:extLst>
              <a:ext uri="{FF2B5EF4-FFF2-40B4-BE49-F238E27FC236}">
                <a16:creationId xmlns:a16="http://schemas.microsoft.com/office/drawing/2014/main" id="{4768272A-6DE6-7E4A-89FF-3A42B8AFA8A3}"/>
              </a:ext>
            </a:extLst>
          </p:cNvPr>
          <p:cNvSpPr txBox="1"/>
          <p:nvPr/>
        </p:nvSpPr>
        <p:spPr>
          <a:xfrm>
            <a:off x="785628" y="4138817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Linear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Square Root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Logarithmic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3113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5A02-B736-7B45-9DB6-DAD12B9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D50D2-2738-294B-B1BE-63D05B9E1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9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</Words>
  <Application>Microsoft Macintosh PowerPoint</Application>
  <PresentationFormat>Widescreen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Source Code Pro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Cristian Felix</cp:lastModifiedBy>
  <cp:revision>4</cp:revision>
  <dcterms:modified xsi:type="dcterms:W3CDTF">2018-03-15T15:53:01Z</dcterms:modified>
</cp:coreProperties>
</file>