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2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4bc3e8408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4bc3e8408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4bc3e840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4bc3e8408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4bc3e8408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4bc3e8408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4bc3e840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4bc3e840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4bc3e840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4bc3e840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4bc3e840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4bc3e840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4bc3e840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4bc3e840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4bc3e840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4bc3e840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4bc3e840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4bc3e840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4bc3e840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4bc3e8408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4bc3e840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4bc3e840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6000"/>
              <a:t>FUMG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GB" sz="4000"/>
              <a:t>Firefighter's Unknown Monster Grounds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Gotta Extinguish/Burn Them All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9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lang="en-GB" sz="12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Made </a:t>
            </a:r>
            <a:r>
              <a:rPr lang="en-GB" sz="1200" dirty="0">
                <a:solidFill>
                  <a:schemeClr val="dk1"/>
                </a:solidFill>
              </a:rPr>
              <a:t>by: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1200" dirty="0" err="1">
                <a:solidFill>
                  <a:schemeClr val="dk1"/>
                </a:solidFill>
              </a:rPr>
              <a:t>Dinal</a:t>
            </a:r>
            <a:r>
              <a:rPr lang="en-GB" sz="1200" dirty="0">
                <a:solidFill>
                  <a:schemeClr val="dk1"/>
                </a:solidFill>
              </a:rPr>
              <a:t> Patel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</a:rPr>
              <a:t>Craig Justin Balibalos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</a:rPr>
              <a:t>Jonathan </a:t>
            </a:r>
            <a:r>
              <a:rPr lang="en-GB" sz="1200" dirty="0" err="1">
                <a:solidFill>
                  <a:schemeClr val="dk1"/>
                </a:solidFill>
              </a:rPr>
              <a:t>Dimitriu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Assets (contd.)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Objective Prefabs and most of the weapon prefabs are made in Unity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438" y="1966500"/>
            <a:ext cx="59150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Road Blocks during Implementation 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00000"/>
                </a:solidFill>
              </a:rPr>
              <a:t>Difficulties Implementing</a:t>
            </a:r>
            <a:endParaRPr sz="1600" b="1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 dirty="0">
                <a:solidFill>
                  <a:srgbClr val="000000"/>
                </a:solidFill>
              </a:rPr>
              <a:t>Player and Camera Movement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 dirty="0">
                <a:solidFill>
                  <a:srgbClr val="000000"/>
                </a:solidFill>
              </a:rPr>
              <a:t>Objective Behaviour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 dirty="0">
                <a:solidFill>
                  <a:srgbClr val="000000"/>
                </a:solidFill>
              </a:rPr>
              <a:t>Score Increase Logic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AI Script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 dirty="0">
                <a:solidFill>
                  <a:srgbClr val="000000"/>
                </a:solidFill>
              </a:rPr>
              <a:t>Importing Assets</a:t>
            </a: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rgbClr val="000000"/>
                </a:solidFill>
              </a:rPr>
              <a:t>Scratched Features</a:t>
            </a:r>
            <a:endParaRPr sz="1500" b="1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 dirty="0">
                <a:solidFill>
                  <a:srgbClr val="000000"/>
                </a:solidFill>
              </a:rPr>
              <a:t>Traps and Throwables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 dirty="0">
                <a:solidFill>
                  <a:srgbClr val="000000"/>
                </a:solidFill>
              </a:rPr>
              <a:t>EXP function</a:t>
            </a:r>
            <a:endParaRPr sz="1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Thank you </a:t>
            </a:r>
            <a:endParaRPr sz="24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for </a:t>
            </a:r>
            <a:endParaRPr sz="24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Listening </a:t>
            </a:r>
            <a:endParaRPr sz="24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/>
              <a:t>to our Presentation!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Game Story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Controls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Game Rules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Main Menu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Tutorial Level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Main Level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Road Blocks during Implementation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 Story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Firefighters vs Hellbringers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Hellbringers come to take their land back but one firefighter was not going to let that happen.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925" y="2399799"/>
            <a:ext cx="2032474" cy="20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851" y="2429713"/>
            <a:ext cx="3015184" cy="202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Controls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63" y="1260674"/>
            <a:ext cx="7684425" cy="32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 Rules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Find the objective and turn it blue.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You want to keep it blue until your score becomes 100.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Hellbringers will make it red and if they succeed to reach a score of 100, you lose.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000" y="2803500"/>
            <a:ext cx="1321698" cy="17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0025" y="2803500"/>
            <a:ext cx="1228092" cy="17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5000" y="2803500"/>
            <a:ext cx="1262854" cy="17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Menu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Responsible for welcoming end user to the game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Buttons to start game, start tutorial, and quit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050" y="2011525"/>
            <a:ext cx="5337900" cy="22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Tutorial level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Introduces the game mechanics. Shows how to play game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Introduces game on a small scale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838" y="2154022"/>
            <a:ext cx="5458326" cy="22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Level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 the city map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Hellbringer walks around freely trying to make objective red while player tries to make it blue.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312" y="2428696"/>
            <a:ext cx="5129376" cy="214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Assets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78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City map, enemy models and effects are from the Unity Asset Stores.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047" y="3370975"/>
            <a:ext cx="4498999" cy="8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5" y="2294175"/>
            <a:ext cx="4559512" cy="8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0782" y="2343025"/>
            <a:ext cx="4368266" cy="8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On-screen Show (16:9)</PresentationFormat>
  <Paragraphs>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FUMG Firefighter's Unknown Monster Grounds Gotta Extinguish/Burn Them All</vt:lpstr>
      <vt:lpstr>Agenda</vt:lpstr>
      <vt:lpstr>Game Story</vt:lpstr>
      <vt:lpstr>Controls</vt:lpstr>
      <vt:lpstr>Game Rules</vt:lpstr>
      <vt:lpstr>Main Menu</vt:lpstr>
      <vt:lpstr>Tutorial level</vt:lpstr>
      <vt:lpstr>Main Level</vt:lpstr>
      <vt:lpstr>Assets</vt:lpstr>
      <vt:lpstr>Assets (contd.)</vt:lpstr>
      <vt:lpstr>Road Blocks during Implementation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FUMG Firefighter's Unknown Monster Grounds Gotta Extinguish/Burn Them All</dc:title>
  <cp:lastModifiedBy>Craig Justin Vinoya Balibalos</cp:lastModifiedBy>
  <cp:revision>2</cp:revision>
  <dcterms:modified xsi:type="dcterms:W3CDTF">2023-05-16T03:37:29Z</dcterms:modified>
</cp:coreProperties>
</file>