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0" r:id="rId8"/>
    <p:sldId id="263" r:id="rId9"/>
    <p:sldId id="264" r:id="rId10"/>
    <p:sldId id="265" r:id="rId11"/>
    <p:sldId id="266" r:id="rId12"/>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4" d="100"/>
          <a:sy n="94" d="100"/>
        </p:scale>
        <p:origin x="-60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CB0B8D4-118F-42DC-950C-56075F65C9C1}" type="datetimeFigureOut">
              <a:rPr lang="bg-BG" smtClean="0"/>
              <a:t>8.10.2015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9381F9F7-A0DC-447C-816B-7873F8739851}" type="slidenum">
              <a:rPr lang="bg-BG" smtClean="0"/>
              <a:t>‹#›</a:t>
            </a:fld>
            <a:endParaRPr lang="bg-B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B0B8D4-118F-42DC-950C-56075F65C9C1}" type="datetimeFigureOut">
              <a:rPr lang="bg-BG" smtClean="0"/>
              <a:t>8.10.2015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9381F9F7-A0DC-447C-816B-7873F8739851}" type="slidenum">
              <a:rPr lang="bg-BG" smtClean="0"/>
              <a:t>‹#›</a:t>
            </a:fld>
            <a:endParaRPr lang="bg-B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B0B8D4-118F-42DC-950C-56075F65C9C1}" type="datetimeFigureOut">
              <a:rPr lang="bg-BG" smtClean="0"/>
              <a:t>8.10.2015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9381F9F7-A0DC-447C-816B-7873F8739851}" type="slidenum">
              <a:rPr lang="bg-BG" smtClean="0"/>
              <a:t>‹#›</a:t>
            </a:fld>
            <a:endParaRPr lang="bg-B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B0B8D4-118F-42DC-950C-56075F65C9C1}" type="datetimeFigureOut">
              <a:rPr lang="bg-BG" smtClean="0"/>
              <a:t>8.10.2015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9381F9F7-A0DC-447C-816B-7873F8739851}" type="slidenum">
              <a:rPr lang="bg-BG" smtClean="0"/>
              <a:t>‹#›</a:t>
            </a:fld>
            <a:endParaRPr lang="bg-B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CB0B8D4-118F-42DC-950C-56075F65C9C1}" type="datetimeFigureOut">
              <a:rPr lang="bg-BG" smtClean="0"/>
              <a:t>8.10.2015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9381F9F7-A0DC-447C-816B-7873F8739851}" type="slidenum">
              <a:rPr lang="bg-BG" smtClean="0"/>
              <a:t>‹#›</a:t>
            </a:fld>
            <a:endParaRPr lang="bg-B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CB0B8D4-118F-42DC-950C-56075F65C9C1}" type="datetimeFigureOut">
              <a:rPr lang="bg-BG" smtClean="0"/>
              <a:t>8.10.2015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9381F9F7-A0DC-447C-816B-7873F8739851}" type="slidenum">
              <a:rPr lang="bg-BG" smtClean="0"/>
              <a:t>‹#›</a:t>
            </a:fld>
            <a:endParaRPr lang="bg-BG"/>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CB0B8D4-118F-42DC-950C-56075F65C9C1}" type="datetimeFigureOut">
              <a:rPr lang="bg-BG" smtClean="0"/>
              <a:t>8.10.2015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9381F9F7-A0DC-447C-816B-7873F8739851}" type="slidenum">
              <a:rPr lang="bg-BG" smtClean="0"/>
              <a:t>‹#›</a:t>
            </a:fld>
            <a:endParaRPr lang="bg-B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B0B8D4-118F-42DC-950C-56075F65C9C1}" type="datetimeFigureOut">
              <a:rPr lang="bg-BG" smtClean="0"/>
              <a:t>8.10.2015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9381F9F7-A0DC-447C-816B-7873F8739851}" type="slidenum">
              <a:rPr lang="bg-BG" smtClean="0"/>
              <a:t>‹#›</a:t>
            </a:fld>
            <a:endParaRPr lang="bg-B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B0B8D4-118F-42DC-950C-56075F65C9C1}" type="datetimeFigureOut">
              <a:rPr lang="bg-BG" smtClean="0"/>
              <a:t>8.10.2015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9381F9F7-A0DC-447C-816B-7873F8739851}" type="slidenum">
              <a:rPr lang="bg-BG" smtClean="0"/>
              <a:t>‹#›</a:t>
            </a:fld>
            <a:endParaRPr lang="bg-B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6CB0B8D4-118F-42DC-950C-56075F65C9C1}" type="datetimeFigureOut">
              <a:rPr lang="bg-BG" smtClean="0"/>
              <a:t>8.10.2015 г.</a:t>
            </a:fld>
            <a:endParaRPr lang="bg-BG"/>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bg-BG"/>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9381F9F7-A0DC-447C-816B-7873F8739851}" type="slidenum">
              <a:rPr lang="bg-BG" smtClean="0"/>
              <a:t>‹#›</a:t>
            </a:fld>
            <a:endParaRPr lang="bg-B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dirty="0"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B0B8D4-118F-42DC-950C-56075F65C9C1}" type="datetimeFigureOut">
              <a:rPr lang="bg-BG" smtClean="0"/>
              <a:t>8.10.2015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9381F9F7-A0DC-447C-816B-7873F8739851}" type="slidenum">
              <a:rPr lang="bg-BG" smtClean="0"/>
              <a:t>‹#›</a:t>
            </a:fld>
            <a:endParaRPr lang="bg-B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6CB0B8D4-118F-42DC-950C-56075F65C9C1}" type="datetimeFigureOut">
              <a:rPr lang="bg-BG" smtClean="0"/>
              <a:t>8.10.2015 г.</a:t>
            </a:fld>
            <a:endParaRPr lang="bg-BG"/>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bg-BG"/>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9381F9F7-A0DC-447C-816B-7873F8739851}" type="slidenum">
              <a:rPr lang="bg-BG" smtClean="0"/>
              <a:t>‹#›</a:t>
            </a:fld>
            <a:endParaRPr lang="bg-BG"/>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D3A7H13/Team-baldinvesti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Bulls and cows</a:t>
            </a:r>
            <a:endParaRPr lang="bg-BG" dirty="0"/>
          </a:p>
        </p:txBody>
      </p:sp>
      <p:sp>
        <p:nvSpPr>
          <p:cNvPr id="3" name="Subtitle 2"/>
          <p:cNvSpPr>
            <a:spLocks noGrp="1"/>
          </p:cNvSpPr>
          <p:nvPr>
            <p:ph type="subTitle" idx="1"/>
          </p:nvPr>
        </p:nvSpPr>
        <p:spPr/>
        <p:txBody>
          <a:bodyPr/>
          <a:lstStyle/>
          <a:p>
            <a:r>
              <a:rPr lang="en-US" dirty="0" smtClean="0"/>
              <a:t>a.k.a Mastermind</a:t>
            </a:r>
            <a:endParaRPr lang="bg-BG" dirty="0"/>
          </a:p>
        </p:txBody>
      </p:sp>
    </p:spTree>
    <p:extLst>
      <p:ext uri="{BB962C8B-B14F-4D97-AF65-F5344CB8AC3E}">
        <p14:creationId xmlns:p14="http://schemas.microsoft.com/office/powerpoint/2010/main" val="36049679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Contributions of each team member</a:t>
            </a:r>
            <a:r>
              <a:rPr lang="en-US" dirty="0" smtClean="0"/>
              <a:t>:</a:t>
            </a:r>
            <a:endParaRPr lang="bg-BG" dirty="0"/>
          </a:p>
        </p:txBody>
      </p:sp>
      <p:sp>
        <p:nvSpPr>
          <p:cNvPr id="3" name="Content Placeholder 2"/>
          <p:cNvSpPr>
            <a:spLocks noGrp="1"/>
          </p:cNvSpPr>
          <p:nvPr>
            <p:ph idx="1"/>
          </p:nvPr>
        </p:nvSpPr>
        <p:spPr>
          <a:xfrm>
            <a:off x="467544" y="1100628"/>
            <a:ext cx="7876356" cy="3579849"/>
          </a:xfrm>
        </p:spPr>
        <p:txBody>
          <a:bodyPr/>
          <a:lstStyle/>
          <a:p>
            <a:pPr algn="just"/>
            <a:r>
              <a:rPr lang="en-US" dirty="0" smtClean="0"/>
              <a:t>	We’ve all worked together in this project, so we can’t provide separate contributions. We’ve often worked on a single computer while talking through what we are doing and why are we doing it. We’ve helped each other in any possible way, explaining to each other why should we do something in certain way, etc. That way we were more confident that all of us are going to be on the same page, when it comes to the project. We didn’t need to check each others code, because when we are working together on it, there is no chance that we can make a mistake, without noticing it.</a:t>
            </a:r>
            <a:endParaRPr lang="bg-BG" dirty="0"/>
          </a:p>
        </p:txBody>
      </p:sp>
    </p:spTree>
    <p:extLst>
      <p:ext uri="{BB962C8B-B14F-4D97-AF65-F5344CB8AC3E}">
        <p14:creationId xmlns:p14="http://schemas.microsoft.com/office/powerpoint/2010/main" val="41537751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One more thing!</a:t>
            </a:r>
            <a:endParaRPr lang="bg-BG" dirty="0"/>
          </a:p>
        </p:txBody>
      </p:sp>
      <p:sp>
        <p:nvSpPr>
          <p:cNvPr id="3" name="Content Placeholder 2"/>
          <p:cNvSpPr>
            <a:spLocks noGrp="1"/>
          </p:cNvSpPr>
          <p:nvPr>
            <p:ph idx="1"/>
          </p:nvPr>
        </p:nvSpPr>
        <p:spPr>
          <a:xfrm>
            <a:off x="899592" y="1196752"/>
            <a:ext cx="7421448" cy="1176243"/>
          </a:xfrm>
        </p:spPr>
        <p:txBody>
          <a:bodyPr>
            <a:noAutofit/>
          </a:bodyPr>
          <a:lstStyle/>
          <a:p>
            <a:pPr algn="ctr"/>
            <a:r>
              <a:rPr lang="en-US" sz="4000" dirty="0" smtClean="0"/>
              <a:t>Good luck &amp;&amp; Have Fun</a:t>
            </a:r>
          </a:p>
          <a:p>
            <a:pPr algn="ctr"/>
            <a:r>
              <a:rPr lang="en-US" sz="4000" dirty="0" smtClean="0"/>
              <a:t> </a:t>
            </a:r>
            <a:endParaRPr lang="bg-BG" sz="4000" dirty="0"/>
          </a:p>
        </p:txBody>
      </p:sp>
    </p:spTree>
    <p:extLst>
      <p:ext uri="{BB962C8B-B14F-4D97-AF65-F5344CB8AC3E}">
        <p14:creationId xmlns:p14="http://schemas.microsoft.com/office/powerpoint/2010/main" val="42026866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main window</a:t>
            </a:r>
            <a:endParaRPr lang="bg-BG"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2837" y="1198673"/>
            <a:ext cx="4640551" cy="3382742"/>
          </a:xfrm>
        </p:spPr>
      </p:pic>
    </p:spTree>
    <p:extLst>
      <p:ext uri="{BB962C8B-B14F-4D97-AF65-F5344CB8AC3E}">
        <p14:creationId xmlns:p14="http://schemas.microsoft.com/office/powerpoint/2010/main" val="24546007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Rules!</a:t>
            </a:r>
            <a:endParaRPr lang="bg-BG" dirty="0"/>
          </a:p>
        </p:txBody>
      </p:sp>
      <p:sp>
        <p:nvSpPr>
          <p:cNvPr id="3" name="Content Placeholder 2"/>
          <p:cNvSpPr>
            <a:spLocks noGrp="1"/>
          </p:cNvSpPr>
          <p:nvPr>
            <p:ph idx="1"/>
          </p:nvPr>
        </p:nvSpPr>
        <p:spPr>
          <a:xfrm>
            <a:off x="822960" y="1100628"/>
            <a:ext cx="7520940" cy="3912548"/>
          </a:xfrm>
        </p:spPr>
        <p:txBody>
          <a:bodyPr>
            <a:normAutofit fontScale="92500" lnSpcReduction="10000"/>
          </a:bodyPr>
          <a:lstStyle/>
          <a:p>
            <a:r>
              <a:rPr lang="en-US" dirty="0" smtClean="0"/>
              <a:t>Goal</a:t>
            </a:r>
            <a:endParaRPr lang="en-US" dirty="0"/>
          </a:p>
          <a:p>
            <a:pPr marL="285750" indent="-285750">
              <a:buFont typeface="Arial" panose="020B0604020202020204" pitchFamily="34" charset="0"/>
              <a:buChar char="•"/>
            </a:pPr>
            <a:r>
              <a:rPr lang="en-US" dirty="0" smtClean="0"/>
              <a:t>To </a:t>
            </a:r>
            <a:r>
              <a:rPr lang="en-US" dirty="0"/>
              <a:t>be the first player to successfully decode </a:t>
            </a:r>
            <a:r>
              <a:rPr lang="en-US" dirty="0" smtClean="0"/>
              <a:t>the computer's </a:t>
            </a:r>
            <a:r>
              <a:rPr lang="en-US" dirty="0"/>
              <a:t>secret number.</a:t>
            </a:r>
          </a:p>
          <a:p>
            <a:r>
              <a:rPr lang="en-US" dirty="0"/>
              <a:t>Setup</a:t>
            </a:r>
          </a:p>
          <a:p>
            <a:pPr>
              <a:buFont typeface="Arial" panose="020B0604020202020204" pitchFamily="34" charset="0"/>
              <a:buChar char="•"/>
            </a:pPr>
            <a:r>
              <a:rPr lang="en-US" dirty="0" smtClean="0"/>
              <a:t>The computer generates a </a:t>
            </a:r>
            <a:r>
              <a:rPr lang="en-US" dirty="0"/>
              <a:t>four-digit </a:t>
            </a:r>
            <a:r>
              <a:rPr lang="en-US" dirty="0" smtClean="0"/>
              <a:t>number.</a:t>
            </a:r>
          </a:p>
          <a:p>
            <a:pPr>
              <a:buFont typeface="Arial" panose="020B0604020202020204" pitchFamily="34" charset="0"/>
              <a:buChar char="•"/>
            </a:pPr>
            <a:r>
              <a:rPr lang="en-US" dirty="0" smtClean="0"/>
              <a:t>The </a:t>
            </a:r>
            <a:r>
              <a:rPr lang="en-US" dirty="0"/>
              <a:t>digits must all be different. (For example, 4729 would be legal, but 4724 would not be legal.)</a:t>
            </a:r>
          </a:p>
          <a:p>
            <a:r>
              <a:rPr lang="en-US" dirty="0" smtClean="0"/>
              <a:t>Gameplay</a:t>
            </a:r>
            <a:endParaRPr lang="en-US" dirty="0"/>
          </a:p>
          <a:p>
            <a:pPr>
              <a:buFont typeface="Arial" panose="020B0604020202020204" pitchFamily="34" charset="0"/>
              <a:buChar char="•"/>
            </a:pPr>
            <a:r>
              <a:rPr lang="en-US" dirty="0"/>
              <a:t>In turn, players try to guess </a:t>
            </a:r>
            <a:r>
              <a:rPr lang="en-US" dirty="0" smtClean="0"/>
              <a:t>the random number</a:t>
            </a:r>
            <a:r>
              <a:rPr lang="en-US" dirty="0"/>
              <a:t>. The </a:t>
            </a:r>
            <a:r>
              <a:rPr lang="en-US" dirty="0" smtClean="0"/>
              <a:t>computer responds </a:t>
            </a:r>
            <a:r>
              <a:rPr lang="en-US" dirty="0"/>
              <a:t>by announcing the number of matches.</a:t>
            </a:r>
          </a:p>
          <a:p>
            <a:pPr>
              <a:buFont typeface="Arial" panose="020B0604020202020204" pitchFamily="34" charset="0"/>
              <a:buChar char="•"/>
            </a:pPr>
            <a:r>
              <a:rPr lang="en-US" dirty="0"/>
              <a:t>A digit which is in the number but not announced in the correct position is a "cow." A digit which is in the number and is announced in the correct position is a "bull."</a:t>
            </a:r>
          </a:p>
          <a:p>
            <a:r>
              <a:rPr lang="en-US" dirty="0" smtClean="0"/>
              <a:t>Winning</a:t>
            </a:r>
            <a:endParaRPr lang="en-US" dirty="0"/>
          </a:p>
          <a:p>
            <a:pPr>
              <a:buFont typeface="Arial" panose="020B0604020202020204" pitchFamily="34" charset="0"/>
              <a:buChar char="•"/>
            </a:pPr>
            <a:r>
              <a:rPr lang="en-US" dirty="0" smtClean="0"/>
              <a:t>When the player reveals the computer’s secret number</a:t>
            </a:r>
            <a:endParaRPr lang="en-US" dirty="0"/>
          </a:p>
        </p:txBody>
      </p:sp>
    </p:spTree>
    <p:extLst>
      <p:ext uri="{BB962C8B-B14F-4D97-AF65-F5344CB8AC3E}">
        <p14:creationId xmlns:p14="http://schemas.microsoft.com/office/powerpoint/2010/main" val="19168138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to play?</a:t>
            </a:r>
            <a:endParaRPr lang="bg-BG" dirty="0"/>
          </a:p>
        </p:txBody>
      </p:sp>
      <p:sp>
        <p:nvSpPr>
          <p:cNvPr id="3" name="Content Placeholder 2"/>
          <p:cNvSpPr>
            <a:spLocks noGrp="1"/>
          </p:cNvSpPr>
          <p:nvPr>
            <p:ph idx="1"/>
          </p:nvPr>
        </p:nvSpPr>
        <p:spPr/>
        <p:txBody>
          <a:bodyPr/>
          <a:lstStyle/>
          <a:p>
            <a:r>
              <a:rPr lang="en-US" dirty="0" smtClean="0"/>
              <a:t>You have 4 bull pictures, 4 cow pictures, history box, 2 buttons and textbox.</a:t>
            </a:r>
          </a:p>
          <a:p>
            <a:pPr>
              <a:buFont typeface="Arial" panose="020B0604020202020204" pitchFamily="34" charset="0"/>
              <a:buChar char="•"/>
            </a:pPr>
            <a:r>
              <a:rPr lang="en-US" dirty="0" smtClean="0"/>
              <a:t>You must enter your number into the textbox, and click the button that says “Try”, to check if you guessed correctly.</a:t>
            </a:r>
          </a:p>
          <a:p>
            <a:pPr>
              <a:buFont typeface="Arial" panose="020B0604020202020204" pitchFamily="34" charset="0"/>
              <a:buChar char="•"/>
            </a:pPr>
            <a:r>
              <a:rPr lang="en-US" dirty="0" smtClean="0"/>
              <a:t>The cow images will tell you how many cows you have in your number</a:t>
            </a:r>
          </a:p>
          <a:p>
            <a:pPr>
              <a:buFont typeface="Arial" panose="020B0604020202020204" pitchFamily="34" charset="0"/>
              <a:buChar char="•"/>
            </a:pPr>
            <a:r>
              <a:rPr lang="en-US" dirty="0" smtClean="0"/>
              <a:t>The bull images will tell you how many bulls you have in your number</a:t>
            </a:r>
          </a:p>
          <a:p>
            <a:pPr>
              <a:buFont typeface="Arial" panose="020B0604020202020204" pitchFamily="34" charset="0"/>
              <a:buChar char="•"/>
            </a:pPr>
            <a:r>
              <a:rPr lang="en-US" dirty="0" smtClean="0"/>
              <a:t>The history box will save your previous inputs and the count of bulls and cows that you had with every number that you’ve tried.</a:t>
            </a:r>
          </a:p>
          <a:p>
            <a:pPr>
              <a:buFont typeface="Arial" panose="020B0604020202020204" pitchFamily="34" charset="0"/>
              <a:buChar char="•"/>
            </a:pPr>
            <a:r>
              <a:rPr lang="en-US" dirty="0" smtClean="0"/>
              <a:t>The “Help” button will  open Help window, which will give you the rules of the game</a:t>
            </a:r>
            <a:r>
              <a:rPr lang="bg-BG" dirty="0" smtClean="0"/>
              <a:t>, </a:t>
            </a:r>
            <a:r>
              <a:rPr lang="en-US" dirty="0" smtClean="0"/>
              <a:t>and tell you how to use the program. It won’t give you any tips for the secret number.</a:t>
            </a:r>
            <a:endParaRPr lang="bg-BG" dirty="0"/>
          </a:p>
        </p:txBody>
      </p:sp>
    </p:spTree>
    <p:extLst>
      <p:ext uri="{BB962C8B-B14F-4D97-AF65-F5344CB8AC3E}">
        <p14:creationId xmlns:p14="http://schemas.microsoft.com/office/powerpoint/2010/main" val="2604271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help window</a:t>
            </a:r>
            <a:endParaRPr lang="bg-B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6740" y="1375357"/>
            <a:ext cx="4972744" cy="3029373"/>
          </a:xfrm>
        </p:spPr>
      </p:pic>
    </p:spTree>
    <p:extLst>
      <p:ext uri="{BB962C8B-B14F-4D97-AF65-F5344CB8AC3E}">
        <p14:creationId xmlns:p14="http://schemas.microsoft.com/office/powerpoint/2010/main" val="23247123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When will it end?</a:t>
            </a:r>
            <a:endParaRPr lang="bg-BG" dirty="0"/>
          </a:p>
        </p:txBody>
      </p:sp>
      <p:sp>
        <p:nvSpPr>
          <p:cNvPr id="3" name="Content Placeholder 2"/>
          <p:cNvSpPr>
            <a:spLocks noGrp="1"/>
          </p:cNvSpPr>
          <p:nvPr>
            <p:ph idx="1"/>
          </p:nvPr>
        </p:nvSpPr>
        <p:spPr>
          <a:xfrm>
            <a:off x="755576" y="1100628"/>
            <a:ext cx="7588324" cy="3579849"/>
          </a:xfrm>
        </p:spPr>
        <p:txBody>
          <a:bodyPr>
            <a:normAutofit lnSpcReduction="10000"/>
          </a:bodyPr>
          <a:lstStyle/>
          <a:p>
            <a:pPr algn="ctr"/>
            <a:r>
              <a:rPr lang="en-US" dirty="0" smtClean="0"/>
              <a:t>To put it simply… It won’t. You have unlimited tries to guess the number.</a:t>
            </a:r>
          </a:p>
          <a:p>
            <a:pPr algn="ctr"/>
            <a:r>
              <a:rPr lang="en-US" dirty="0" smtClean="0"/>
              <a:t>Why? Because we want you to have fun and try your best when playing, and not be pressured by turns or anything like that, certainly helps.</a:t>
            </a:r>
          </a:p>
          <a:p>
            <a:pPr algn="ctr"/>
            <a:r>
              <a:rPr lang="en-US" dirty="0" smtClean="0"/>
              <a:t>This is why we decided to give awards to everyone that completes the game. As of now there are 4 medals that you can get for beating the game. Which one you will get is based on how many turns you did.</a:t>
            </a:r>
          </a:p>
          <a:p>
            <a:pPr algn="ctr">
              <a:buFont typeface="Arial" panose="020B0604020202020204" pitchFamily="34" charset="0"/>
              <a:buChar char="•"/>
            </a:pPr>
            <a:r>
              <a:rPr lang="en-US" dirty="0" smtClean="0"/>
              <a:t>Lucky medal – 1 turn</a:t>
            </a:r>
          </a:p>
          <a:p>
            <a:pPr algn="ctr">
              <a:buFont typeface="Arial" panose="020B0604020202020204" pitchFamily="34" charset="0"/>
              <a:buChar char="•"/>
            </a:pPr>
            <a:r>
              <a:rPr lang="en-US" dirty="0" smtClean="0"/>
              <a:t>Gold medal – between 2 and 5 turns</a:t>
            </a:r>
          </a:p>
          <a:p>
            <a:pPr algn="ctr">
              <a:buFont typeface="Arial" panose="020B0604020202020204" pitchFamily="34" charset="0"/>
              <a:buChar char="•"/>
            </a:pPr>
            <a:r>
              <a:rPr lang="en-US" dirty="0" smtClean="0"/>
              <a:t>Silver medal – between 6 and 10 turns</a:t>
            </a:r>
          </a:p>
          <a:p>
            <a:pPr algn="ctr">
              <a:buFont typeface="Arial" panose="020B0604020202020204" pitchFamily="34" charset="0"/>
              <a:buChar char="•"/>
            </a:pPr>
            <a:r>
              <a:rPr lang="en-US" dirty="0" smtClean="0"/>
              <a:t>Bronze medal – more than 10 turns</a:t>
            </a:r>
            <a:endParaRPr lang="bg-BG" dirty="0" smtClean="0"/>
          </a:p>
          <a:p>
            <a:pPr marL="0" indent="0" algn="ctr"/>
            <a:r>
              <a:rPr lang="en-US" dirty="0" smtClean="0"/>
              <a:t>After you guess the number right, you will get the Victory Window, which gives you your medal, and tells you in how many moves you’ve beaten the game.</a:t>
            </a:r>
            <a:endParaRPr lang="bg-BG" dirty="0"/>
          </a:p>
        </p:txBody>
      </p:sp>
    </p:spTree>
    <p:extLst>
      <p:ext uri="{BB962C8B-B14F-4D97-AF65-F5344CB8AC3E}">
        <p14:creationId xmlns:p14="http://schemas.microsoft.com/office/powerpoint/2010/main" val="8079166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Victory Window</a:t>
            </a:r>
            <a:endParaRPr lang="bg-B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0294" y="2199385"/>
            <a:ext cx="3305637" cy="1381318"/>
          </a:xfrm>
        </p:spPr>
      </p:pic>
    </p:spTree>
    <p:extLst>
      <p:ext uri="{BB962C8B-B14F-4D97-AF65-F5344CB8AC3E}">
        <p14:creationId xmlns:p14="http://schemas.microsoft.com/office/powerpoint/2010/main" val="14710973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More pictures!</a:t>
            </a:r>
            <a:endParaRPr lang="bg-BG"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38236" y="1050512"/>
            <a:ext cx="2926252" cy="3579812"/>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1018128"/>
            <a:ext cx="2926252" cy="359619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7262" y="1829836"/>
            <a:ext cx="3006906" cy="2190216"/>
          </a:xfrm>
          <a:prstGeom prst="rect">
            <a:avLst/>
          </a:prstGeom>
        </p:spPr>
      </p:pic>
    </p:spTree>
    <p:extLst>
      <p:ext uri="{BB962C8B-B14F-4D97-AF65-F5344CB8AC3E}">
        <p14:creationId xmlns:p14="http://schemas.microsoft.com/office/powerpoint/2010/main" val="37877538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team</a:t>
            </a:r>
            <a:endParaRPr lang="bg-BG" dirty="0"/>
          </a:p>
        </p:txBody>
      </p:sp>
      <p:sp>
        <p:nvSpPr>
          <p:cNvPr id="3" name="Content Placeholder 2"/>
          <p:cNvSpPr>
            <a:spLocks noGrp="1"/>
          </p:cNvSpPr>
          <p:nvPr>
            <p:ph idx="1"/>
          </p:nvPr>
        </p:nvSpPr>
        <p:spPr/>
        <p:txBody>
          <a:bodyPr/>
          <a:lstStyle/>
          <a:p>
            <a:pPr algn="ctr"/>
            <a:r>
              <a:rPr lang="en-US" dirty="0"/>
              <a:t>Team Name </a:t>
            </a:r>
            <a:r>
              <a:rPr lang="en-US" dirty="0" smtClean="0"/>
              <a:t>– baldinvestir</a:t>
            </a:r>
          </a:p>
          <a:p>
            <a:pPr algn="ctr"/>
            <a:r>
              <a:rPr lang="en-US" dirty="0" smtClean="0"/>
              <a:t>Team Members:</a:t>
            </a:r>
          </a:p>
          <a:p>
            <a:pPr algn="ctr">
              <a:buFont typeface="Arial" panose="020B0604020202020204" pitchFamily="34" charset="0"/>
              <a:buChar char="•"/>
            </a:pPr>
            <a:r>
              <a:rPr lang="en-US" dirty="0"/>
              <a:t>s</a:t>
            </a:r>
            <a:r>
              <a:rPr lang="en-US" dirty="0" smtClean="0"/>
              <a:t>imeon10</a:t>
            </a:r>
          </a:p>
          <a:p>
            <a:pPr algn="ctr">
              <a:buFont typeface="Arial" panose="020B0604020202020204" pitchFamily="34" charset="0"/>
              <a:buChar char="•"/>
            </a:pPr>
            <a:r>
              <a:rPr lang="en-US" dirty="0"/>
              <a:t>i</a:t>
            </a:r>
            <a:r>
              <a:rPr lang="en-US" dirty="0" smtClean="0"/>
              <a:t>pstoychev</a:t>
            </a:r>
          </a:p>
          <a:p>
            <a:pPr algn="ctr">
              <a:buFont typeface="Arial" panose="020B0604020202020204" pitchFamily="34" charset="0"/>
              <a:buChar char="•"/>
            </a:pPr>
            <a:r>
              <a:rPr lang="en-US" dirty="0" smtClean="0"/>
              <a:t>anamaryat</a:t>
            </a:r>
          </a:p>
          <a:p>
            <a:pPr algn="ctr">
              <a:buFont typeface="Arial" panose="020B0604020202020204" pitchFamily="34" charset="0"/>
              <a:buChar char="•"/>
            </a:pPr>
            <a:r>
              <a:rPr lang="en-US" dirty="0" smtClean="0"/>
              <a:t>stanimir.hadgistefanu</a:t>
            </a:r>
          </a:p>
          <a:p>
            <a:pPr marL="0" indent="0" algn="ctr"/>
            <a:r>
              <a:rPr lang="en-US" dirty="0" smtClean="0"/>
              <a:t>GitHub Project Link - </a:t>
            </a:r>
            <a:r>
              <a:rPr lang="en-US" dirty="0" smtClean="0">
                <a:hlinkClick r:id="rId2"/>
              </a:rPr>
              <a:t>Team-baldinvestir</a:t>
            </a:r>
            <a:endParaRPr lang="en-US" dirty="0" smtClean="0"/>
          </a:p>
        </p:txBody>
      </p:sp>
    </p:spTree>
    <p:extLst>
      <p:ext uri="{BB962C8B-B14F-4D97-AF65-F5344CB8AC3E}">
        <p14:creationId xmlns:p14="http://schemas.microsoft.com/office/powerpoint/2010/main" val="18501911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104</TotalTime>
  <Words>464</Words>
  <Application>Microsoft Office PowerPoint</Application>
  <PresentationFormat>On-screen Show (4:3)</PresentationFormat>
  <Paragraphs>46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Angles</vt:lpstr>
      <vt:lpstr>Bulls and cows</vt:lpstr>
      <vt:lpstr>The main window</vt:lpstr>
      <vt:lpstr>Rules!</vt:lpstr>
      <vt:lpstr>How to play?</vt:lpstr>
      <vt:lpstr>The help window</vt:lpstr>
      <vt:lpstr>When will it end?</vt:lpstr>
      <vt:lpstr>The Victory Window</vt:lpstr>
      <vt:lpstr>More pictures!</vt:lpstr>
      <vt:lpstr>The team</vt:lpstr>
      <vt:lpstr>Contributions of each team member:</vt:lpstr>
      <vt:lpstr>One more thing!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Bulls and cows</dc:title>
  <dc:creator>7x3 D3A7H</dc:creator>
  <cp:lastModifiedBy>7x3 D3A7H</cp:lastModifiedBy>
  <cp:revision>9</cp:revision>
  <dcterms:created xsi:type="dcterms:W3CDTF">2015-10-08T06:51:51Z</dcterms:created>
  <dcterms:modified xsi:type="dcterms:W3CDTF">2015-10-08T08:35:52Z</dcterms:modified>
</cp:coreProperties>
</file>