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E4DE6-62CB-407F-A5F6-583D8B55A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2905A0-BC7F-4CD3-9975-0A9FDDE6F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9077F6-4708-4591-9BC2-3B19CD0A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0F5674-1559-467D-A773-FED50F8D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EFD599-7491-4B5B-90C5-2D7FA28D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3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28C58-147B-4171-A124-1EEA531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50FEA30-412E-47DF-A812-DE302FC1D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FBBF46-19C7-432B-8F21-3BA0C7FC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FC3BD7-AF0F-4A7F-9CEA-DE6C2E68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E783C1-0551-47E7-AB2A-92C5E24C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18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A75C4F5-708B-487D-AE46-FD2BB7995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156C53-1532-4365-98E5-53B8924B8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E88BCB-F392-4BC1-8A7F-6567EB30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5E7C9E-F185-4A8D-B405-E30772DA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3A7869-38A2-411A-9529-9E12B69D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28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C8BAE-E4A1-4977-84D9-0682C00A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5E1113-1F51-45DF-98CF-7016AA0B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4B5F88-4364-43D6-A550-F730E263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F19172-C110-4706-AF6F-BAF37413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4F637A-A416-4575-804F-BB68CDBD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39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478F9-FA83-47F9-821E-F97FAA19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CAE439D-CD51-4B2C-BA67-BC9815F6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AB8F07-A684-4A39-9299-428E21B1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65E1DB-43F9-4C8E-90C3-1B3C3741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BC99DD-8FC3-42F5-8E6B-AA68B13A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45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73D33-85CB-4400-AFEC-FFBD8659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8DE9E9-C12E-4E19-B391-0AE7BB613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3EBF0A-7733-4F8B-A68D-CF13865C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5FCCC98-6D99-4997-8C3B-6444680A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61B52E-7187-4E2A-83B1-1DDD6E35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9834C9A-D054-4CC2-9E7A-5E089624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7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4C4B2-1821-415A-88A8-9E672188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5E5B8C-F5C0-4318-A700-7623DAF3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25140DF-8375-4201-8ED6-DC0F3E81D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EA32544-484D-49B3-A84D-590CAAB5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FAB808-97F4-4DC5-9708-2E78EA18F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086A9FF-5EC6-4718-83D2-C8D879A3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EB77302-D480-4F18-B222-5EE11D15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6EFDD8E-C60E-4766-A431-27E9F5EC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227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6B79E-DE6C-4466-ACED-E95DA5A4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7CC928C-9507-4CB1-894A-EAAEAD51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436C40F-D6DE-4B75-A3AC-E7866181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0E4DC9-F5A4-4166-B202-369A537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5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6812D1-40C5-4734-AEE0-D636449E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7DDABD-4BD0-410F-8D9A-99DF8B0E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295A7F-3666-4087-A7D3-3AC1B98A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7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FDAF8-2B67-4744-B080-726344FD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1463E-DE20-4091-9DFB-6EFE43C3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D24EE2-6FCF-4058-9430-B609F67DA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A6FEE10-0193-49F2-ACB3-F1E78997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FD3DB7-912B-4F3E-80F8-05FC5162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A208A0-6F00-4F67-BB2B-9EC986B6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35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0914-A337-494E-85AC-D913A36D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D0D0534-5BC9-4784-93AF-3C42E103E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0E4285-D715-477F-A0FA-91E02F6AE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84CAA3-6BAE-42DD-B907-8A1AD8E4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7137CB-81C0-4ACC-8FD0-B907C054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99024A-2E63-459A-BEE7-9BFB87AD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74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06BC8EA-1D25-4D3C-ABF8-213EC94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9E5C59-BFAB-42BC-8759-54351705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0D5427-A076-4904-8AB4-C971D0BDD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41FB-6B3A-40D8-880F-1DD1B0E2CE63}" type="datetimeFigureOut">
              <a:rPr lang="nl-NL" smtClean="0"/>
              <a:t>19-1-2021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1CE7F8-60CA-4BEB-AB9A-2BC298D91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A85F5-89F8-4683-B35B-1EF1FC9D2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A88E-5EBA-4906-9335-CC33DD28DF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40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748F5C1F-4ED6-4573-9359-6DD71C613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r="6004" b="-1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0CA095-F416-49CD-827B-A527A3C79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784836"/>
            <a:ext cx="9144000" cy="1576234"/>
          </a:xfrm>
        </p:spPr>
        <p:txBody>
          <a:bodyPr>
            <a:normAutofit/>
          </a:bodyPr>
          <a:lstStyle/>
          <a:p>
            <a:r>
              <a:rPr lang="nl-NL" b="1" dirty="0">
                <a:solidFill>
                  <a:srgbClr val="FFFFFF"/>
                </a:solidFill>
              </a:rPr>
              <a:t>Project HQS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62F7C4-CA42-4E38-ABF2-5EF2FE391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48245"/>
            <a:ext cx="9144000" cy="1098395"/>
          </a:xfrm>
        </p:spPr>
        <p:txBody>
          <a:bodyPr>
            <a:normAutofit/>
          </a:bodyPr>
          <a:lstStyle/>
          <a:p>
            <a:r>
              <a:rPr lang="nl-NL" b="1" dirty="0">
                <a:solidFill>
                  <a:srgbClr val="FFFFFF"/>
                </a:solidFill>
              </a:rPr>
              <a:t>Door: Brian </a:t>
            </a:r>
            <a:r>
              <a:rPr lang="nl-NL" b="1" dirty="0" err="1">
                <a:solidFill>
                  <a:srgbClr val="FFFFFF"/>
                </a:solidFill>
              </a:rPr>
              <a:t>Klatt</a:t>
            </a:r>
            <a:r>
              <a:rPr lang="nl-NL" b="1" dirty="0">
                <a:solidFill>
                  <a:srgbClr val="FFFFFF"/>
                </a:solidFill>
              </a:rPr>
              <a:t>, Youri </a:t>
            </a:r>
            <a:r>
              <a:rPr lang="nl-NL" b="1" dirty="0" err="1">
                <a:solidFill>
                  <a:srgbClr val="FFFFFF"/>
                </a:solidFill>
              </a:rPr>
              <a:t>Blanckenborg</a:t>
            </a:r>
            <a:r>
              <a:rPr lang="nl-NL" b="1" dirty="0">
                <a:solidFill>
                  <a:srgbClr val="FFFFFF"/>
                </a:solidFill>
              </a:rPr>
              <a:t>, Stan van der Meijden, Luuk Bekhuis</a:t>
            </a:r>
          </a:p>
        </p:txBody>
      </p:sp>
    </p:spTree>
    <p:extLst>
      <p:ext uri="{BB962C8B-B14F-4D97-AF65-F5344CB8AC3E}">
        <p14:creationId xmlns:p14="http://schemas.microsoft.com/office/powerpoint/2010/main" val="265967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 descr="Afbeelding met tekst, monitor, schermafbeelding, zwart&#10;&#10;Automatisch gegenereerde beschrijving">
            <a:extLst>
              <a:ext uri="{FF2B5EF4-FFF2-40B4-BE49-F238E27FC236}">
                <a16:creationId xmlns:a16="http://schemas.microsoft.com/office/drawing/2014/main" id="{3A2A2F01-7BC7-404C-BB4F-08DD840EF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r="6359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E22DB32-2975-4109-BEBE-FCDCCD2B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250648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 descr="Afbeelding met binnen, verschillend&#10;&#10;Automatisch gegenereerde beschrijving">
            <a:extLst>
              <a:ext uri="{FF2B5EF4-FFF2-40B4-BE49-F238E27FC236}">
                <a16:creationId xmlns:a16="http://schemas.microsoft.com/office/drawing/2014/main" id="{9C8E9254-B363-4AB2-ADCB-51EB9A56D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9" b="847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8F96EB-C218-436B-8E33-B12A6ACF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628482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D1D4504-12FD-48E6-9127-F1FD92935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9EB004-F95F-429C-A625-DE16C387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Inhoud pagina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89355C-40FC-4490-A008-7A482E45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600">
                <a:solidFill>
                  <a:srgbClr val="FFFFFF"/>
                </a:solidFill>
              </a:rPr>
              <a:t>Website </a:t>
            </a:r>
          </a:p>
          <a:p>
            <a:r>
              <a:rPr lang="nl-NL" sz="2600">
                <a:solidFill>
                  <a:srgbClr val="FFFFFF"/>
                </a:solidFill>
              </a:rPr>
              <a:t>Website code</a:t>
            </a:r>
          </a:p>
          <a:p>
            <a:r>
              <a:rPr lang="nl-NL" sz="2600">
                <a:solidFill>
                  <a:srgbClr val="FFFFFF"/>
                </a:solidFill>
              </a:rPr>
              <a:t>Puppylove</a:t>
            </a:r>
          </a:p>
          <a:p>
            <a:r>
              <a:rPr lang="nl-NL" sz="2600">
                <a:solidFill>
                  <a:srgbClr val="FFFFFF"/>
                </a:solidFill>
              </a:rPr>
              <a:t>Puppylove code</a:t>
            </a:r>
          </a:p>
          <a:p>
            <a:r>
              <a:rPr lang="nl-NL" sz="2600">
                <a:solidFill>
                  <a:srgbClr val="FFFFFF"/>
                </a:solidFill>
              </a:rPr>
              <a:t>Simple calculator</a:t>
            </a:r>
          </a:p>
          <a:p>
            <a:r>
              <a:rPr lang="nl-NL" sz="2600">
                <a:solidFill>
                  <a:srgbClr val="FFFFFF"/>
                </a:solidFill>
              </a:rPr>
              <a:t>Simple calculator code</a:t>
            </a:r>
          </a:p>
          <a:p>
            <a:r>
              <a:rPr lang="nl-NL" sz="2600">
                <a:solidFill>
                  <a:srgbClr val="FFFFFF"/>
                </a:solidFill>
              </a:rPr>
              <a:t>DevOps</a:t>
            </a:r>
          </a:p>
          <a:p>
            <a:r>
              <a:rPr lang="nl-NL" sz="2600">
                <a:solidFill>
                  <a:srgbClr val="FFFFFF"/>
                </a:solidFill>
              </a:rPr>
              <a:t>Github</a:t>
            </a:r>
          </a:p>
          <a:p>
            <a:r>
              <a:rPr lang="nl-NL" sz="2600">
                <a:solidFill>
                  <a:srgbClr val="FFFFFF"/>
                </a:solidFill>
              </a:rPr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153843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DDBC037E-B5A2-4EE7-A09F-18720CCB9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r="6004" b="-1"/>
          <a:stretch/>
        </p:blipFill>
        <p:spPr>
          <a:xfrm>
            <a:off x="20" y="-111966"/>
            <a:ext cx="12191980" cy="6969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34FC8E-BA73-4891-A5C1-716A3746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49267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553888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B928AC74-1915-4A64-A74A-3E8E3E13D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676AEF-8736-49CB-A225-7A33D2F8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Website code</a:t>
            </a:r>
          </a:p>
        </p:txBody>
      </p:sp>
    </p:spTree>
    <p:extLst>
      <p:ext uri="{BB962C8B-B14F-4D97-AF65-F5344CB8AC3E}">
        <p14:creationId xmlns:p14="http://schemas.microsoft.com/office/powerpoint/2010/main" val="151344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C5C83E2-28DA-4458-A43C-B2E3C66BD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r="5846" b="-1"/>
          <a:stretch/>
        </p:blipFill>
        <p:spPr>
          <a:xfrm>
            <a:off x="20" y="-93306"/>
            <a:ext cx="12191980" cy="695130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DD041C-EF3B-4B06-B8C9-A7E4CA39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Puppylove</a:t>
            </a:r>
          </a:p>
        </p:txBody>
      </p:sp>
    </p:spTree>
    <p:extLst>
      <p:ext uri="{BB962C8B-B14F-4D97-AF65-F5344CB8AC3E}">
        <p14:creationId xmlns:p14="http://schemas.microsoft.com/office/powerpoint/2010/main" val="195418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9D3C0C83-5AA8-46DE-8168-B0EFBE38B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12F37E-12CA-4BC8-BCC2-31C16CE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Puppylove Code</a:t>
            </a:r>
          </a:p>
        </p:txBody>
      </p:sp>
    </p:spTree>
    <p:extLst>
      <p:ext uri="{BB962C8B-B14F-4D97-AF65-F5344CB8AC3E}">
        <p14:creationId xmlns:p14="http://schemas.microsoft.com/office/powerpoint/2010/main" val="115036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29EC5ABB-CA21-454B-B098-2CD506532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r="579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D2AF20-B843-4443-9142-611D0D10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Simple Calculator</a:t>
            </a:r>
          </a:p>
        </p:txBody>
      </p:sp>
    </p:spTree>
    <p:extLst>
      <p:ext uri="{BB962C8B-B14F-4D97-AF65-F5344CB8AC3E}">
        <p14:creationId xmlns:p14="http://schemas.microsoft.com/office/powerpoint/2010/main" val="150055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 descr="Afbeelding met tekst, schermafbeelding, computer, computer&#10;&#10;Automatisch gegenereerde beschrijving">
            <a:extLst>
              <a:ext uri="{FF2B5EF4-FFF2-40B4-BE49-F238E27FC236}">
                <a16:creationId xmlns:a16="http://schemas.microsoft.com/office/drawing/2014/main" id="{7ED71F22-C4AD-4218-9A31-78F0CBDA2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629ED-7664-4204-8ED1-04387860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Simple Calculator Code</a:t>
            </a:r>
          </a:p>
        </p:txBody>
      </p:sp>
    </p:spTree>
    <p:extLst>
      <p:ext uri="{BB962C8B-B14F-4D97-AF65-F5344CB8AC3E}">
        <p14:creationId xmlns:p14="http://schemas.microsoft.com/office/powerpoint/2010/main" val="281967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2EF5FF6-2B62-48D4-B0B4-0D17DCD14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8848FD-5B83-46D5-B35D-4F05D2E5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20158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Breedbeeld</PresentationFormat>
  <Paragraphs>21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Project HQS</vt:lpstr>
      <vt:lpstr>Inhoud pagina</vt:lpstr>
      <vt:lpstr>Website</vt:lpstr>
      <vt:lpstr>Website code</vt:lpstr>
      <vt:lpstr>Puppylove</vt:lpstr>
      <vt:lpstr>Puppylove Code</vt:lpstr>
      <vt:lpstr>Simple Calculator</vt:lpstr>
      <vt:lpstr>Simple Calculator Code</vt:lpstr>
      <vt:lpstr>DevOps</vt:lpstr>
      <vt:lpstr>Github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HQS</dc:title>
  <dc:creator>luuk bekhuis</dc:creator>
  <cp:lastModifiedBy>luuk bekhuis</cp:lastModifiedBy>
  <cp:revision>2</cp:revision>
  <dcterms:created xsi:type="dcterms:W3CDTF">2021-01-19T11:15:20Z</dcterms:created>
  <dcterms:modified xsi:type="dcterms:W3CDTF">2021-01-19T11:21:01Z</dcterms:modified>
</cp:coreProperties>
</file>