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2" r:id="rId5"/>
    <p:sldId id="268" r:id="rId6"/>
    <p:sldId id="264" r:id="rId7"/>
    <p:sldId id="259" r:id="rId8"/>
    <p:sldId id="270" r:id="rId9"/>
    <p:sldId id="271" r:id="rId10"/>
    <p:sldId id="272" r:id="rId11"/>
    <p:sldId id="273" r:id="rId12"/>
    <p:sldId id="274" r:id="rId13"/>
    <p:sldId id="260" r:id="rId14"/>
    <p:sldId id="261" r:id="rId15"/>
    <p:sldId id="263" r:id="rId16"/>
    <p:sldId id="266" r:id="rId17"/>
    <p:sldId id="267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6F3B7-7A26-46F2-B8F4-E12FA1B907B1}" v="61" dt="2021-03-22T07:17:1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 Wargers" userId="ab884700-3e39-4a53-acaa-816dfa0ae136" providerId="ADAL" clId="{5F36F3B7-7A26-46F2-B8F4-E12FA1B907B1}"/>
    <pc:docChg chg="undo custSel addSld delSld modSld">
      <pc:chgData name="Gerard Wargers" userId="ab884700-3e39-4a53-acaa-816dfa0ae136" providerId="ADAL" clId="{5F36F3B7-7A26-46F2-B8F4-E12FA1B907B1}" dt="2021-03-22T07:17:10.909" v="579" actId="20577"/>
      <pc:docMkLst>
        <pc:docMk/>
      </pc:docMkLst>
      <pc:sldChg chg="modSp mod">
        <pc:chgData name="Gerard Wargers" userId="ab884700-3e39-4a53-acaa-816dfa0ae136" providerId="ADAL" clId="{5F36F3B7-7A26-46F2-B8F4-E12FA1B907B1}" dt="2021-03-21T11:18:24.960" v="4" actId="1076"/>
        <pc:sldMkLst>
          <pc:docMk/>
          <pc:sldMk cId="3453431557" sldId="257"/>
        </pc:sldMkLst>
        <pc:spChg chg="mod">
          <ac:chgData name="Gerard Wargers" userId="ab884700-3e39-4a53-acaa-816dfa0ae136" providerId="ADAL" clId="{5F36F3B7-7A26-46F2-B8F4-E12FA1B907B1}" dt="2021-03-21T11:18:24.960" v="4" actId="1076"/>
          <ac:spMkLst>
            <pc:docMk/>
            <pc:sldMk cId="3453431557" sldId="257"/>
            <ac:spMk id="2" creationId="{625B5D73-41E3-40A7-9CBC-0C24E5ED876D}"/>
          </ac:spMkLst>
        </pc:spChg>
        <pc:graphicFrameChg chg="mod">
          <ac:chgData name="Gerard Wargers" userId="ab884700-3e39-4a53-acaa-816dfa0ae136" providerId="ADAL" clId="{5F36F3B7-7A26-46F2-B8F4-E12FA1B907B1}" dt="2021-03-21T11:18:14.301" v="3" actId="207"/>
          <ac:graphicFrameMkLst>
            <pc:docMk/>
            <pc:sldMk cId="3453431557" sldId="257"/>
            <ac:graphicFrameMk id="5" creationId="{CC07DA65-9352-4A48-8820-850A8C610890}"/>
          </ac:graphicFrameMkLst>
        </pc:graphicFrameChg>
      </pc:sldChg>
      <pc:sldChg chg="del">
        <pc:chgData name="Gerard Wargers" userId="ab884700-3e39-4a53-acaa-816dfa0ae136" providerId="ADAL" clId="{5F36F3B7-7A26-46F2-B8F4-E12FA1B907B1}" dt="2021-03-21T11:41:49.998" v="433" actId="2696"/>
        <pc:sldMkLst>
          <pc:docMk/>
          <pc:sldMk cId="1526286088" sldId="258"/>
        </pc:sldMkLst>
      </pc:sldChg>
      <pc:sldChg chg="addSp delSp modSp mod">
        <pc:chgData name="Gerard Wargers" userId="ab884700-3e39-4a53-acaa-816dfa0ae136" providerId="ADAL" clId="{5F36F3B7-7A26-46F2-B8F4-E12FA1B907B1}" dt="2021-03-21T12:02:45.191" v="535" actId="1076"/>
        <pc:sldMkLst>
          <pc:docMk/>
          <pc:sldMk cId="1755691583" sldId="267"/>
        </pc:sldMkLst>
        <pc:spChg chg="add del mod">
          <ac:chgData name="Gerard Wargers" userId="ab884700-3e39-4a53-acaa-816dfa0ae136" providerId="ADAL" clId="{5F36F3B7-7A26-46F2-B8F4-E12FA1B907B1}" dt="2021-03-21T12:02:08.740" v="528" actId="478"/>
          <ac:spMkLst>
            <pc:docMk/>
            <pc:sldMk cId="1755691583" sldId="267"/>
            <ac:spMk id="4" creationId="{BEDC9AA2-BC35-4044-865F-3EE7CCE7A5FE}"/>
          </ac:spMkLst>
        </pc:spChg>
        <pc:spChg chg="add del mod">
          <ac:chgData name="Gerard Wargers" userId="ab884700-3e39-4a53-acaa-816dfa0ae136" providerId="ADAL" clId="{5F36F3B7-7A26-46F2-B8F4-E12FA1B907B1}" dt="2021-03-21T12:02:31.232" v="530" actId="931"/>
          <ac:spMkLst>
            <pc:docMk/>
            <pc:sldMk cId="1755691583" sldId="267"/>
            <ac:spMk id="9" creationId="{6203A0EA-8D9A-4C3D-8869-4DA89C9291AE}"/>
          </ac:spMkLst>
        </pc:spChg>
        <pc:picChg chg="add del">
          <ac:chgData name="Gerard Wargers" userId="ab884700-3e39-4a53-acaa-816dfa0ae136" providerId="ADAL" clId="{5F36F3B7-7A26-46F2-B8F4-E12FA1B907B1}" dt="2021-03-21T12:02:23.658" v="529" actId="478"/>
          <ac:picMkLst>
            <pc:docMk/>
            <pc:sldMk cId="1755691583" sldId="267"/>
            <ac:picMk id="5" creationId="{C6095E50-4F1D-422F-83A8-F9740F30BB15}"/>
          </ac:picMkLst>
        </pc:picChg>
        <pc:picChg chg="add del mod">
          <ac:chgData name="Gerard Wargers" userId="ab884700-3e39-4a53-acaa-816dfa0ae136" providerId="ADAL" clId="{5F36F3B7-7A26-46F2-B8F4-E12FA1B907B1}" dt="2021-03-21T12:02:03.648" v="527" actId="931"/>
          <ac:picMkLst>
            <pc:docMk/>
            <pc:sldMk cId="1755691583" sldId="267"/>
            <ac:picMk id="7" creationId="{9562A895-460E-4E04-8FFB-F75AAA84A441}"/>
          </ac:picMkLst>
        </pc:picChg>
        <pc:picChg chg="add mod">
          <ac:chgData name="Gerard Wargers" userId="ab884700-3e39-4a53-acaa-816dfa0ae136" providerId="ADAL" clId="{5F36F3B7-7A26-46F2-B8F4-E12FA1B907B1}" dt="2021-03-21T12:02:45.191" v="535" actId="1076"/>
          <ac:picMkLst>
            <pc:docMk/>
            <pc:sldMk cId="1755691583" sldId="267"/>
            <ac:picMk id="13" creationId="{FC064C54-A161-47D6-A7F2-049895E35379}"/>
          </ac:picMkLst>
        </pc:picChg>
      </pc:sldChg>
      <pc:sldChg chg="addSp delSp modSp new mod setBg">
        <pc:chgData name="Gerard Wargers" userId="ab884700-3e39-4a53-acaa-816dfa0ae136" providerId="ADAL" clId="{5F36F3B7-7A26-46F2-B8F4-E12FA1B907B1}" dt="2021-03-22T07:17:10.909" v="579" actId="20577"/>
        <pc:sldMkLst>
          <pc:docMk/>
          <pc:sldMk cId="380195852" sldId="269"/>
        </pc:sldMkLst>
        <pc:spChg chg="mod">
          <ac:chgData name="Gerard Wargers" userId="ab884700-3e39-4a53-acaa-816dfa0ae136" providerId="ADAL" clId="{5F36F3B7-7A26-46F2-B8F4-E12FA1B907B1}" dt="2021-03-21T11:39:43.066" v="432" actId="26606"/>
          <ac:spMkLst>
            <pc:docMk/>
            <pc:sldMk cId="380195852" sldId="269"/>
            <ac:spMk id="2" creationId="{77930340-AD8F-4B49-B49D-995706321D3F}"/>
          </ac:spMkLst>
        </pc:spChg>
        <pc:spChg chg="del mod">
          <ac:chgData name="Gerard Wargers" userId="ab884700-3e39-4a53-acaa-816dfa0ae136" providerId="ADAL" clId="{5F36F3B7-7A26-46F2-B8F4-E12FA1B907B1}" dt="2021-03-21T11:39:43.066" v="432" actId="26606"/>
          <ac:spMkLst>
            <pc:docMk/>
            <pc:sldMk cId="380195852" sldId="269"/>
            <ac:spMk id="3" creationId="{C8802FA5-BCDF-4C02-B325-4A4DB36BCDAC}"/>
          </ac:spMkLst>
        </pc:spChg>
        <pc:spChg chg="add">
          <ac:chgData name="Gerard Wargers" userId="ab884700-3e39-4a53-acaa-816dfa0ae136" providerId="ADAL" clId="{5F36F3B7-7A26-46F2-B8F4-E12FA1B907B1}" dt="2021-03-21T11:39:43.066" v="432" actId="26606"/>
          <ac:spMkLst>
            <pc:docMk/>
            <pc:sldMk cId="380195852" sldId="269"/>
            <ac:spMk id="9" creationId="{1D63C574-BFD2-41A1-A567-B0C3CC7FDD4F}"/>
          </ac:spMkLst>
        </pc:spChg>
        <pc:spChg chg="add">
          <ac:chgData name="Gerard Wargers" userId="ab884700-3e39-4a53-acaa-816dfa0ae136" providerId="ADAL" clId="{5F36F3B7-7A26-46F2-B8F4-E12FA1B907B1}" dt="2021-03-21T11:39:43.066" v="432" actId="26606"/>
          <ac:spMkLst>
            <pc:docMk/>
            <pc:sldMk cId="380195852" sldId="269"/>
            <ac:spMk id="11" creationId="{E2A46BAB-8C31-42B2-90E8-B26DD3E81D37}"/>
          </ac:spMkLst>
        </pc:spChg>
        <pc:grpChg chg="add">
          <ac:chgData name="Gerard Wargers" userId="ab884700-3e39-4a53-acaa-816dfa0ae136" providerId="ADAL" clId="{5F36F3B7-7A26-46F2-B8F4-E12FA1B907B1}" dt="2021-03-21T11:39:43.066" v="432" actId="26606"/>
          <ac:grpSpMkLst>
            <pc:docMk/>
            <pc:sldMk cId="380195852" sldId="269"/>
            <ac:grpSpMk id="13" creationId="{B3F7A3C7-0737-4E57-B30E-8EEFE638B401}"/>
          </ac:grpSpMkLst>
        </pc:grpChg>
        <pc:grpChg chg="add">
          <ac:chgData name="Gerard Wargers" userId="ab884700-3e39-4a53-acaa-816dfa0ae136" providerId="ADAL" clId="{5F36F3B7-7A26-46F2-B8F4-E12FA1B907B1}" dt="2021-03-21T11:39:43.066" v="432" actId="26606"/>
          <ac:grpSpMkLst>
            <pc:docMk/>
            <pc:sldMk cId="380195852" sldId="269"/>
            <ac:grpSpMk id="17" creationId="{43F5E015-E085-4624-B431-B42414448684}"/>
          </ac:grpSpMkLst>
        </pc:grpChg>
        <pc:graphicFrameChg chg="add mod">
          <ac:chgData name="Gerard Wargers" userId="ab884700-3e39-4a53-acaa-816dfa0ae136" providerId="ADAL" clId="{5F36F3B7-7A26-46F2-B8F4-E12FA1B907B1}" dt="2021-03-22T07:17:10.909" v="579" actId="20577"/>
          <ac:graphicFrameMkLst>
            <pc:docMk/>
            <pc:sldMk cId="380195852" sldId="269"/>
            <ac:graphicFrameMk id="5" creationId="{F2E9E7B6-A751-489F-BAA4-5110A779744E}"/>
          </ac:graphicFrameMkLst>
        </pc:graphicFrameChg>
      </pc:sldChg>
      <pc:sldChg chg="addSp delSp modSp new mod setBg">
        <pc:chgData name="Gerard Wargers" userId="ab884700-3e39-4a53-acaa-816dfa0ae136" providerId="ADAL" clId="{5F36F3B7-7A26-46F2-B8F4-E12FA1B907B1}" dt="2021-03-21T11:43:11.840" v="446" actId="26606"/>
        <pc:sldMkLst>
          <pc:docMk/>
          <pc:sldMk cId="3558683382" sldId="270"/>
        </pc:sldMkLst>
        <pc:spChg chg="mod">
          <ac:chgData name="Gerard Wargers" userId="ab884700-3e39-4a53-acaa-816dfa0ae136" providerId="ADAL" clId="{5F36F3B7-7A26-46F2-B8F4-E12FA1B907B1}" dt="2021-03-21T11:43:11.840" v="446" actId="26606"/>
          <ac:spMkLst>
            <pc:docMk/>
            <pc:sldMk cId="3558683382" sldId="270"/>
            <ac:spMk id="2" creationId="{C33188DC-7CC1-41F0-8D6C-DEBDC7764940}"/>
          </ac:spMkLst>
        </pc:spChg>
        <pc:spChg chg="del">
          <ac:chgData name="Gerard Wargers" userId="ab884700-3e39-4a53-acaa-816dfa0ae136" providerId="ADAL" clId="{5F36F3B7-7A26-46F2-B8F4-E12FA1B907B1}" dt="2021-03-21T11:42:54.830" v="435"/>
          <ac:spMkLst>
            <pc:docMk/>
            <pc:sldMk cId="3558683382" sldId="270"/>
            <ac:spMk id="3" creationId="{060360C2-BCD6-4EE2-A18A-8032E9518153}"/>
          </ac:spMkLst>
        </pc:spChg>
        <pc:spChg chg="add">
          <ac:chgData name="Gerard Wargers" userId="ab884700-3e39-4a53-acaa-816dfa0ae136" providerId="ADAL" clId="{5F36F3B7-7A26-46F2-B8F4-E12FA1B907B1}" dt="2021-03-21T11:43:11.840" v="446" actId="26606"/>
          <ac:spMkLst>
            <pc:docMk/>
            <pc:sldMk cId="3558683382" sldId="270"/>
            <ac:spMk id="9" creationId="{6753252F-4873-4F63-801D-CC719279A7D5}"/>
          </ac:spMkLst>
        </pc:spChg>
        <pc:spChg chg="add">
          <ac:chgData name="Gerard Wargers" userId="ab884700-3e39-4a53-acaa-816dfa0ae136" providerId="ADAL" clId="{5F36F3B7-7A26-46F2-B8F4-E12FA1B907B1}" dt="2021-03-21T11:43:11.840" v="446" actId="26606"/>
          <ac:spMkLst>
            <pc:docMk/>
            <pc:sldMk cId="3558683382" sldId="270"/>
            <ac:spMk id="11" creationId="{047C8CCB-F95D-4249-92DD-651249D3535A}"/>
          </ac:spMkLst>
        </pc:spChg>
        <pc:picChg chg="add mod">
          <ac:chgData name="Gerard Wargers" userId="ab884700-3e39-4a53-acaa-816dfa0ae136" providerId="ADAL" clId="{5F36F3B7-7A26-46F2-B8F4-E12FA1B907B1}" dt="2021-03-21T11:43:11.840" v="446" actId="26606"/>
          <ac:picMkLst>
            <pc:docMk/>
            <pc:sldMk cId="3558683382" sldId="270"/>
            <ac:picMk id="4" creationId="{131E87FF-088D-4717-AD35-36562ECCE851}"/>
          </ac:picMkLst>
        </pc:picChg>
      </pc:sldChg>
      <pc:sldChg chg="addSp delSp modSp new mod setBg">
        <pc:chgData name="Gerard Wargers" userId="ab884700-3e39-4a53-acaa-816dfa0ae136" providerId="ADAL" clId="{5F36F3B7-7A26-46F2-B8F4-E12FA1B907B1}" dt="2021-03-21T11:45:12.421" v="456" actId="20577"/>
        <pc:sldMkLst>
          <pc:docMk/>
          <pc:sldMk cId="1517946511" sldId="271"/>
        </pc:sldMkLst>
        <pc:spChg chg="mod">
          <ac:chgData name="Gerard Wargers" userId="ab884700-3e39-4a53-acaa-816dfa0ae136" providerId="ADAL" clId="{5F36F3B7-7A26-46F2-B8F4-E12FA1B907B1}" dt="2021-03-21T11:45:12.421" v="456" actId="20577"/>
          <ac:spMkLst>
            <pc:docMk/>
            <pc:sldMk cId="1517946511" sldId="271"/>
            <ac:spMk id="2" creationId="{5ED62AB1-D98D-456E-B456-79A517173576}"/>
          </ac:spMkLst>
        </pc:spChg>
        <pc:spChg chg="del">
          <ac:chgData name="Gerard Wargers" userId="ab884700-3e39-4a53-acaa-816dfa0ae136" providerId="ADAL" clId="{5F36F3B7-7A26-46F2-B8F4-E12FA1B907B1}" dt="2021-03-21T11:45:02.066" v="448"/>
          <ac:spMkLst>
            <pc:docMk/>
            <pc:sldMk cId="1517946511" sldId="271"/>
            <ac:spMk id="3" creationId="{B58F2615-5589-498B-A49A-FB05939113D0}"/>
          </ac:spMkLst>
        </pc:spChg>
        <pc:spChg chg="add">
          <ac:chgData name="Gerard Wargers" userId="ab884700-3e39-4a53-acaa-816dfa0ae136" providerId="ADAL" clId="{5F36F3B7-7A26-46F2-B8F4-E12FA1B907B1}" dt="2021-03-21T11:45:05.937" v="449" actId="26606"/>
          <ac:spMkLst>
            <pc:docMk/>
            <pc:sldMk cId="1517946511" sldId="271"/>
            <ac:spMk id="9" creationId="{6753252F-4873-4F63-801D-CC719279A7D5}"/>
          </ac:spMkLst>
        </pc:spChg>
        <pc:spChg chg="add">
          <ac:chgData name="Gerard Wargers" userId="ab884700-3e39-4a53-acaa-816dfa0ae136" providerId="ADAL" clId="{5F36F3B7-7A26-46F2-B8F4-E12FA1B907B1}" dt="2021-03-21T11:45:05.937" v="449" actId="26606"/>
          <ac:spMkLst>
            <pc:docMk/>
            <pc:sldMk cId="1517946511" sldId="271"/>
            <ac:spMk id="11" creationId="{047C8CCB-F95D-4249-92DD-651249D3535A}"/>
          </ac:spMkLst>
        </pc:spChg>
        <pc:picChg chg="add mod">
          <ac:chgData name="Gerard Wargers" userId="ab884700-3e39-4a53-acaa-816dfa0ae136" providerId="ADAL" clId="{5F36F3B7-7A26-46F2-B8F4-E12FA1B907B1}" dt="2021-03-21T11:45:05.937" v="449" actId="26606"/>
          <ac:picMkLst>
            <pc:docMk/>
            <pc:sldMk cId="1517946511" sldId="271"/>
            <ac:picMk id="4" creationId="{20D69EE6-B8B3-45DA-903E-E04E5ADCA376}"/>
          </ac:picMkLst>
        </pc:picChg>
      </pc:sldChg>
      <pc:sldChg chg="addSp delSp modSp new mod setBg">
        <pc:chgData name="Gerard Wargers" userId="ab884700-3e39-4a53-acaa-816dfa0ae136" providerId="ADAL" clId="{5F36F3B7-7A26-46F2-B8F4-E12FA1B907B1}" dt="2021-03-21T11:47:23.345" v="489" actId="26606"/>
        <pc:sldMkLst>
          <pc:docMk/>
          <pc:sldMk cId="2306188670" sldId="272"/>
        </pc:sldMkLst>
        <pc:spChg chg="mod">
          <ac:chgData name="Gerard Wargers" userId="ab884700-3e39-4a53-acaa-816dfa0ae136" providerId="ADAL" clId="{5F36F3B7-7A26-46F2-B8F4-E12FA1B907B1}" dt="2021-03-21T11:47:23.345" v="489" actId="26606"/>
          <ac:spMkLst>
            <pc:docMk/>
            <pc:sldMk cId="2306188670" sldId="272"/>
            <ac:spMk id="2" creationId="{C131624D-723D-4378-B223-4FF4068F9179}"/>
          </ac:spMkLst>
        </pc:spChg>
        <pc:spChg chg="del">
          <ac:chgData name="Gerard Wargers" userId="ab884700-3e39-4a53-acaa-816dfa0ae136" providerId="ADAL" clId="{5F36F3B7-7A26-46F2-B8F4-E12FA1B907B1}" dt="2021-03-21T11:45:58.369" v="458"/>
          <ac:spMkLst>
            <pc:docMk/>
            <pc:sldMk cId="2306188670" sldId="272"/>
            <ac:spMk id="3" creationId="{70C7329B-536F-4C8E-84E8-26315A69EC92}"/>
          </ac:spMkLst>
        </pc:spChg>
        <pc:spChg chg="add">
          <ac:chgData name="Gerard Wargers" userId="ab884700-3e39-4a53-acaa-816dfa0ae136" providerId="ADAL" clId="{5F36F3B7-7A26-46F2-B8F4-E12FA1B907B1}" dt="2021-03-21T11:47:23.345" v="489" actId="26606"/>
          <ac:spMkLst>
            <pc:docMk/>
            <pc:sldMk cId="2306188670" sldId="272"/>
            <ac:spMk id="9" creationId="{6753252F-4873-4F63-801D-CC719279A7D5}"/>
          </ac:spMkLst>
        </pc:spChg>
        <pc:spChg chg="add">
          <ac:chgData name="Gerard Wargers" userId="ab884700-3e39-4a53-acaa-816dfa0ae136" providerId="ADAL" clId="{5F36F3B7-7A26-46F2-B8F4-E12FA1B907B1}" dt="2021-03-21T11:47:23.345" v="489" actId="26606"/>
          <ac:spMkLst>
            <pc:docMk/>
            <pc:sldMk cId="2306188670" sldId="272"/>
            <ac:spMk id="11" creationId="{047C8CCB-F95D-4249-92DD-651249D3535A}"/>
          </ac:spMkLst>
        </pc:spChg>
        <pc:picChg chg="add mod">
          <ac:chgData name="Gerard Wargers" userId="ab884700-3e39-4a53-acaa-816dfa0ae136" providerId="ADAL" clId="{5F36F3B7-7A26-46F2-B8F4-E12FA1B907B1}" dt="2021-03-21T11:47:23.345" v="489" actId="26606"/>
          <ac:picMkLst>
            <pc:docMk/>
            <pc:sldMk cId="2306188670" sldId="272"/>
            <ac:picMk id="4" creationId="{8ECC3EFF-BDFA-432E-B7EA-9D9303A97083}"/>
          </ac:picMkLst>
        </pc:picChg>
      </pc:sldChg>
      <pc:sldChg chg="addSp delSp modSp new mod setBg">
        <pc:chgData name="Gerard Wargers" userId="ab884700-3e39-4a53-acaa-816dfa0ae136" providerId="ADAL" clId="{5F36F3B7-7A26-46F2-B8F4-E12FA1B907B1}" dt="2021-03-21T11:47:55.772" v="492" actId="26606"/>
        <pc:sldMkLst>
          <pc:docMk/>
          <pc:sldMk cId="3992557264" sldId="273"/>
        </pc:sldMkLst>
        <pc:spChg chg="mod">
          <ac:chgData name="Gerard Wargers" userId="ab884700-3e39-4a53-acaa-816dfa0ae136" providerId="ADAL" clId="{5F36F3B7-7A26-46F2-B8F4-E12FA1B907B1}" dt="2021-03-21T11:47:55.772" v="492" actId="26606"/>
          <ac:spMkLst>
            <pc:docMk/>
            <pc:sldMk cId="3992557264" sldId="273"/>
            <ac:spMk id="2" creationId="{50155B73-6CD3-456F-ACA0-9B6C4946ADBD}"/>
          </ac:spMkLst>
        </pc:spChg>
        <pc:spChg chg="del">
          <ac:chgData name="Gerard Wargers" userId="ab884700-3e39-4a53-acaa-816dfa0ae136" providerId="ADAL" clId="{5F36F3B7-7A26-46F2-B8F4-E12FA1B907B1}" dt="2021-03-21T11:46:48.659" v="473"/>
          <ac:spMkLst>
            <pc:docMk/>
            <pc:sldMk cId="3992557264" sldId="273"/>
            <ac:spMk id="3" creationId="{FF60854B-BE5E-4290-BE29-43534DDF1FF8}"/>
          </ac:spMkLst>
        </pc:spChg>
        <pc:spChg chg="add del">
          <ac:chgData name="Gerard Wargers" userId="ab884700-3e39-4a53-acaa-816dfa0ae136" providerId="ADAL" clId="{5F36F3B7-7A26-46F2-B8F4-E12FA1B907B1}" dt="2021-03-21T11:47:49.249" v="491" actId="478"/>
          <ac:spMkLst>
            <pc:docMk/>
            <pc:sldMk cId="3992557264" sldId="273"/>
            <ac:spMk id="8" creationId="{5DF8EA8C-BECF-48F8-B5AF-19DEEA9AAA63}"/>
          </ac:spMkLst>
        </pc:spChg>
        <pc:spChg chg="add del">
          <ac:chgData name="Gerard Wargers" userId="ab884700-3e39-4a53-acaa-816dfa0ae136" providerId="ADAL" clId="{5F36F3B7-7A26-46F2-B8F4-E12FA1B907B1}" dt="2021-03-21T11:47:55.772" v="492" actId="26606"/>
          <ac:spMkLst>
            <pc:docMk/>
            <pc:sldMk cId="3992557264" sldId="273"/>
            <ac:spMk id="11" creationId="{42A5316D-ED2F-4F89-B4B4-8D9240B1A348}"/>
          </ac:spMkLst>
        </pc:spChg>
        <pc:spChg chg="add">
          <ac:chgData name="Gerard Wargers" userId="ab884700-3e39-4a53-acaa-816dfa0ae136" providerId="ADAL" clId="{5F36F3B7-7A26-46F2-B8F4-E12FA1B907B1}" dt="2021-03-21T11:47:55.772" v="492" actId="26606"/>
          <ac:spMkLst>
            <pc:docMk/>
            <pc:sldMk cId="3992557264" sldId="273"/>
            <ac:spMk id="16" creationId="{A8384FB5-9ADC-4DDC-881B-597D56F5B15D}"/>
          </ac:spMkLst>
        </pc:spChg>
        <pc:spChg chg="add">
          <ac:chgData name="Gerard Wargers" userId="ab884700-3e39-4a53-acaa-816dfa0ae136" providerId="ADAL" clId="{5F36F3B7-7A26-46F2-B8F4-E12FA1B907B1}" dt="2021-03-21T11:47:55.772" v="492" actId="26606"/>
          <ac:spMkLst>
            <pc:docMk/>
            <pc:sldMk cId="3992557264" sldId="273"/>
            <ac:spMk id="18" creationId="{91E5A9A7-95C6-4F4F-B00E-C82E07FE62EF}"/>
          </ac:spMkLst>
        </pc:spChg>
        <pc:spChg chg="add">
          <ac:chgData name="Gerard Wargers" userId="ab884700-3e39-4a53-acaa-816dfa0ae136" providerId="ADAL" clId="{5F36F3B7-7A26-46F2-B8F4-E12FA1B907B1}" dt="2021-03-21T11:47:55.772" v="492" actId="26606"/>
          <ac:spMkLst>
            <pc:docMk/>
            <pc:sldMk cId="3992557264" sldId="273"/>
            <ac:spMk id="20" creationId="{D07DD2DE-F619-49DD-B5E7-03A290FF4ED1}"/>
          </ac:spMkLst>
        </pc:spChg>
        <pc:spChg chg="add">
          <ac:chgData name="Gerard Wargers" userId="ab884700-3e39-4a53-acaa-816dfa0ae136" providerId="ADAL" clId="{5F36F3B7-7A26-46F2-B8F4-E12FA1B907B1}" dt="2021-03-21T11:47:55.772" v="492" actId="26606"/>
          <ac:spMkLst>
            <pc:docMk/>
            <pc:sldMk cId="3992557264" sldId="273"/>
            <ac:spMk id="22" creationId="{85149191-5F60-4A28-AAFF-039F96B0F3EC}"/>
          </ac:spMkLst>
        </pc:spChg>
        <pc:spChg chg="add">
          <ac:chgData name="Gerard Wargers" userId="ab884700-3e39-4a53-acaa-816dfa0ae136" providerId="ADAL" clId="{5F36F3B7-7A26-46F2-B8F4-E12FA1B907B1}" dt="2021-03-21T11:47:55.772" v="492" actId="26606"/>
          <ac:spMkLst>
            <pc:docMk/>
            <pc:sldMk cId="3992557264" sldId="273"/>
            <ac:spMk id="24" creationId="{F8260ED5-17F7-4158-B241-D51DD4CF1B7E}"/>
          </ac:spMkLst>
        </pc:spChg>
        <pc:picChg chg="add mod">
          <ac:chgData name="Gerard Wargers" userId="ab884700-3e39-4a53-acaa-816dfa0ae136" providerId="ADAL" clId="{5F36F3B7-7A26-46F2-B8F4-E12FA1B907B1}" dt="2021-03-21T11:47:55.772" v="492" actId="26606"/>
          <ac:picMkLst>
            <pc:docMk/>
            <pc:sldMk cId="3992557264" sldId="273"/>
            <ac:picMk id="4" creationId="{806DF002-DF7E-4BBF-9B5C-19D31872E5AB}"/>
          </ac:picMkLst>
        </pc:picChg>
      </pc:sldChg>
      <pc:sldChg chg="addSp delSp modSp new mod setBg setClrOvrMap">
        <pc:chgData name="Gerard Wargers" userId="ab884700-3e39-4a53-acaa-816dfa0ae136" providerId="ADAL" clId="{5F36F3B7-7A26-46F2-B8F4-E12FA1B907B1}" dt="2021-03-21T11:49:59.600" v="515" actId="207"/>
        <pc:sldMkLst>
          <pc:docMk/>
          <pc:sldMk cId="1152024999" sldId="274"/>
        </pc:sldMkLst>
        <pc:spChg chg="mod ord">
          <ac:chgData name="Gerard Wargers" userId="ab884700-3e39-4a53-acaa-816dfa0ae136" providerId="ADAL" clId="{5F36F3B7-7A26-46F2-B8F4-E12FA1B907B1}" dt="2021-03-21T11:49:59.600" v="515" actId="207"/>
          <ac:spMkLst>
            <pc:docMk/>
            <pc:sldMk cId="1152024999" sldId="274"/>
            <ac:spMk id="2" creationId="{654B25F5-1D03-4A98-B808-44D5F23CD901}"/>
          </ac:spMkLst>
        </pc:spChg>
        <pc:spChg chg="del">
          <ac:chgData name="Gerard Wargers" userId="ab884700-3e39-4a53-acaa-816dfa0ae136" providerId="ADAL" clId="{5F36F3B7-7A26-46F2-B8F4-E12FA1B907B1}" dt="2021-03-21T11:49:08.042" v="494"/>
          <ac:spMkLst>
            <pc:docMk/>
            <pc:sldMk cId="1152024999" sldId="274"/>
            <ac:spMk id="3" creationId="{9A6E06D9-CE30-40D8-A732-8777A5496F06}"/>
          </ac:spMkLst>
        </pc:spChg>
        <pc:spChg chg="add del">
          <ac:chgData name="Gerard Wargers" userId="ab884700-3e39-4a53-acaa-816dfa0ae136" providerId="ADAL" clId="{5F36F3B7-7A26-46F2-B8F4-E12FA1B907B1}" dt="2021-03-21T11:49:39.013" v="512" actId="26606"/>
          <ac:spMkLst>
            <pc:docMk/>
            <pc:sldMk cId="1152024999" sldId="274"/>
            <ac:spMk id="8" creationId="{2668A0EE-C5CF-4989-8950-E2D20339C10B}"/>
          </ac:spMkLst>
        </pc:spChg>
        <pc:spChg chg="add del">
          <ac:chgData name="Gerard Wargers" userId="ab884700-3e39-4a53-acaa-816dfa0ae136" providerId="ADAL" clId="{5F36F3B7-7A26-46F2-B8F4-E12FA1B907B1}" dt="2021-03-21T11:49:28.884" v="510" actId="26606"/>
          <ac:spMkLst>
            <pc:docMk/>
            <pc:sldMk cId="1152024999" sldId="274"/>
            <ac:spMk id="9" creationId="{A8384FB5-9ADC-4DDC-881B-597D56F5B15D}"/>
          </ac:spMkLst>
        </pc:spChg>
        <pc:spChg chg="add del">
          <ac:chgData name="Gerard Wargers" userId="ab884700-3e39-4a53-acaa-816dfa0ae136" providerId="ADAL" clId="{5F36F3B7-7A26-46F2-B8F4-E12FA1B907B1}" dt="2021-03-21T11:49:28.884" v="510" actId="26606"/>
          <ac:spMkLst>
            <pc:docMk/>
            <pc:sldMk cId="1152024999" sldId="274"/>
            <ac:spMk id="11" creationId="{91E5A9A7-95C6-4F4F-B00E-C82E07FE62EF}"/>
          </ac:spMkLst>
        </pc:spChg>
        <pc:spChg chg="add del">
          <ac:chgData name="Gerard Wargers" userId="ab884700-3e39-4a53-acaa-816dfa0ae136" providerId="ADAL" clId="{5F36F3B7-7A26-46F2-B8F4-E12FA1B907B1}" dt="2021-03-21T11:49:28.884" v="510" actId="26606"/>
          <ac:spMkLst>
            <pc:docMk/>
            <pc:sldMk cId="1152024999" sldId="274"/>
            <ac:spMk id="13" creationId="{D07DD2DE-F619-49DD-B5E7-03A290FF4ED1}"/>
          </ac:spMkLst>
        </pc:spChg>
        <pc:spChg chg="add del">
          <ac:chgData name="Gerard Wargers" userId="ab884700-3e39-4a53-acaa-816dfa0ae136" providerId="ADAL" clId="{5F36F3B7-7A26-46F2-B8F4-E12FA1B907B1}" dt="2021-03-21T11:49:28.884" v="510" actId="26606"/>
          <ac:spMkLst>
            <pc:docMk/>
            <pc:sldMk cId="1152024999" sldId="274"/>
            <ac:spMk id="15" creationId="{85149191-5F60-4A28-AAFF-039F96B0F3EC}"/>
          </ac:spMkLst>
        </pc:spChg>
        <pc:spChg chg="add del">
          <ac:chgData name="Gerard Wargers" userId="ab884700-3e39-4a53-acaa-816dfa0ae136" providerId="ADAL" clId="{5F36F3B7-7A26-46F2-B8F4-E12FA1B907B1}" dt="2021-03-21T11:49:28.884" v="510" actId="26606"/>
          <ac:spMkLst>
            <pc:docMk/>
            <pc:sldMk cId="1152024999" sldId="274"/>
            <ac:spMk id="17" creationId="{F8260ED5-17F7-4158-B241-D51DD4CF1B7E}"/>
          </ac:spMkLst>
        </pc:spChg>
        <pc:spChg chg="add del">
          <ac:chgData name="Gerard Wargers" userId="ab884700-3e39-4a53-acaa-816dfa0ae136" providerId="ADAL" clId="{5F36F3B7-7A26-46F2-B8F4-E12FA1B907B1}" dt="2021-03-21T11:49:39.013" v="512" actId="26606"/>
          <ac:spMkLst>
            <pc:docMk/>
            <pc:sldMk cId="1152024999" sldId="274"/>
            <ac:spMk id="19" creationId="{42A5316D-ED2F-4F89-B4B4-8D9240B1A348}"/>
          </ac:spMkLst>
        </pc:spChg>
        <pc:spChg chg="add">
          <ac:chgData name="Gerard Wargers" userId="ab884700-3e39-4a53-acaa-816dfa0ae136" providerId="ADAL" clId="{5F36F3B7-7A26-46F2-B8F4-E12FA1B907B1}" dt="2021-03-21T11:49:39.020" v="513" actId="26606"/>
          <ac:spMkLst>
            <pc:docMk/>
            <pc:sldMk cId="1152024999" sldId="274"/>
            <ac:spMk id="21" creationId="{9B76D444-2756-434F-AE61-96D69830C13E}"/>
          </ac:spMkLst>
        </pc:spChg>
        <pc:spChg chg="add">
          <ac:chgData name="Gerard Wargers" userId="ab884700-3e39-4a53-acaa-816dfa0ae136" providerId="ADAL" clId="{5F36F3B7-7A26-46F2-B8F4-E12FA1B907B1}" dt="2021-03-21T11:49:39.020" v="513" actId="26606"/>
          <ac:spMkLst>
            <pc:docMk/>
            <pc:sldMk cId="1152024999" sldId="274"/>
            <ac:spMk id="22" creationId="{A27B6159-7734-4564-9E0F-C4BC43C36E52}"/>
          </ac:spMkLst>
        </pc:spChg>
        <pc:spChg chg="add del">
          <ac:chgData name="Gerard Wargers" userId="ab884700-3e39-4a53-acaa-816dfa0ae136" providerId="ADAL" clId="{5F36F3B7-7A26-46F2-B8F4-E12FA1B907B1}" dt="2021-03-21T11:49:46.772" v="514" actId="478"/>
          <ac:spMkLst>
            <pc:docMk/>
            <pc:sldMk cId="1152024999" sldId="274"/>
            <ac:spMk id="24" creationId="{AFFEF850-D560-4DE0-B403-EACF1D38426E}"/>
          </ac:spMkLst>
        </pc:spChg>
        <pc:picChg chg="add mod">
          <ac:chgData name="Gerard Wargers" userId="ab884700-3e39-4a53-acaa-816dfa0ae136" providerId="ADAL" clId="{5F36F3B7-7A26-46F2-B8F4-E12FA1B907B1}" dt="2021-03-21T11:49:39.020" v="513" actId="26606"/>
          <ac:picMkLst>
            <pc:docMk/>
            <pc:sldMk cId="1152024999" sldId="274"/>
            <ac:picMk id="4" creationId="{2FFC1CDE-D8A6-4C58-8040-0C1A27154738}"/>
          </ac:picMkLst>
        </pc:picChg>
        <pc:cxnChg chg="add">
          <ac:chgData name="Gerard Wargers" userId="ab884700-3e39-4a53-acaa-816dfa0ae136" providerId="ADAL" clId="{5F36F3B7-7A26-46F2-B8F4-E12FA1B907B1}" dt="2021-03-21T11:49:39.020" v="513" actId="26606"/>
          <ac:cxnSpMkLst>
            <pc:docMk/>
            <pc:sldMk cId="1152024999" sldId="274"/>
            <ac:cxnSpMk id="23" creationId="{E2FFB46B-05BC-4950-B18A-9593FDAE6ED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413DE-2F6C-4AA4-B90E-2B53DA2F30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4126C2-BB65-4AEC-910E-A0C8ABD4C94B}">
      <dgm:prSet/>
      <dgm:spPr/>
      <dgm:t>
        <a:bodyPr/>
        <a:lstStyle/>
        <a:p>
          <a:r>
            <a:rPr lang="nl-NL" dirty="0"/>
            <a:t>Start project: maandag 22 maart</a:t>
          </a:r>
          <a:endParaRPr lang="en-US" dirty="0"/>
        </a:p>
      </dgm:t>
    </dgm:pt>
    <dgm:pt modelId="{7E2A38EB-B3D1-42F6-B779-0EBED696BF2E}" type="parTrans" cxnId="{614119E7-AAA6-4969-8677-9B8C38A85437}">
      <dgm:prSet/>
      <dgm:spPr/>
      <dgm:t>
        <a:bodyPr/>
        <a:lstStyle/>
        <a:p>
          <a:endParaRPr lang="en-US"/>
        </a:p>
      </dgm:t>
    </dgm:pt>
    <dgm:pt modelId="{09A0B386-B3E7-4AE8-B40F-6A351B41658A}" type="sibTrans" cxnId="{614119E7-AAA6-4969-8677-9B8C38A85437}">
      <dgm:prSet/>
      <dgm:spPr/>
      <dgm:t>
        <a:bodyPr/>
        <a:lstStyle/>
        <a:p>
          <a:endParaRPr lang="en-US"/>
        </a:p>
      </dgm:t>
    </dgm:pt>
    <dgm:pt modelId="{B2589874-607B-4F24-B962-0CBBD451693D}">
      <dgm:prSet/>
      <dgm:spPr/>
      <dgm:t>
        <a:bodyPr/>
        <a:lstStyle/>
        <a:p>
          <a:r>
            <a:rPr lang="nl-NL" dirty="0"/>
            <a:t>Project eindigt op: vrijdag 9 april</a:t>
          </a:r>
          <a:endParaRPr lang="en-US" dirty="0"/>
        </a:p>
      </dgm:t>
    </dgm:pt>
    <dgm:pt modelId="{E8618CE8-C328-4D58-A756-46D6F3EBA337}" type="parTrans" cxnId="{01491558-5FEB-4D1A-9AFA-DA42369CB59A}">
      <dgm:prSet/>
      <dgm:spPr/>
      <dgm:t>
        <a:bodyPr/>
        <a:lstStyle/>
        <a:p>
          <a:endParaRPr lang="en-US"/>
        </a:p>
      </dgm:t>
    </dgm:pt>
    <dgm:pt modelId="{E52A8FC3-3BA9-4795-AF1C-4430DF09B4A2}" type="sibTrans" cxnId="{01491558-5FEB-4D1A-9AFA-DA42369CB59A}">
      <dgm:prSet/>
      <dgm:spPr/>
      <dgm:t>
        <a:bodyPr/>
        <a:lstStyle/>
        <a:p>
          <a:endParaRPr lang="en-US"/>
        </a:p>
      </dgm:t>
    </dgm:pt>
    <dgm:pt modelId="{6556DD30-3A1C-437A-91B6-9236AC2C5F9A}">
      <dgm:prSet/>
      <dgm:spPr/>
      <dgm:t>
        <a:bodyPr/>
        <a:lstStyle/>
        <a:p>
          <a:r>
            <a:rPr lang="nl-NL" dirty="0"/>
            <a:t>Oplevering project: woensdag 14, donderdag 15 en vrijdag 16 april</a:t>
          </a:r>
          <a:endParaRPr lang="en-US" dirty="0"/>
        </a:p>
      </dgm:t>
    </dgm:pt>
    <dgm:pt modelId="{EB6EAC81-4A2B-44F6-90F3-468FE9C59E5D}" type="parTrans" cxnId="{D920828E-6649-4FAF-9C56-908708E7647F}">
      <dgm:prSet/>
      <dgm:spPr/>
      <dgm:t>
        <a:bodyPr/>
        <a:lstStyle/>
        <a:p>
          <a:endParaRPr lang="en-US"/>
        </a:p>
      </dgm:t>
    </dgm:pt>
    <dgm:pt modelId="{77E100C9-244F-4556-9E7F-9A8463F27044}" type="sibTrans" cxnId="{D920828E-6649-4FAF-9C56-908708E7647F}">
      <dgm:prSet/>
      <dgm:spPr/>
      <dgm:t>
        <a:bodyPr/>
        <a:lstStyle/>
        <a:p>
          <a:endParaRPr lang="en-US"/>
        </a:p>
      </dgm:t>
    </dgm:pt>
    <dgm:pt modelId="{7ADF6417-8F16-4722-A4D8-E906647A1A5A}">
      <dgm:prSet/>
      <dgm:spPr/>
      <dgm:t>
        <a:bodyPr/>
        <a:lstStyle/>
        <a:p>
          <a:r>
            <a:rPr lang="nl-NL" dirty="0"/>
            <a:t>Afsluitende toetsen op maandag 12 en dinsdag 13 april</a:t>
          </a:r>
          <a:endParaRPr lang="en-US" dirty="0"/>
        </a:p>
      </dgm:t>
    </dgm:pt>
    <dgm:pt modelId="{3A0EA3A4-78F6-4DDA-89DA-99D2301A1C21}" type="parTrans" cxnId="{6FF699B5-E70F-4C5F-A7D8-71F3FF328F00}">
      <dgm:prSet/>
      <dgm:spPr/>
      <dgm:t>
        <a:bodyPr/>
        <a:lstStyle/>
        <a:p>
          <a:endParaRPr lang="en-US"/>
        </a:p>
      </dgm:t>
    </dgm:pt>
    <dgm:pt modelId="{F665C869-99A1-45D6-A463-D297CBBC00CF}" type="sibTrans" cxnId="{6FF699B5-E70F-4C5F-A7D8-71F3FF328F00}">
      <dgm:prSet/>
      <dgm:spPr/>
      <dgm:t>
        <a:bodyPr/>
        <a:lstStyle/>
        <a:p>
          <a:endParaRPr lang="en-US"/>
        </a:p>
      </dgm:t>
    </dgm:pt>
    <dgm:pt modelId="{A35A8BB1-8D29-4CDF-A908-65F30A7F1949}" type="pres">
      <dgm:prSet presAssocID="{E9B413DE-2F6C-4AA4-B90E-2B53DA2F30B7}" presName="linear" presStyleCnt="0">
        <dgm:presLayoutVars>
          <dgm:animLvl val="lvl"/>
          <dgm:resizeHandles val="exact"/>
        </dgm:presLayoutVars>
      </dgm:prSet>
      <dgm:spPr/>
    </dgm:pt>
    <dgm:pt modelId="{A31776B2-252D-4DBC-91F1-62ABC4C9D567}" type="pres">
      <dgm:prSet presAssocID="{7D4126C2-BB65-4AEC-910E-A0C8ABD4C9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4EF76B-2310-44AC-9FEA-6DF5243EEE12}" type="pres">
      <dgm:prSet presAssocID="{09A0B386-B3E7-4AE8-B40F-6A351B41658A}" presName="spacer" presStyleCnt="0"/>
      <dgm:spPr/>
    </dgm:pt>
    <dgm:pt modelId="{943A4533-07EE-479B-BE92-19A3D0575F46}" type="pres">
      <dgm:prSet presAssocID="{B2589874-607B-4F24-B962-0CBBD45169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434BD3-B6A2-44AB-819C-96F7AAA9D129}" type="pres">
      <dgm:prSet presAssocID="{E52A8FC3-3BA9-4795-AF1C-4430DF09B4A2}" presName="spacer" presStyleCnt="0"/>
      <dgm:spPr/>
    </dgm:pt>
    <dgm:pt modelId="{46AD73BD-99FE-4995-B01E-27FBCECB8976}" type="pres">
      <dgm:prSet presAssocID="{6556DD30-3A1C-437A-91B6-9236AC2C5F9A}" presName="parentText" presStyleLbl="node1" presStyleIdx="2" presStyleCnt="4" custScaleY="101040">
        <dgm:presLayoutVars>
          <dgm:chMax val="0"/>
          <dgm:bulletEnabled val="1"/>
        </dgm:presLayoutVars>
      </dgm:prSet>
      <dgm:spPr/>
    </dgm:pt>
    <dgm:pt modelId="{BCB36417-BAA1-40D5-80F9-78450C4F493B}" type="pres">
      <dgm:prSet presAssocID="{77E100C9-244F-4556-9E7F-9A8463F27044}" presName="spacer" presStyleCnt="0"/>
      <dgm:spPr/>
    </dgm:pt>
    <dgm:pt modelId="{2D391C11-48C4-4C45-A704-D78426C287FB}" type="pres">
      <dgm:prSet presAssocID="{7ADF6417-8F16-4722-A4D8-E906647A1A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1E8138-7434-4069-BFC3-B3DFA6BA9624}" type="presOf" srcId="{B2589874-607B-4F24-B962-0CBBD451693D}" destId="{943A4533-07EE-479B-BE92-19A3D0575F46}" srcOrd="0" destOrd="0" presId="urn:microsoft.com/office/officeart/2005/8/layout/vList2"/>
    <dgm:cxn modelId="{19CC043A-EF0C-45A7-B42E-15548FDA2D0B}" type="presOf" srcId="{7ADF6417-8F16-4722-A4D8-E906647A1A5A}" destId="{2D391C11-48C4-4C45-A704-D78426C287FB}" srcOrd="0" destOrd="0" presId="urn:microsoft.com/office/officeart/2005/8/layout/vList2"/>
    <dgm:cxn modelId="{F25B4442-9A97-4B38-B94C-9062709B742B}" type="presOf" srcId="{E9B413DE-2F6C-4AA4-B90E-2B53DA2F30B7}" destId="{A35A8BB1-8D29-4CDF-A908-65F30A7F1949}" srcOrd="0" destOrd="0" presId="urn:microsoft.com/office/officeart/2005/8/layout/vList2"/>
    <dgm:cxn modelId="{01491558-5FEB-4D1A-9AFA-DA42369CB59A}" srcId="{E9B413DE-2F6C-4AA4-B90E-2B53DA2F30B7}" destId="{B2589874-607B-4F24-B962-0CBBD451693D}" srcOrd="1" destOrd="0" parTransId="{E8618CE8-C328-4D58-A756-46D6F3EBA337}" sibTransId="{E52A8FC3-3BA9-4795-AF1C-4430DF09B4A2}"/>
    <dgm:cxn modelId="{D920828E-6649-4FAF-9C56-908708E7647F}" srcId="{E9B413DE-2F6C-4AA4-B90E-2B53DA2F30B7}" destId="{6556DD30-3A1C-437A-91B6-9236AC2C5F9A}" srcOrd="2" destOrd="0" parTransId="{EB6EAC81-4A2B-44F6-90F3-468FE9C59E5D}" sibTransId="{77E100C9-244F-4556-9E7F-9A8463F27044}"/>
    <dgm:cxn modelId="{9C8D1C8F-0E18-4F50-A5A2-1A0B0B0881B4}" type="presOf" srcId="{7D4126C2-BB65-4AEC-910E-A0C8ABD4C94B}" destId="{A31776B2-252D-4DBC-91F1-62ABC4C9D567}" srcOrd="0" destOrd="0" presId="urn:microsoft.com/office/officeart/2005/8/layout/vList2"/>
    <dgm:cxn modelId="{6FF699B5-E70F-4C5F-A7D8-71F3FF328F00}" srcId="{E9B413DE-2F6C-4AA4-B90E-2B53DA2F30B7}" destId="{7ADF6417-8F16-4722-A4D8-E906647A1A5A}" srcOrd="3" destOrd="0" parTransId="{3A0EA3A4-78F6-4DDA-89DA-99D2301A1C21}" sibTransId="{F665C869-99A1-45D6-A463-D297CBBC00CF}"/>
    <dgm:cxn modelId="{D4C3C7E6-A866-4881-A665-E84100E8BA65}" type="presOf" srcId="{6556DD30-3A1C-437A-91B6-9236AC2C5F9A}" destId="{46AD73BD-99FE-4995-B01E-27FBCECB8976}" srcOrd="0" destOrd="0" presId="urn:microsoft.com/office/officeart/2005/8/layout/vList2"/>
    <dgm:cxn modelId="{614119E7-AAA6-4969-8677-9B8C38A85437}" srcId="{E9B413DE-2F6C-4AA4-B90E-2B53DA2F30B7}" destId="{7D4126C2-BB65-4AEC-910E-A0C8ABD4C94B}" srcOrd="0" destOrd="0" parTransId="{7E2A38EB-B3D1-42F6-B779-0EBED696BF2E}" sibTransId="{09A0B386-B3E7-4AE8-B40F-6A351B41658A}"/>
    <dgm:cxn modelId="{3A3ABCD1-A4CF-40C4-A8FB-35C3AA8BA12A}" type="presParOf" srcId="{A35A8BB1-8D29-4CDF-A908-65F30A7F1949}" destId="{A31776B2-252D-4DBC-91F1-62ABC4C9D567}" srcOrd="0" destOrd="0" presId="urn:microsoft.com/office/officeart/2005/8/layout/vList2"/>
    <dgm:cxn modelId="{2C9B6766-2427-4F3F-AD74-862D2EB89A24}" type="presParOf" srcId="{A35A8BB1-8D29-4CDF-A908-65F30A7F1949}" destId="{4D4EF76B-2310-44AC-9FEA-6DF5243EEE12}" srcOrd="1" destOrd="0" presId="urn:microsoft.com/office/officeart/2005/8/layout/vList2"/>
    <dgm:cxn modelId="{4B9374D8-631D-48E1-8E57-BC3E6D366C21}" type="presParOf" srcId="{A35A8BB1-8D29-4CDF-A908-65F30A7F1949}" destId="{943A4533-07EE-479B-BE92-19A3D0575F46}" srcOrd="2" destOrd="0" presId="urn:microsoft.com/office/officeart/2005/8/layout/vList2"/>
    <dgm:cxn modelId="{32B3B72B-95DF-43B2-AFE9-10A997B5620E}" type="presParOf" srcId="{A35A8BB1-8D29-4CDF-A908-65F30A7F1949}" destId="{A6434BD3-B6A2-44AB-819C-96F7AAA9D129}" srcOrd="3" destOrd="0" presId="urn:microsoft.com/office/officeart/2005/8/layout/vList2"/>
    <dgm:cxn modelId="{601E93E2-9370-43C8-B080-5F97A46B338A}" type="presParOf" srcId="{A35A8BB1-8D29-4CDF-A908-65F30A7F1949}" destId="{46AD73BD-99FE-4995-B01E-27FBCECB8976}" srcOrd="4" destOrd="0" presId="urn:microsoft.com/office/officeart/2005/8/layout/vList2"/>
    <dgm:cxn modelId="{921109A9-1A3A-4DE6-BFF1-62384A655644}" type="presParOf" srcId="{A35A8BB1-8D29-4CDF-A908-65F30A7F1949}" destId="{BCB36417-BAA1-40D5-80F9-78450C4F493B}" srcOrd="5" destOrd="0" presId="urn:microsoft.com/office/officeart/2005/8/layout/vList2"/>
    <dgm:cxn modelId="{E19ADB61-B057-4BC2-A6A5-10107A5D2190}" type="presParOf" srcId="{A35A8BB1-8D29-4CDF-A908-65F30A7F1949}" destId="{2D391C11-48C4-4C45-A704-D78426C287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7645E-38CE-42E1-BE0B-3F874A6DA6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057A04-BEA4-4796-8E53-FA30353E38D9}">
      <dgm:prSet/>
      <dgm:spPr/>
      <dgm:t>
        <a:bodyPr/>
        <a:lstStyle/>
        <a:p>
          <a:r>
            <a:rPr lang="nl-NL" dirty="0"/>
            <a:t>Twee dagen naar school volgens het rooster</a:t>
          </a:r>
          <a:endParaRPr lang="en-US" dirty="0"/>
        </a:p>
      </dgm:t>
    </dgm:pt>
    <dgm:pt modelId="{CA04A36F-4294-4423-A4C9-1F089E6E0A5E}" type="parTrans" cxnId="{695BDD2A-56CA-4BAB-976E-17D38A350DBC}">
      <dgm:prSet/>
      <dgm:spPr/>
      <dgm:t>
        <a:bodyPr/>
        <a:lstStyle/>
        <a:p>
          <a:endParaRPr lang="en-US"/>
        </a:p>
      </dgm:t>
    </dgm:pt>
    <dgm:pt modelId="{0521AE5E-F312-4E16-9F0C-468023DF4160}" type="sibTrans" cxnId="{695BDD2A-56CA-4BAB-976E-17D38A350DBC}">
      <dgm:prSet/>
      <dgm:spPr/>
      <dgm:t>
        <a:bodyPr/>
        <a:lstStyle/>
        <a:p>
          <a:endParaRPr lang="en-US"/>
        </a:p>
      </dgm:t>
    </dgm:pt>
    <dgm:pt modelId="{C93A77EF-E762-47C1-A317-DABD71A8DADD}">
      <dgm:prSet/>
      <dgm:spPr/>
      <dgm:t>
        <a:bodyPr/>
        <a:lstStyle/>
        <a:p>
          <a:r>
            <a:rPr lang="nl-NL" dirty="0"/>
            <a:t>Drie dagen online samenwerken in </a:t>
          </a:r>
          <a:r>
            <a:rPr lang="nl-NL" dirty="0" err="1"/>
            <a:t>Breakout</a:t>
          </a:r>
          <a:r>
            <a:rPr lang="nl-NL" dirty="0"/>
            <a:t> rooms.</a:t>
          </a:r>
          <a:endParaRPr lang="en-US" dirty="0"/>
        </a:p>
      </dgm:t>
    </dgm:pt>
    <dgm:pt modelId="{92C9A8AC-C8CA-4E70-BFBD-8094B865F707}" type="parTrans" cxnId="{AC23792F-086D-451D-A6D4-8C7C0B7D22E9}">
      <dgm:prSet/>
      <dgm:spPr/>
      <dgm:t>
        <a:bodyPr/>
        <a:lstStyle/>
        <a:p>
          <a:endParaRPr lang="en-US"/>
        </a:p>
      </dgm:t>
    </dgm:pt>
    <dgm:pt modelId="{BC11E0B1-7013-430D-AA66-185140BE70DA}" type="sibTrans" cxnId="{AC23792F-086D-451D-A6D4-8C7C0B7D22E9}">
      <dgm:prSet/>
      <dgm:spPr/>
      <dgm:t>
        <a:bodyPr/>
        <a:lstStyle/>
        <a:p>
          <a:endParaRPr lang="en-US"/>
        </a:p>
      </dgm:t>
    </dgm:pt>
    <dgm:pt modelId="{73452BB1-6485-49BE-9974-B439B8D78910}">
      <dgm:prSet/>
      <dgm:spPr/>
      <dgm:t>
        <a:bodyPr/>
        <a:lstStyle/>
        <a:p>
          <a:r>
            <a:rPr lang="nl-NL"/>
            <a:t>Online tijden 8:30 uur tot 16:00 uur. </a:t>
          </a:r>
          <a:endParaRPr lang="en-US"/>
        </a:p>
      </dgm:t>
    </dgm:pt>
    <dgm:pt modelId="{5034D6AC-A8C4-48CA-BEC3-48C38F97E48E}" type="parTrans" cxnId="{CE148D57-B1C9-4005-86E2-78A81AD6EFEA}">
      <dgm:prSet/>
      <dgm:spPr/>
      <dgm:t>
        <a:bodyPr/>
        <a:lstStyle/>
        <a:p>
          <a:endParaRPr lang="en-US"/>
        </a:p>
      </dgm:t>
    </dgm:pt>
    <dgm:pt modelId="{EA5F0059-3EBF-4A29-A7B4-5F8E06DFE1F1}" type="sibTrans" cxnId="{CE148D57-B1C9-4005-86E2-78A81AD6EFEA}">
      <dgm:prSet/>
      <dgm:spPr/>
      <dgm:t>
        <a:bodyPr/>
        <a:lstStyle/>
        <a:p>
          <a:endParaRPr lang="en-US"/>
        </a:p>
      </dgm:t>
    </dgm:pt>
    <dgm:pt modelId="{4136181D-0689-4422-BAB9-71D5B9B07429}">
      <dgm:prSet/>
      <dgm:spPr/>
      <dgm:t>
        <a:bodyPr/>
        <a:lstStyle/>
        <a:p>
          <a:r>
            <a:rPr lang="nl-NL"/>
            <a:t>Morgenpauzes van 10:30 uur tot 10:45 uur.</a:t>
          </a:r>
          <a:endParaRPr lang="en-US"/>
        </a:p>
      </dgm:t>
    </dgm:pt>
    <dgm:pt modelId="{9CB54663-37F9-42EF-8707-854DC383FB8D}" type="parTrans" cxnId="{C4EDF00E-23FD-4FDA-B183-BACD2A2C7A61}">
      <dgm:prSet/>
      <dgm:spPr/>
      <dgm:t>
        <a:bodyPr/>
        <a:lstStyle/>
        <a:p>
          <a:endParaRPr lang="en-US"/>
        </a:p>
      </dgm:t>
    </dgm:pt>
    <dgm:pt modelId="{456BD641-3784-47B4-A437-96B390C934BE}" type="sibTrans" cxnId="{C4EDF00E-23FD-4FDA-B183-BACD2A2C7A61}">
      <dgm:prSet/>
      <dgm:spPr/>
      <dgm:t>
        <a:bodyPr/>
        <a:lstStyle/>
        <a:p>
          <a:endParaRPr lang="en-US"/>
        </a:p>
      </dgm:t>
    </dgm:pt>
    <dgm:pt modelId="{CAEF9798-1AE9-4B9F-95E8-1B388D7CDE0A}">
      <dgm:prSet/>
      <dgm:spPr/>
      <dgm:t>
        <a:bodyPr/>
        <a:lstStyle/>
        <a:p>
          <a:r>
            <a:rPr lang="nl-NL"/>
            <a:t>Lunch van 12:30 uur tot 13:00 uur</a:t>
          </a:r>
          <a:endParaRPr lang="en-US"/>
        </a:p>
      </dgm:t>
    </dgm:pt>
    <dgm:pt modelId="{14E58346-29B0-4682-AE82-C64A580DFA55}" type="parTrans" cxnId="{54FCD4B6-45CD-45C4-A3E4-55391407574F}">
      <dgm:prSet/>
      <dgm:spPr/>
      <dgm:t>
        <a:bodyPr/>
        <a:lstStyle/>
        <a:p>
          <a:endParaRPr lang="en-US"/>
        </a:p>
      </dgm:t>
    </dgm:pt>
    <dgm:pt modelId="{AC9FE99B-B8CE-4384-80DF-A93095B1A60B}" type="sibTrans" cxnId="{54FCD4B6-45CD-45C4-A3E4-55391407574F}">
      <dgm:prSet/>
      <dgm:spPr/>
      <dgm:t>
        <a:bodyPr/>
        <a:lstStyle/>
        <a:p>
          <a:endParaRPr lang="en-US"/>
        </a:p>
      </dgm:t>
    </dgm:pt>
    <dgm:pt modelId="{BC5B98AA-A95D-4DB6-B45C-B89BECD73A72}">
      <dgm:prSet/>
      <dgm:spPr/>
      <dgm:t>
        <a:bodyPr/>
        <a:lstStyle/>
        <a:p>
          <a:r>
            <a:rPr lang="nl-NL" dirty="0"/>
            <a:t>Middagpauzes van 14:45 tot 15:00 uur</a:t>
          </a:r>
          <a:endParaRPr lang="en-US" dirty="0"/>
        </a:p>
      </dgm:t>
    </dgm:pt>
    <dgm:pt modelId="{53E33E34-4BBB-43BF-B0EB-38B6908D7165}" type="parTrans" cxnId="{3A4AF3C7-56C6-428A-8242-8A4D9E9F56F6}">
      <dgm:prSet/>
      <dgm:spPr/>
      <dgm:t>
        <a:bodyPr/>
        <a:lstStyle/>
        <a:p>
          <a:endParaRPr lang="en-US"/>
        </a:p>
      </dgm:t>
    </dgm:pt>
    <dgm:pt modelId="{A0554392-4EEB-407B-86AB-A1A0BEDF1C27}" type="sibTrans" cxnId="{3A4AF3C7-56C6-428A-8242-8A4D9E9F56F6}">
      <dgm:prSet/>
      <dgm:spPr/>
      <dgm:t>
        <a:bodyPr/>
        <a:lstStyle/>
        <a:p>
          <a:endParaRPr lang="en-US"/>
        </a:p>
      </dgm:t>
    </dgm:pt>
    <dgm:pt modelId="{2BBAB996-454A-408F-9BB9-143D6FCC98D3}">
      <dgm:prSet/>
      <dgm:spPr/>
      <dgm:t>
        <a:bodyPr/>
        <a:lstStyle/>
        <a:p>
          <a:r>
            <a:rPr lang="en-US" dirty="0" err="1"/>
            <a:t>Algemene</a:t>
          </a:r>
          <a:r>
            <a:rPr lang="en-US" dirty="0"/>
            <a:t> </a:t>
          </a:r>
          <a:r>
            <a:rPr lang="en-US" dirty="0" err="1"/>
            <a:t>vakken</a:t>
          </a:r>
          <a:r>
            <a:rPr lang="en-US" dirty="0"/>
            <a:t> </a:t>
          </a:r>
          <a:r>
            <a:rPr lang="en-US" dirty="0" err="1"/>
            <a:t>vinden</a:t>
          </a:r>
          <a:r>
            <a:rPr lang="en-US" dirty="0"/>
            <a:t> </a:t>
          </a:r>
          <a:r>
            <a:rPr lang="en-US" dirty="0" err="1"/>
            <a:t>doorgang</a:t>
          </a:r>
          <a:r>
            <a:rPr lang="en-US" dirty="0"/>
            <a:t> </a:t>
          </a:r>
          <a:r>
            <a:rPr lang="en-US" dirty="0" err="1"/>
            <a:t>ook</a:t>
          </a:r>
          <a:r>
            <a:rPr lang="en-US" dirty="0"/>
            <a:t> online</a:t>
          </a:r>
        </a:p>
      </dgm:t>
    </dgm:pt>
    <dgm:pt modelId="{2D0561AC-D424-4EA7-84FF-086C9E369BC7}" type="parTrans" cxnId="{7EAA18F8-E79C-4F65-9B9E-D9CFD3D52525}">
      <dgm:prSet/>
      <dgm:spPr/>
      <dgm:t>
        <a:bodyPr/>
        <a:lstStyle/>
        <a:p>
          <a:endParaRPr lang="nl-NL"/>
        </a:p>
      </dgm:t>
    </dgm:pt>
    <dgm:pt modelId="{B618ACA7-7899-4279-AEAC-2F531ACFDFAE}" type="sibTrans" cxnId="{7EAA18F8-E79C-4F65-9B9E-D9CFD3D52525}">
      <dgm:prSet/>
      <dgm:spPr/>
      <dgm:t>
        <a:bodyPr/>
        <a:lstStyle/>
        <a:p>
          <a:endParaRPr lang="nl-NL"/>
        </a:p>
      </dgm:t>
    </dgm:pt>
    <dgm:pt modelId="{32891E30-546C-411D-BD0E-598CF660C7F2}" type="pres">
      <dgm:prSet presAssocID="{C367645E-38CE-42E1-BE0B-3F874A6DA64C}" presName="linear" presStyleCnt="0">
        <dgm:presLayoutVars>
          <dgm:animLvl val="lvl"/>
          <dgm:resizeHandles val="exact"/>
        </dgm:presLayoutVars>
      </dgm:prSet>
      <dgm:spPr/>
    </dgm:pt>
    <dgm:pt modelId="{1FCAC2C1-89AB-4E30-B883-D4209496D66C}" type="pres">
      <dgm:prSet presAssocID="{8C057A04-BEA4-4796-8E53-FA30353E38D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108310B-AA8B-4241-A0D4-977A78AD7124}" type="pres">
      <dgm:prSet presAssocID="{0521AE5E-F312-4E16-9F0C-468023DF4160}" presName="spacer" presStyleCnt="0"/>
      <dgm:spPr/>
    </dgm:pt>
    <dgm:pt modelId="{203F86D8-062A-419B-8018-E0C345AFBA4A}" type="pres">
      <dgm:prSet presAssocID="{C93A77EF-E762-47C1-A317-DABD71A8DAD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66CE85A-4B68-40DA-BAE6-AACC58AB7002}" type="pres">
      <dgm:prSet presAssocID="{BC11E0B1-7013-430D-AA66-185140BE70DA}" presName="spacer" presStyleCnt="0"/>
      <dgm:spPr/>
    </dgm:pt>
    <dgm:pt modelId="{AD229E82-EB8B-4808-A8D9-08699232A82A}" type="pres">
      <dgm:prSet presAssocID="{73452BB1-6485-49BE-9974-B439B8D7891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16BCAD2-8AFC-4922-A787-374C30D7811E}" type="pres">
      <dgm:prSet presAssocID="{EA5F0059-3EBF-4A29-A7B4-5F8E06DFE1F1}" presName="spacer" presStyleCnt="0"/>
      <dgm:spPr/>
    </dgm:pt>
    <dgm:pt modelId="{9EF87068-B7EA-4711-AA8E-63604549005E}" type="pres">
      <dgm:prSet presAssocID="{4136181D-0689-4422-BAB9-71D5B9B0742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D3E4568-1DC1-4098-88D2-50B1160EE3F4}" type="pres">
      <dgm:prSet presAssocID="{456BD641-3784-47B4-A437-96B390C934BE}" presName="spacer" presStyleCnt="0"/>
      <dgm:spPr/>
    </dgm:pt>
    <dgm:pt modelId="{7A3E7908-5B45-4A1A-B92B-75C20E7AF5EE}" type="pres">
      <dgm:prSet presAssocID="{CAEF9798-1AE9-4B9F-95E8-1B388D7CDE0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A07F8F0-A34A-4288-B26C-8E656B9A7ECE}" type="pres">
      <dgm:prSet presAssocID="{AC9FE99B-B8CE-4384-80DF-A93095B1A60B}" presName="spacer" presStyleCnt="0"/>
      <dgm:spPr/>
    </dgm:pt>
    <dgm:pt modelId="{291CB603-006F-4856-A7A8-EECD09A20547}" type="pres">
      <dgm:prSet presAssocID="{BC5B98AA-A95D-4DB6-B45C-B89BECD73A7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9CDE0C3-EF89-48E0-83BD-847DE2DFAD0B}" type="pres">
      <dgm:prSet presAssocID="{A0554392-4EEB-407B-86AB-A1A0BEDF1C27}" presName="spacer" presStyleCnt="0"/>
      <dgm:spPr/>
    </dgm:pt>
    <dgm:pt modelId="{4D03A682-0F02-418B-86D2-E5638CC9EFAB}" type="pres">
      <dgm:prSet presAssocID="{2BBAB996-454A-408F-9BB9-143D6FCC98D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29DB703-3E42-40CF-94A8-03ACD11FAEE5}" type="presOf" srcId="{73452BB1-6485-49BE-9974-B439B8D78910}" destId="{AD229E82-EB8B-4808-A8D9-08699232A82A}" srcOrd="0" destOrd="0" presId="urn:microsoft.com/office/officeart/2005/8/layout/vList2"/>
    <dgm:cxn modelId="{C4EDF00E-23FD-4FDA-B183-BACD2A2C7A61}" srcId="{C367645E-38CE-42E1-BE0B-3F874A6DA64C}" destId="{4136181D-0689-4422-BAB9-71D5B9B07429}" srcOrd="3" destOrd="0" parTransId="{9CB54663-37F9-42EF-8707-854DC383FB8D}" sibTransId="{456BD641-3784-47B4-A437-96B390C934BE}"/>
    <dgm:cxn modelId="{22D02215-0164-4740-A3B0-C2ADBA3BF5F6}" type="presOf" srcId="{2BBAB996-454A-408F-9BB9-143D6FCC98D3}" destId="{4D03A682-0F02-418B-86D2-E5638CC9EFAB}" srcOrd="0" destOrd="0" presId="urn:microsoft.com/office/officeart/2005/8/layout/vList2"/>
    <dgm:cxn modelId="{5E129924-C4DD-463E-893E-07CE9BC74744}" type="presOf" srcId="{C93A77EF-E762-47C1-A317-DABD71A8DADD}" destId="{203F86D8-062A-419B-8018-E0C345AFBA4A}" srcOrd="0" destOrd="0" presId="urn:microsoft.com/office/officeart/2005/8/layout/vList2"/>
    <dgm:cxn modelId="{695BDD2A-56CA-4BAB-976E-17D38A350DBC}" srcId="{C367645E-38CE-42E1-BE0B-3F874A6DA64C}" destId="{8C057A04-BEA4-4796-8E53-FA30353E38D9}" srcOrd="0" destOrd="0" parTransId="{CA04A36F-4294-4423-A4C9-1F089E6E0A5E}" sibTransId="{0521AE5E-F312-4E16-9F0C-468023DF4160}"/>
    <dgm:cxn modelId="{AC23792F-086D-451D-A6D4-8C7C0B7D22E9}" srcId="{C367645E-38CE-42E1-BE0B-3F874A6DA64C}" destId="{C93A77EF-E762-47C1-A317-DABD71A8DADD}" srcOrd="1" destOrd="0" parTransId="{92C9A8AC-C8CA-4E70-BFBD-8094B865F707}" sibTransId="{BC11E0B1-7013-430D-AA66-185140BE70DA}"/>
    <dgm:cxn modelId="{EFDBAB3D-48E7-484F-B871-14890D10D8AA}" type="presOf" srcId="{4136181D-0689-4422-BAB9-71D5B9B07429}" destId="{9EF87068-B7EA-4711-AA8E-63604549005E}" srcOrd="0" destOrd="0" presId="urn:microsoft.com/office/officeart/2005/8/layout/vList2"/>
    <dgm:cxn modelId="{4B90775E-E85E-4D48-8A37-9AFC4E6723D8}" type="presOf" srcId="{C367645E-38CE-42E1-BE0B-3F874A6DA64C}" destId="{32891E30-546C-411D-BD0E-598CF660C7F2}" srcOrd="0" destOrd="0" presId="urn:microsoft.com/office/officeart/2005/8/layout/vList2"/>
    <dgm:cxn modelId="{C5E54960-719A-467A-8769-2F31BA35CBD7}" type="presOf" srcId="{CAEF9798-1AE9-4B9F-95E8-1B388D7CDE0A}" destId="{7A3E7908-5B45-4A1A-B92B-75C20E7AF5EE}" srcOrd="0" destOrd="0" presId="urn:microsoft.com/office/officeart/2005/8/layout/vList2"/>
    <dgm:cxn modelId="{C06E164D-91A0-4D1E-BD0F-872A9044EF87}" type="presOf" srcId="{BC5B98AA-A95D-4DB6-B45C-B89BECD73A72}" destId="{291CB603-006F-4856-A7A8-EECD09A20547}" srcOrd="0" destOrd="0" presId="urn:microsoft.com/office/officeart/2005/8/layout/vList2"/>
    <dgm:cxn modelId="{CE148D57-B1C9-4005-86E2-78A81AD6EFEA}" srcId="{C367645E-38CE-42E1-BE0B-3F874A6DA64C}" destId="{73452BB1-6485-49BE-9974-B439B8D78910}" srcOrd="2" destOrd="0" parTransId="{5034D6AC-A8C4-48CA-BEC3-48C38F97E48E}" sibTransId="{EA5F0059-3EBF-4A29-A7B4-5F8E06DFE1F1}"/>
    <dgm:cxn modelId="{54FCD4B6-45CD-45C4-A3E4-55391407574F}" srcId="{C367645E-38CE-42E1-BE0B-3F874A6DA64C}" destId="{CAEF9798-1AE9-4B9F-95E8-1B388D7CDE0A}" srcOrd="4" destOrd="0" parTransId="{14E58346-29B0-4682-AE82-C64A580DFA55}" sibTransId="{AC9FE99B-B8CE-4384-80DF-A93095B1A60B}"/>
    <dgm:cxn modelId="{3A4AF3C7-56C6-428A-8242-8A4D9E9F56F6}" srcId="{C367645E-38CE-42E1-BE0B-3F874A6DA64C}" destId="{BC5B98AA-A95D-4DB6-B45C-B89BECD73A72}" srcOrd="5" destOrd="0" parTransId="{53E33E34-4BBB-43BF-B0EB-38B6908D7165}" sibTransId="{A0554392-4EEB-407B-86AB-A1A0BEDF1C27}"/>
    <dgm:cxn modelId="{A8AA76CA-3BA9-4BFE-BF5D-568D540BEBBB}" type="presOf" srcId="{8C057A04-BEA4-4796-8E53-FA30353E38D9}" destId="{1FCAC2C1-89AB-4E30-B883-D4209496D66C}" srcOrd="0" destOrd="0" presId="urn:microsoft.com/office/officeart/2005/8/layout/vList2"/>
    <dgm:cxn modelId="{7EAA18F8-E79C-4F65-9B9E-D9CFD3D52525}" srcId="{C367645E-38CE-42E1-BE0B-3F874A6DA64C}" destId="{2BBAB996-454A-408F-9BB9-143D6FCC98D3}" srcOrd="6" destOrd="0" parTransId="{2D0561AC-D424-4EA7-84FF-086C9E369BC7}" sibTransId="{B618ACA7-7899-4279-AEAC-2F531ACFDFAE}"/>
    <dgm:cxn modelId="{4DD6A2AA-FC96-4878-8C20-63D5F25DA849}" type="presParOf" srcId="{32891E30-546C-411D-BD0E-598CF660C7F2}" destId="{1FCAC2C1-89AB-4E30-B883-D4209496D66C}" srcOrd="0" destOrd="0" presId="urn:microsoft.com/office/officeart/2005/8/layout/vList2"/>
    <dgm:cxn modelId="{E9808337-7117-4F50-8546-E88A91ABED87}" type="presParOf" srcId="{32891E30-546C-411D-BD0E-598CF660C7F2}" destId="{6108310B-AA8B-4241-A0D4-977A78AD7124}" srcOrd="1" destOrd="0" presId="urn:microsoft.com/office/officeart/2005/8/layout/vList2"/>
    <dgm:cxn modelId="{7D6623D9-EC3D-4B20-84BD-23ECD261A199}" type="presParOf" srcId="{32891E30-546C-411D-BD0E-598CF660C7F2}" destId="{203F86D8-062A-419B-8018-E0C345AFBA4A}" srcOrd="2" destOrd="0" presId="urn:microsoft.com/office/officeart/2005/8/layout/vList2"/>
    <dgm:cxn modelId="{032A39A8-46BE-4CDE-99A4-679346FC12E7}" type="presParOf" srcId="{32891E30-546C-411D-BD0E-598CF660C7F2}" destId="{B66CE85A-4B68-40DA-BAE6-AACC58AB7002}" srcOrd="3" destOrd="0" presId="urn:microsoft.com/office/officeart/2005/8/layout/vList2"/>
    <dgm:cxn modelId="{D86823B1-27FE-4BBD-A3E8-F3F16E2847DA}" type="presParOf" srcId="{32891E30-546C-411D-BD0E-598CF660C7F2}" destId="{AD229E82-EB8B-4808-A8D9-08699232A82A}" srcOrd="4" destOrd="0" presId="urn:microsoft.com/office/officeart/2005/8/layout/vList2"/>
    <dgm:cxn modelId="{73E01039-9039-4ED2-9132-3210D16A0FB7}" type="presParOf" srcId="{32891E30-546C-411D-BD0E-598CF660C7F2}" destId="{916BCAD2-8AFC-4922-A787-374C30D7811E}" srcOrd="5" destOrd="0" presId="urn:microsoft.com/office/officeart/2005/8/layout/vList2"/>
    <dgm:cxn modelId="{59168D25-87B4-4623-BC40-62D6A5F017FA}" type="presParOf" srcId="{32891E30-546C-411D-BD0E-598CF660C7F2}" destId="{9EF87068-B7EA-4711-AA8E-63604549005E}" srcOrd="6" destOrd="0" presId="urn:microsoft.com/office/officeart/2005/8/layout/vList2"/>
    <dgm:cxn modelId="{BE3D854D-F6BE-43A5-9256-C1AB2595BCD0}" type="presParOf" srcId="{32891E30-546C-411D-BD0E-598CF660C7F2}" destId="{6D3E4568-1DC1-4098-88D2-50B1160EE3F4}" srcOrd="7" destOrd="0" presId="urn:microsoft.com/office/officeart/2005/8/layout/vList2"/>
    <dgm:cxn modelId="{B692322A-E31E-41A6-B52D-2AA07184BB8C}" type="presParOf" srcId="{32891E30-546C-411D-BD0E-598CF660C7F2}" destId="{7A3E7908-5B45-4A1A-B92B-75C20E7AF5EE}" srcOrd="8" destOrd="0" presId="urn:microsoft.com/office/officeart/2005/8/layout/vList2"/>
    <dgm:cxn modelId="{AE62B5E1-CF38-4D52-9E80-A4DDBB57AB8A}" type="presParOf" srcId="{32891E30-546C-411D-BD0E-598CF660C7F2}" destId="{7A07F8F0-A34A-4288-B26C-8E656B9A7ECE}" srcOrd="9" destOrd="0" presId="urn:microsoft.com/office/officeart/2005/8/layout/vList2"/>
    <dgm:cxn modelId="{051AD8A4-4195-4D42-97F8-D2DE7F9C1D6D}" type="presParOf" srcId="{32891E30-546C-411D-BD0E-598CF660C7F2}" destId="{291CB603-006F-4856-A7A8-EECD09A20547}" srcOrd="10" destOrd="0" presId="urn:microsoft.com/office/officeart/2005/8/layout/vList2"/>
    <dgm:cxn modelId="{C96BC756-1294-4D2F-9C38-D1CCFB5F27D5}" type="presParOf" srcId="{32891E30-546C-411D-BD0E-598CF660C7F2}" destId="{79CDE0C3-EF89-48E0-83BD-847DE2DFAD0B}" srcOrd="11" destOrd="0" presId="urn:microsoft.com/office/officeart/2005/8/layout/vList2"/>
    <dgm:cxn modelId="{C73554C8-1EEA-423D-9B72-980798EF8D5E}" type="presParOf" srcId="{32891E30-546C-411D-BD0E-598CF660C7F2}" destId="{4D03A682-0F02-418B-86D2-E5638CC9EFA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4BEC9-81FA-4B2C-AB09-6AD353A71D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F12224-1253-433C-AA92-D1F092278DE8}">
      <dgm:prSet/>
      <dgm:spPr/>
      <dgm:t>
        <a:bodyPr/>
        <a:lstStyle/>
        <a:p>
          <a:r>
            <a:rPr lang="nl-NL" dirty="0"/>
            <a:t>Front- end</a:t>
          </a:r>
          <a:endParaRPr lang="en-US" dirty="0"/>
        </a:p>
      </dgm:t>
    </dgm:pt>
    <dgm:pt modelId="{CB50305D-3E26-446D-A5E0-D99556FC8F8E}" type="parTrans" cxnId="{E141B297-DBCF-462F-A501-AE1DCAC4CFC5}">
      <dgm:prSet/>
      <dgm:spPr/>
      <dgm:t>
        <a:bodyPr/>
        <a:lstStyle/>
        <a:p>
          <a:endParaRPr lang="en-US"/>
        </a:p>
      </dgm:t>
    </dgm:pt>
    <dgm:pt modelId="{A20077F0-0FC1-4219-AC28-94ACA4B9BE9B}" type="sibTrans" cxnId="{E141B297-DBCF-462F-A501-AE1DCAC4CFC5}">
      <dgm:prSet/>
      <dgm:spPr/>
      <dgm:t>
        <a:bodyPr/>
        <a:lstStyle/>
        <a:p>
          <a:endParaRPr lang="en-US"/>
        </a:p>
      </dgm:t>
    </dgm:pt>
    <dgm:pt modelId="{771E2ECF-261E-4A99-96CE-F76B877537A2}">
      <dgm:prSet/>
      <dgm:spPr/>
      <dgm:t>
        <a:bodyPr/>
        <a:lstStyle/>
        <a:p>
          <a:r>
            <a:rPr lang="nl-NL" dirty="0"/>
            <a:t>Back- end</a:t>
          </a:r>
          <a:endParaRPr lang="en-US" dirty="0"/>
        </a:p>
      </dgm:t>
    </dgm:pt>
    <dgm:pt modelId="{4A74118A-A433-437B-8C9D-C4A771069574}" type="parTrans" cxnId="{8D5030DA-110C-42F8-8D00-879B6307E038}">
      <dgm:prSet/>
      <dgm:spPr/>
      <dgm:t>
        <a:bodyPr/>
        <a:lstStyle/>
        <a:p>
          <a:endParaRPr lang="en-US"/>
        </a:p>
      </dgm:t>
    </dgm:pt>
    <dgm:pt modelId="{E7F9FE85-A359-449E-9B89-53562E4F4D13}" type="sibTrans" cxnId="{8D5030DA-110C-42F8-8D00-879B6307E038}">
      <dgm:prSet/>
      <dgm:spPr/>
      <dgm:t>
        <a:bodyPr/>
        <a:lstStyle/>
        <a:p>
          <a:endParaRPr lang="en-US"/>
        </a:p>
      </dgm:t>
    </dgm:pt>
    <dgm:pt modelId="{0B9E6217-6598-43C1-B796-6A0BA6505F07}">
      <dgm:prSet/>
      <dgm:spPr/>
      <dgm:t>
        <a:bodyPr/>
        <a:lstStyle/>
        <a:p>
          <a:r>
            <a:rPr lang="nl-NL" dirty="0"/>
            <a:t>Project management (SRUM)</a:t>
          </a:r>
          <a:endParaRPr lang="en-US" dirty="0"/>
        </a:p>
      </dgm:t>
    </dgm:pt>
    <dgm:pt modelId="{DF4944DD-E30A-49AA-8025-9749541E82A1}" type="parTrans" cxnId="{AC5B6FC4-650F-4876-AC30-5884578EBDF0}">
      <dgm:prSet/>
      <dgm:spPr/>
      <dgm:t>
        <a:bodyPr/>
        <a:lstStyle/>
        <a:p>
          <a:endParaRPr lang="en-US"/>
        </a:p>
      </dgm:t>
    </dgm:pt>
    <dgm:pt modelId="{8900506F-CEB4-4A07-9561-404E405B6A77}" type="sibTrans" cxnId="{AC5B6FC4-650F-4876-AC30-5884578EBDF0}">
      <dgm:prSet/>
      <dgm:spPr/>
      <dgm:t>
        <a:bodyPr/>
        <a:lstStyle/>
        <a:p>
          <a:endParaRPr lang="en-US"/>
        </a:p>
      </dgm:t>
    </dgm:pt>
    <dgm:pt modelId="{D8B49026-0EFC-41CC-8C9A-DFB15F5C36EA}" type="pres">
      <dgm:prSet presAssocID="{2364BEC9-81FA-4B2C-AB09-6AD353A71DE3}" presName="linear" presStyleCnt="0">
        <dgm:presLayoutVars>
          <dgm:animLvl val="lvl"/>
          <dgm:resizeHandles val="exact"/>
        </dgm:presLayoutVars>
      </dgm:prSet>
      <dgm:spPr/>
    </dgm:pt>
    <dgm:pt modelId="{CEDA9BCA-0C7D-4934-838F-90A184F4787E}" type="pres">
      <dgm:prSet presAssocID="{2FF12224-1253-433C-AA92-D1F092278D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C2F270-F255-4F53-B43F-2D512EF38180}" type="pres">
      <dgm:prSet presAssocID="{A20077F0-0FC1-4219-AC28-94ACA4B9BE9B}" presName="spacer" presStyleCnt="0"/>
      <dgm:spPr/>
    </dgm:pt>
    <dgm:pt modelId="{B1D23EFF-33F6-4575-86D5-D74460D2FFCF}" type="pres">
      <dgm:prSet presAssocID="{771E2ECF-261E-4A99-96CE-F76B877537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3E5B3A-D0B9-45EA-ACDE-FF196C4D0CFB}" type="pres">
      <dgm:prSet presAssocID="{E7F9FE85-A359-449E-9B89-53562E4F4D13}" presName="spacer" presStyleCnt="0"/>
      <dgm:spPr/>
    </dgm:pt>
    <dgm:pt modelId="{545873A3-C746-4489-82B4-12DA1D23398E}" type="pres">
      <dgm:prSet presAssocID="{0B9E6217-6598-43C1-B796-6A0BA6505F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5B262E-8EFF-4376-A129-AAD1EBAEA208}" type="presOf" srcId="{2FF12224-1253-433C-AA92-D1F092278DE8}" destId="{CEDA9BCA-0C7D-4934-838F-90A184F4787E}" srcOrd="0" destOrd="0" presId="urn:microsoft.com/office/officeart/2005/8/layout/vList2"/>
    <dgm:cxn modelId="{3E9C9A5B-87E3-4C10-9028-126FA2A4FD08}" type="presOf" srcId="{2364BEC9-81FA-4B2C-AB09-6AD353A71DE3}" destId="{D8B49026-0EFC-41CC-8C9A-DFB15F5C36EA}" srcOrd="0" destOrd="0" presId="urn:microsoft.com/office/officeart/2005/8/layout/vList2"/>
    <dgm:cxn modelId="{D8B53F62-15B4-45D4-9E61-8CCC07877828}" type="presOf" srcId="{771E2ECF-261E-4A99-96CE-F76B877537A2}" destId="{B1D23EFF-33F6-4575-86D5-D74460D2FFCF}" srcOrd="0" destOrd="0" presId="urn:microsoft.com/office/officeart/2005/8/layout/vList2"/>
    <dgm:cxn modelId="{7C327A49-4D06-43D5-B6F6-F7F2010C6110}" type="presOf" srcId="{0B9E6217-6598-43C1-B796-6A0BA6505F07}" destId="{545873A3-C746-4489-82B4-12DA1D23398E}" srcOrd="0" destOrd="0" presId="urn:microsoft.com/office/officeart/2005/8/layout/vList2"/>
    <dgm:cxn modelId="{E141B297-DBCF-462F-A501-AE1DCAC4CFC5}" srcId="{2364BEC9-81FA-4B2C-AB09-6AD353A71DE3}" destId="{2FF12224-1253-433C-AA92-D1F092278DE8}" srcOrd="0" destOrd="0" parTransId="{CB50305D-3E26-446D-A5E0-D99556FC8F8E}" sibTransId="{A20077F0-0FC1-4219-AC28-94ACA4B9BE9B}"/>
    <dgm:cxn modelId="{AC5B6FC4-650F-4876-AC30-5884578EBDF0}" srcId="{2364BEC9-81FA-4B2C-AB09-6AD353A71DE3}" destId="{0B9E6217-6598-43C1-B796-6A0BA6505F07}" srcOrd="2" destOrd="0" parTransId="{DF4944DD-E30A-49AA-8025-9749541E82A1}" sibTransId="{8900506F-CEB4-4A07-9561-404E405B6A77}"/>
    <dgm:cxn modelId="{8D5030DA-110C-42F8-8D00-879B6307E038}" srcId="{2364BEC9-81FA-4B2C-AB09-6AD353A71DE3}" destId="{771E2ECF-261E-4A99-96CE-F76B877537A2}" srcOrd="1" destOrd="0" parTransId="{4A74118A-A433-437B-8C9D-C4A771069574}" sibTransId="{E7F9FE85-A359-449E-9B89-53562E4F4D13}"/>
    <dgm:cxn modelId="{4E2E6709-4996-4A16-96B0-828E6AC599BC}" type="presParOf" srcId="{D8B49026-0EFC-41CC-8C9A-DFB15F5C36EA}" destId="{CEDA9BCA-0C7D-4934-838F-90A184F4787E}" srcOrd="0" destOrd="0" presId="urn:microsoft.com/office/officeart/2005/8/layout/vList2"/>
    <dgm:cxn modelId="{9CF343CD-52F8-48ED-92FD-E5201082331E}" type="presParOf" srcId="{D8B49026-0EFC-41CC-8C9A-DFB15F5C36EA}" destId="{40C2F270-F255-4F53-B43F-2D512EF38180}" srcOrd="1" destOrd="0" presId="urn:microsoft.com/office/officeart/2005/8/layout/vList2"/>
    <dgm:cxn modelId="{DE1DBCAE-1F24-4181-AF33-CFDF867258B5}" type="presParOf" srcId="{D8B49026-0EFC-41CC-8C9A-DFB15F5C36EA}" destId="{B1D23EFF-33F6-4575-86D5-D74460D2FFCF}" srcOrd="2" destOrd="0" presId="urn:microsoft.com/office/officeart/2005/8/layout/vList2"/>
    <dgm:cxn modelId="{4CA602D9-5ECA-4307-B972-6F6069F35EAC}" type="presParOf" srcId="{D8B49026-0EFC-41CC-8C9A-DFB15F5C36EA}" destId="{CD3E5B3A-D0B9-45EA-ACDE-FF196C4D0CFB}" srcOrd="3" destOrd="0" presId="urn:microsoft.com/office/officeart/2005/8/layout/vList2"/>
    <dgm:cxn modelId="{5D1B99A7-B013-4EA5-A9D4-14EA5B9E5676}" type="presParOf" srcId="{D8B49026-0EFC-41CC-8C9A-DFB15F5C36EA}" destId="{545873A3-C746-4489-82B4-12DA1D2339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64BEC9-81FA-4B2C-AB09-6AD353A71D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F12224-1253-433C-AA92-D1F092278DE8}">
      <dgm:prSet/>
      <dgm:spPr/>
      <dgm:t>
        <a:bodyPr/>
        <a:lstStyle/>
        <a:p>
          <a:r>
            <a:rPr lang="en-US" dirty="0"/>
            <a:t>Twee </a:t>
          </a:r>
          <a:r>
            <a:rPr lang="en-US" dirty="0" err="1"/>
            <a:t>opdrachten</a:t>
          </a:r>
          <a:r>
            <a:rPr lang="en-US" dirty="0"/>
            <a:t>:</a:t>
          </a:r>
        </a:p>
      </dgm:t>
    </dgm:pt>
    <dgm:pt modelId="{CB50305D-3E26-446D-A5E0-D99556FC8F8E}" type="parTrans" cxnId="{E141B297-DBCF-462F-A501-AE1DCAC4CFC5}">
      <dgm:prSet/>
      <dgm:spPr/>
      <dgm:t>
        <a:bodyPr/>
        <a:lstStyle/>
        <a:p>
          <a:endParaRPr lang="en-US"/>
        </a:p>
      </dgm:t>
    </dgm:pt>
    <dgm:pt modelId="{A20077F0-0FC1-4219-AC28-94ACA4B9BE9B}" type="sibTrans" cxnId="{E141B297-DBCF-462F-A501-AE1DCAC4CFC5}">
      <dgm:prSet/>
      <dgm:spPr/>
      <dgm:t>
        <a:bodyPr/>
        <a:lstStyle/>
        <a:p>
          <a:endParaRPr lang="en-US"/>
        </a:p>
      </dgm:t>
    </dgm:pt>
    <dgm:pt modelId="{771E2ECF-261E-4A99-96CE-F76B877537A2}">
      <dgm:prSet/>
      <dgm:spPr/>
      <dgm:t>
        <a:bodyPr/>
        <a:lstStyle/>
        <a:p>
          <a:r>
            <a:rPr lang="nl-NL" dirty="0"/>
            <a:t>Spelletjes App</a:t>
          </a:r>
          <a:endParaRPr lang="en-US" dirty="0"/>
        </a:p>
      </dgm:t>
    </dgm:pt>
    <dgm:pt modelId="{4A74118A-A433-437B-8C9D-C4A771069574}" type="parTrans" cxnId="{8D5030DA-110C-42F8-8D00-879B6307E038}">
      <dgm:prSet/>
      <dgm:spPr/>
      <dgm:t>
        <a:bodyPr/>
        <a:lstStyle/>
        <a:p>
          <a:endParaRPr lang="en-US"/>
        </a:p>
      </dgm:t>
    </dgm:pt>
    <dgm:pt modelId="{E7F9FE85-A359-449E-9B89-53562E4F4D13}" type="sibTrans" cxnId="{8D5030DA-110C-42F8-8D00-879B6307E038}">
      <dgm:prSet/>
      <dgm:spPr/>
      <dgm:t>
        <a:bodyPr/>
        <a:lstStyle/>
        <a:p>
          <a:endParaRPr lang="en-US"/>
        </a:p>
      </dgm:t>
    </dgm:pt>
    <dgm:pt modelId="{0B9E6217-6598-43C1-B796-6A0BA6505F07}">
      <dgm:prSet/>
      <dgm:spPr/>
      <dgm:t>
        <a:bodyPr/>
        <a:lstStyle/>
        <a:p>
          <a:r>
            <a:rPr lang="nl-NL" dirty="0"/>
            <a:t>Website herontwerpen</a:t>
          </a:r>
          <a:endParaRPr lang="en-US" dirty="0"/>
        </a:p>
      </dgm:t>
    </dgm:pt>
    <dgm:pt modelId="{DF4944DD-E30A-49AA-8025-9749541E82A1}" type="parTrans" cxnId="{AC5B6FC4-650F-4876-AC30-5884578EBDF0}">
      <dgm:prSet/>
      <dgm:spPr/>
      <dgm:t>
        <a:bodyPr/>
        <a:lstStyle/>
        <a:p>
          <a:endParaRPr lang="en-US"/>
        </a:p>
      </dgm:t>
    </dgm:pt>
    <dgm:pt modelId="{8900506F-CEB4-4A07-9561-404E405B6A77}" type="sibTrans" cxnId="{AC5B6FC4-650F-4876-AC30-5884578EBDF0}">
      <dgm:prSet/>
      <dgm:spPr/>
      <dgm:t>
        <a:bodyPr/>
        <a:lstStyle/>
        <a:p>
          <a:endParaRPr lang="en-US"/>
        </a:p>
      </dgm:t>
    </dgm:pt>
    <dgm:pt modelId="{D8B49026-0EFC-41CC-8C9A-DFB15F5C36EA}" type="pres">
      <dgm:prSet presAssocID="{2364BEC9-81FA-4B2C-AB09-6AD353A71DE3}" presName="linear" presStyleCnt="0">
        <dgm:presLayoutVars>
          <dgm:animLvl val="lvl"/>
          <dgm:resizeHandles val="exact"/>
        </dgm:presLayoutVars>
      </dgm:prSet>
      <dgm:spPr/>
    </dgm:pt>
    <dgm:pt modelId="{CEDA9BCA-0C7D-4934-838F-90A184F4787E}" type="pres">
      <dgm:prSet presAssocID="{2FF12224-1253-433C-AA92-D1F092278D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C2F270-F255-4F53-B43F-2D512EF38180}" type="pres">
      <dgm:prSet presAssocID="{A20077F0-0FC1-4219-AC28-94ACA4B9BE9B}" presName="spacer" presStyleCnt="0"/>
      <dgm:spPr/>
    </dgm:pt>
    <dgm:pt modelId="{B1D23EFF-33F6-4575-86D5-D74460D2FFCF}" type="pres">
      <dgm:prSet presAssocID="{771E2ECF-261E-4A99-96CE-F76B877537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3E5B3A-D0B9-45EA-ACDE-FF196C4D0CFB}" type="pres">
      <dgm:prSet presAssocID="{E7F9FE85-A359-449E-9B89-53562E4F4D13}" presName="spacer" presStyleCnt="0"/>
      <dgm:spPr/>
    </dgm:pt>
    <dgm:pt modelId="{545873A3-C746-4489-82B4-12DA1D23398E}" type="pres">
      <dgm:prSet presAssocID="{0B9E6217-6598-43C1-B796-6A0BA6505F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5B262E-8EFF-4376-A129-AAD1EBAEA208}" type="presOf" srcId="{2FF12224-1253-433C-AA92-D1F092278DE8}" destId="{CEDA9BCA-0C7D-4934-838F-90A184F4787E}" srcOrd="0" destOrd="0" presId="urn:microsoft.com/office/officeart/2005/8/layout/vList2"/>
    <dgm:cxn modelId="{3E9C9A5B-87E3-4C10-9028-126FA2A4FD08}" type="presOf" srcId="{2364BEC9-81FA-4B2C-AB09-6AD353A71DE3}" destId="{D8B49026-0EFC-41CC-8C9A-DFB15F5C36EA}" srcOrd="0" destOrd="0" presId="urn:microsoft.com/office/officeart/2005/8/layout/vList2"/>
    <dgm:cxn modelId="{D8B53F62-15B4-45D4-9E61-8CCC07877828}" type="presOf" srcId="{771E2ECF-261E-4A99-96CE-F76B877537A2}" destId="{B1D23EFF-33F6-4575-86D5-D74460D2FFCF}" srcOrd="0" destOrd="0" presId="urn:microsoft.com/office/officeart/2005/8/layout/vList2"/>
    <dgm:cxn modelId="{7C327A49-4D06-43D5-B6F6-F7F2010C6110}" type="presOf" srcId="{0B9E6217-6598-43C1-B796-6A0BA6505F07}" destId="{545873A3-C746-4489-82B4-12DA1D23398E}" srcOrd="0" destOrd="0" presId="urn:microsoft.com/office/officeart/2005/8/layout/vList2"/>
    <dgm:cxn modelId="{E141B297-DBCF-462F-A501-AE1DCAC4CFC5}" srcId="{2364BEC9-81FA-4B2C-AB09-6AD353A71DE3}" destId="{2FF12224-1253-433C-AA92-D1F092278DE8}" srcOrd="0" destOrd="0" parTransId="{CB50305D-3E26-446D-A5E0-D99556FC8F8E}" sibTransId="{A20077F0-0FC1-4219-AC28-94ACA4B9BE9B}"/>
    <dgm:cxn modelId="{AC5B6FC4-650F-4876-AC30-5884578EBDF0}" srcId="{2364BEC9-81FA-4B2C-AB09-6AD353A71DE3}" destId="{0B9E6217-6598-43C1-B796-6A0BA6505F07}" srcOrd="2" destOrd="0" parTransId="{DF4944DD-E30A-49AA-8025-9749541E82A1}" sibTransId="{8900506F-CEB4-4A07-9561-404E405B6A77}"/>
    <dgm:cxn modelId="{8D5030DA-110C-42F8-8D00-879B6307E038}" srcId="{2364BEC9-81FA-4B2C-AB09-6AD353A71DE3}" destId="{771E2ECF-261E-4A99-96CE-F76B877537A2}" srcOrd="1" destOrd="0" parTransId="{4A74118A-A433-437B-8C9D-C4A771069574}" sibTransId="{E7F9FE85-A359-449E-9B89-53562E4F4D13}"/>
    <dgm:cxn modelId="{4E2E6709-4996-4A16-96B0-828E6AC599BC}" type="presParOf" srcId="{D8B49026-0EFC-41CC-8C9A-DFB15F5C36EA}" destId="{CEDA9BCA-0C7D-4934-838F-90A184F4787E}" srcOrd="0" destOrd="0" presId="urn:microsoft.com/office/officeart/2005/8/layout/vList2"/>
    <dgm:cxn modelId="{9CF343CD-52F8-48ED-92FD-E5201082331E}" type="presParOf" srcId="{D8B49026-0EFC-41CC-8C9A-DFB15F5C36EA}" destId="{40C2F270-F255-4F53-B43F-2D512EF38180}" srcOrd="1" destOrd="0" presId="urn:microsoft.com/office/officeart/2005/8/layout/vList2"/>
    <dgm:cxn modelId="{DE1DBCAE-1F24-4181-AF33-CFDF867258B5}" type="presParOf" srcId="{D8B49026-0EFC-41CC-8C9A-DFB15F5C36EA}" destId="{B1D23EFF-33F6-4575-86D5-D74460D2FFCF}" srcOrd="2" destOrd="0" presId="urn:microsoft.com/office/officeart/2005/8/layout/vList2"/>
    <dgm:cxn modelId="{4CA602D9-5ECA-4307-B972-6F6069F35EAC}" type="presParOf" srcId="{D8B49026-0EFC-41CC-8C9A-DFB15F5C36EA}" destId="{CD3E5B3A-D0B9-45EA-ACDE-FF196C4D0CFB}" srcOrd="3" destOrd="0" presId="urn:microsoft.com/office/officeart/2005/8/layout/vList2"/>
    <dgm:cxn modelId="{5D1B99A7-B013-4EA5-A9D4-14EA5B9E5676}" type="presParOf" srcId="{D8B49026-0EFC-41CC-8C9A-DFB15F5C36EA}" destId="{545873A3-C746-4489-82B4-12DA1D2339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2C9121-9B84-41CE-B8FB-409848BDEF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C45F01-A44D-4251-90D9-869F6DF0F5A1}">
      <dgm:prSet/>
      <dgm:spPr/>
      <dgm:t>
        <a:bodyPr/>
        <a:lstStyle/>
        <a:p>
          <a:r>
            <a:rPr lang="nl-NL" dirty="0"/>
            <a:t>De spelletjes App bestaat uit vier spelletjes, wanneer de projectgroep uit drie leden bestaat bevat de spelletjes App drie spellen.</a:t>
          </a:r>
          <a:endParaRPr lang="en-US" dirty="0"/>
        </a:p>
      </dgm:t>
    </dgm:pt>
    <dgm:pt modelId="{ED69BB3B-7317-4077-9B9B-EA5314E69DD6}" type="parTrans" cxnId="{9D1F9483-5079-4E99-B04A-04457BF73D16}">
      <dgm:prSet/>
      <dgm:spPr/>
      <dgm:t>
        <a:bodyPr/>
        <a:lstStyle/>
        <a:p>
          <a:endParaRPr lang="en-US"/>
        </a:p>
      </dgm:t>
    </dgm:pt>
    <dgm:pt modelId="{527BB835-F576-432D-853F-4E4024A707A0}" type="sibTrans" cxnId="{9D1F9483-5079-4E99-B04A-04457BF73D16}">
      <dgm:prSet/>
      <dgm:spPr/>
      <dgm:t>
        <a:bodyPr/>
        <a:lstStyle/>
        <a:p>
          <a:endParaRPr lang="en-US"/>
        </a:p>
      </dgm:t>
    </dgm:pt>
    <dgm:pt modelId="{346DE7BD-4DE0-4535-BEC6-ABF3450BD2C1}">
      <dgm:prSet/>
      <dgm:spPr/>
      <dgm:t>
        <a:bodyPr/>
        <a:lstStyle/>
        <a:p>
          <a:r>
            <a:rPr lang="nl-NL" dirty="0"/>
            <a:t>De spelletjes App bevat de volgende dobbelspellen:</a:t>
          </a:r>
          <a:endParaRPr lang="en-US" dirty="0"/>
        </a:p>
      </dgm:t>
    </dgm:pt>
    <dgm:pt modelId="{511C293D-339E-4739-B2A5-836DA16E8594}" type="parTrans" cxnId="{1C4509E3-1425-4619-8237-C6A65FCBB157}">
      <dgm:prSet/>
      <dgm:spPr/>
      <dgm:t>
        <a:bodyPr/>
        <a:lstStyle/>
        <a:p>
          <a:endParaRPr lang="en-US"/>
        </a:p>
      </dgm:t>
    </dgm:pt>
    <dgm:pt modelId="{9628A8FA-9831-45AC-9F6A-DD6409F3627D}" type="sibTrans" cxnId="{1C4509E3-1425-4619-8237-C6A65FCBB157}">
      <dgm:prSet/>
      <dgm:spPr/>
      <dgm:t>
        <a:bodyPr/>
        <a:lstStyle/>
        <a:p>
          <a:endParaRPr lang="en-US"/>
        </a:p>
      </dgm:t>
    </dgm:pt>
    <dgm:pt modelId="{DC183609-7C8E-4316-8553-36BED1A25D92}">
      <dgm:prSet/>
      <dgm:spPr/>
      <dgm:t>
        <a:bodyPr/>
        <a:lstStyle/>
        <a:p>
          <a:r>
            <a:rPr lang="nl-NL" dirty="0"/>
            <a:t>Play 21</a:t>
          </a:r>
          <a:endParaRPr lang="en-US" dirty="0"/>
        </a:p>
      </dgm:t>
    </dgm:pt>
    <dgm:pt modelId="{1E2A3DB4-8202-4A2B-9B13-4B43BEAC3916}" type="parTrans" cxnId="{3A45D05F-B1EE-41D0-9F63-0806C2F8A79B}">
      <dgm:prSet/>
      <dgm:spPr/>
      <dgm:t>
        <a:bodyPr/>
        <a:lstStyle/>
        <a:p>
          <a:endParaRPr lang="en-US"/>
        </a:p>
      </dgm:t>
    </dgm:pt>
    <dgm:pt modelId="{64E1CC22-4566-4996-A912-B5FEEE1BBD76}" type="sibTrans" cxnId="{3A45D05F-B1EE-41D0-9F63-0806C2F8A79B}">
      <dgm:prSet/>
      <dgm:spPr/>
      <dgm:t>
        <a:bodyPr/>
        <a:lstStyle/>
        <a:p>
          <a:endParaRPr lang="en-US"/>
        </a:p>
      </dgm:t>
    </dgm:pt>
    <dgm:pt modelId="{1CDDD3BF-8AF7-4A67-BCFE-87377A7FF355}">
      <dgm:prSet/>
      <dgm:spPr/>
      <dgm:t>
        <a:bodyPr/>
        <a:lstStyle/>
        <a:p>
          <a:r>
            <a:rPr lang="nl-NL" dirty="0"/>
            <a:t>Hoger - Lager</a:t>
          </a:r>
          <a:endParaRPr lang="en-US" dirty="0"/>
        </a:p>
      </dgm:t>
    </dgm:pt>
    <dgm:pt modelId="{1E0A4C21-FAA2-42D9-92BC-192415F12BD8}" type="parTrans" cxnId="{01DBA43F-576B-4395-B9D9-A0C2987371BB}">
      <dgm:prSet/>
      <dgm:spPr/>
      <dgm:t>
        <a:bodyPr/>
        <a:lstStyle/>
        <a:p>
          <a:endParaRPr lang="en-US"/>
        </a:p>
      </dgm:t>
    </dgm:pt>
    <dgm:pt modelId="{802EA84F-C15E-4253-B418-3DEE768469B1}" type="sibTrans" cxnId="{01DBA43F-576B-4395-B9D9-A0C2987371BB}">
      <dgm:prSet/>
      <dgm:spPr/>
      <dgm:t>
        <a:bodyPr/>
        <a:lstStyle/>
        <a:p>
          <a:endParaRPr lang="en-US"/>
        </a:p>
      </dgm:t>
    </dgm:pt>
    <dgm:pt modelId="{81E329E7-321B-4880-AE38-D15180A5986B}">
      <dgm:prSet/>
      <dgm:spPr/>
      <dgm:t>
        <a:bodyPr/>
        <a:lstStyle/>
        <a:p>
          <a:r>
            <a:rPr lang="nl-NL" dirty="0"/>
            <a:t>Woord Dobbelen</a:t>
          </a:r>
          <a:endParaRPr lang="en-US" dirty="0"/>
        </a:p>
      </dgm:t>
    </dgm:pt>
    <dgm:pt modelId="{184EA7F5-5681-4D25-ABBA-37F65205967B}" type="parTrans" cxnId="{1CD1CC54-614D-45B9-A684-6B4F8F8359E3}">
      <dgm:prSet/>
      <dgm:spPr/>
      <dgm:t>
        <a:bodyPr/>
        <a:lstStyle/>
        <a:p>
          <a:endParaRPr lang="en-US"/>
        </a:p>
      </dgm:t>
    </dgm:pt>
    <dgm:pt modelId="{2BB2750A-E73B-4209-9AD1-5DF22753E9A4}" type="sibTrans" cxnId="{1CD1CC54-614D-45B9-A684-6B4F8F8359E3}">
      <dgm:prSet/>
      <dgm:spPr/>
      <dgm:t>
        <a:bodyPr/>
        <a:lstStyle/>
        <a:p>
          <a:endParaRPr lang="en-US"/>
        </a:p>
      </dgm:t>
    </dgm:pt>
    <dgm:pt modelId="{78C55B4A-0C5A-4480-8EEB-C3BF490D5B02}">
      <dgm:prSet/>
      <dgm:spPr/>
      <dgm:t>
        <a:bodyPr/>
        <a:lstStyle/>
        <a:p>
          <a:r>
            <a:rPr lang="nl-NL" dirty="0"/>
            <a:t>Bonus Dobbelen</a:t>
          </a:r>
          <a:endParaRPr lang="en-US" dirty="0"/>
        </a:p>
      </dgm:t>
    </dgm:pt>
    <dgm:pt modelId="{01FCF43B-6BFF-44DC-9ECC-A8CD3123C74A}" type="parTrans" cxnId="{721BE5A3-34FA-4381-8D99-0E50190F3B5F}">
      <dgm:prSet/>
      <dgm:spPr/>
      <dgm:t>
        <a:bodyPr/>
        <a:lstStyle/>
        <a:p>
          <a:endParaRPr lang="en-US"/>
        </a:p>
      </dgm:t>
    </dgm:pt>
    <dgm:pt modelId="{A87FA1AD-B35D-4DDF-A611-20EB2B666770}" type="sibTrans" cxnId="{721BE5A3-34FA-4381-8D99-0E50190F3B5F}">
      <dgm:prSet/>
      <dgm:spPr/>
      <dgm:t>
        <a:bodyPr/>
        <a:lstStyle/>
        <a:p>
          <a:endParaRPr lang="en-US"/>
        </a:p>
      </dgm:t>
    </dgm:pt>
    <dgm:pt modelId="{C132AD69-814F-4000-B488-26105BC89FC2}">
      <dgm:prSet/>
      <dgm:spPr/>
      <dgm:t>
        <a:bodyPr/>
        <a:lstStyle/>
        <a:p>
          <a:r>
            <a:rPr lang="nl-NL" dirty="0"/>
            <a:t>Ieder projectlid maakt een spelletje waarvoor hij verantwoordelijk is.</a:t>
          </a:r>
          <a:endParaRPr lang="en-US" dirty="0"/>
        </a:p>
      </dgm:t>
    </dgm:pt>
    <dgm:pt modelId="{7D971489-A39E-49A1-8005-DAB3BA0C7F96}" type="parTrans" cxnId="{437B3F25-FC0A-4619-AB36-C606C57A32E7}">
      <dgm:prSet/>
      <dgm:spPr/>
      <dgm:t>
        <a:bodyPr/>
        <a:lstStyle/>
        <a:p>
          <a:endParaRPr lang="en-US"/>
        </a:p>
      </dgm:t>
    </dgm:pt>
    <dgm:pt modelId="{D5D8355E-AD8D-4EDB-A92B-601467C89B8A}" type="sibTrans" cxnId="{437B3F25-FC0A-4619-AB36-C606C57A32E7}">
      <dgm:prSet/>
      <dgm:spPr/>
      <dgm:t>
        <a:bodyPr/>
        <a:lstStyle/>
        <a:p>
          <a:endParaRPr lang="en-US"/>
        </a:p>
      </dgm:t>
    </dgm:pt>
    <dgm:pt modelId="{19C46B97-8A6D-40FE-B90B-32AE5585B1E6}">
      <dgm:prSet/>
      <dgm:spPr/>
      <dgm:t>
        <a:bodyPr/>
        <a:lstStyle/>
        <a:p>
          <a:r>
            <a:rPr lang="nl-NL" dirty="0"/>
            <a:t>Tijdens de oplevering van het project presenteert ieder projectlid zijn eigen spelletje waarna een kort assessment volgt.</a:t>
          </a:r>
          <a:endParaRPr lang="en-US" dirty="0"/>
        </a:p>
      </dgm:t>
    </dgm:pt>
    <dgm:pt modelId="{3A20A55A-B3FA-4E6C-9149-F1D441F038D2}" type="parTrans" cxnId="{C91010BA-1638-44A4-AD5F-1869A47143E7}">
      <dgm:prSet/>
      <dgm:spPr/>
      <dgm:t>
        <a:bodyPr/>
        <a:lstStyle/>
        <a:p>
          <a:endParaRPr lang="en-US"/>
        </a:p>
      </dgm:t>
    </dgm:pt>
    <dgm:pt modelId="{8CCB0E2C-B5C9-4165-8E69-E6CFD1D9946D}" type="sibTrans" cxnId="{C91010BA-1638-44A4-AD5F-1869A47143E7}">
      <dgm:prSet/>
      <dgm:spPr/>
      <dgm:t>
        <a:bodyPr/>
        <a:lstStyle/>
        <a:p>
          <a:endParaRPr lang="en-US"/>
        </a:p>
      </dgm:t>
    </dgm:pt>
    <dgm:pt modelId="{F727B2B2-6A3C-4466-8F80-AB77D3B07BB8}" type="pres">
      <dgm:prSet presAssocID="{632C9121-9B84-41CE-B8FB-409848BDEFBA}" presName="linear" presStyleCnt="0">
        <dgm:presLayoutVars>
          <dgm:animLvl val="lvl"/>
          <dgm:resizeHandles val="exact"/>
        </dgm:presLayoutVars>
      </dgm:prSet>
      <dgm:spPr/>
    </dgm:pt>
    <dgm:pt modelId="{B58C5216-8B25-43F2-954A-7557681068BC}" type="pres">
      <dgm:prSet presAssocID="{73C45F01-A44D-4251-90D9-869F6DF0F5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8C8769-3821-4AAD-BCA2-606DD3025BCE}" type="pres">
      <dgm:prSet presAssocID="{527BB835-F576-432D-853F-4E4024A707A0}" presName="spacer" presStyleCnt="0"/>
      <dgm:spPr/>
    </dgm:pt>
    <dgm:pt modelId="{245F2B0E-9FDA-43CE-A413-2FD052E8D2E8}" type="pres">
      <dgm:prSet presAssocID="{346DE7BD-4DE0-4535-BEC6-ABF3450BD2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9C836F-0456-4606-ADA2-911EE7FDB3B0}" type="pres">
      <dgm:prSet presAssocID="{346DE7BD-4DE0-4535-BEC6-ABF3450BD2C1}" presName="childText" presStyleLbl="revTx" presStyleIdx="0" presStyleCnt="1">
        <dgm:presLayoutVars>
          <dgm:bulletEnabled val="1"/>
        </dgm:presLayoutVars>
      </dgm:prSet>
      <dgm:spPr/>
    </dgm:pt>
    <dgm:pt modelId="{4861EA1D-76D8-41D4-B82D-500F137B4E0C}" type="pres">
      <dgm:prSet presAssocID="{C132AD69-814F-4000-B488-26105BC89F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06AB36-D0F6-4D8C-9221-8B1686BAC91D}" type="pres">
      <dgm:prSet presAssocID="{D5D8355E-AD8D-4EDB-A92B-601467C89B8A}" presName="spacer" presStyleCnt="0"/>
      <dgm:spPr/>
    </dgm:pt>
    <dgm:pt modelId="{3CBDD48A-6C6C-4806-99F8-283F8DC4DB5F}" type="pres">
      <dgm:prSet presAssocID="{19C46B97-8A6D-40FE-B90B-32AE5585B1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B19C06-54FC-4306-9543-765734160767}" type="presOf" srcId="{81E329E7-321B-4880-AE38-D15180A5986B}" destId="{5F9C836F-0456-4606-ADA2-911EE7FDB3B0}" srcOrd="0" destOrd="2" presId="urn:microsoft.com/office/officeart/2005/8/layout/vList2"/>
    <dgm:cxn modelId="{FD56A917-E14A-4AA9-A7C9-B9D7B0330F2B}" type="presOf" srcId="{78C55B4A-0C5A-4480-8EEB-C3BF490D5B02}" destId="{5F9C836F-0456-4606-ADA2-911EE7FDB3B0}" srcOrd="0" destOrd="3" presId="urn:microsoft.com/office/officeart/2005/8/layout/vList2"/>
    <dgm:cxn modelId="{437B3F25-FC0A-4619-AB36-C606C57A32E7}" srcId="{632C9121-9B84-41CE-B8FB-409848BDEFBA}" destId="{C132AD69-814F-4000-B488-26105BC89FC2}" srcOrd="2" destOrd="0" parTransId="{7D971489-A39E-49A1-8005-DAB3BA0C7F96}" sibTransId="{D5D8355E-AD8D-4EDB-A92B-601467C89B8A}"/>
    <dgm:cxn modelId="{347D0F3D-3032-4045-B146-60D9B7D41717}" type="presOf" srcId="{1CDDD3BF-8AF7-4A67-BCFE-87377A7FF355}" destId="{5F9C836F-0456-4606-ADA2-911EE7FDB3B0}" srcOrd="0" destOrd="1" presId="urn:microsoft.com/office/officeart/2005/8/layout/vList2"/>
    <dgm:cxn modelId="{01DBA43F-576B-4395-B9D9-A0C2987371BB}" srcId="{346DE7BD-4DE0-4535-BEC6-ABF3450BD2C1}" destId="{1CDDD3BF-8AF7-4A67-BCFE-87377A7FF355}" srcOrd="1" destOrd="0" parTransId="{1E0A4C21-FAA2-42D9-92BC-192415F12BD8}" sibTransId="{802EA84F-C15E-4253-B418-3DEE768469B1}"/>
    <dgm:cxn modelId="{3A45D05F-B1EE-41D0-9F63-0806C2F8A79B}" srcId="{346DE7BD-4DE0-4535-BEC6-ABF3450BD2C1}" destId="{DC183609-7C8E-4316-8553-36BED1A25D92}" srcOrd="0" destOrd="0" parTransId="{1E2A3DB4-8202-4A2B-9B13-4B43BEAC3916}" sibTransId="{64E1CC22-4566-4996-A912-B5FEEE1BBD76}"/>
    <dgm:cxn modelId="{F8FB5C4F-A22C-4413-A9BC-279C14A4B3B8}" type="presOf" srcId="{19C46B97-8A6D-40FE-B90B-32AE5585B1E6}" destId="{3CBDD48A-6C6C-4806-99F8-283F8DC4DB5F}" srcOrd="0" destOrd="0" presId="urn:microsoft.com/office/officeart/2005/8/layout/vList2"/>
    <dgm:cxn modelId="{1CD1CC54-614D-45B9-A684-6B4F8F8359E3}" srcId="{346DE7BD-4DE0-4535-BEC6-ABF3450BD2C1}" destId="{81E329E7-321B-4880-AE38-D15180A5986B}" srcOrd="2" destOrd="0" parTransId="{184EA7F5-5681-4D25-ABBA-37F65205967B}" sibTransId="{2BB2750A-E73B-4209-9AD1-5DF22753E9A4}"/>
    <dgm:cxn modelId="{BE6F4A79-CA50-455E-AF21-1587EFDBDF8F}" type="presOf" srcId="{346DE7BD-4DE0-4535-BEC6-ABF3450BD2C1}" destId="{245F2B0E-9FDA-43CE-A413-2FD052E8D2E8}" srcOrd="0" destOrd="0" presId="urn:microsoft.com/office/officeart/2005/8/layout/vList2"/>
    <dgm:cxn modelId="{AB5BBC82-5CC6-4E60-BC7F-35B0901E86C9}" type="presOf" srcId="{632C9121-9B84-41CE-B8FB-409848BDEFBA}" destId="{F727B2B2-6A3C-4466-8F80-AB77D3B07BB8}" srcOrd="0" destOrd="0" presId="urn:microsoft.com/office/officeart/2005/8/layout/vList2"/>
    <dgm:cxn modelId="{9D1F9483-5079-4E99-B04A-04457BF73D16}" srcId="{632C9121-9B84-41CE-B8FB-409848BDEFBA}" destId="{73C45F01-A44D-4251-90D9-869F6DF0F5A1}" srcOrd="0" destOrd="0" parTransId="{ED69BB3B-7317-4077-9B9B-EA5314E69DD6}" sibTransId="{527BB835-F576-432D-853F-4E4024A707A0}"/>
    <dgm:cxn modelId="{84962C8D-532E-4589-A4FB-C83F8E2C747A}" type="presOf" srcId="{C132AD69-814F-4000-B488-26105BC89FC2}" destId="{4861EA1D-76D8-41D4-B82D-500F137B4E0C}" srcOrd="0" destOrd="0" presId="urn:microsoft.com/office/officeart/2005/8/layout/vList2"/>
    <dgm:cxn modelId="{721BE5A3-34FA-4381-8D99-0E50190F3B5F}" srcId="{346DE7BD-4DE0-4535-BEC6-ABF3450BD2C1}" destId="{78C55B4A-0C5A-4480-8EEB-C3BF490D5B02}" srcOrd="3" destOrd="0" parTransId="{01FCF43B-6BFF-44DC-9ECC-A8CD3123C74A}" sibTransId="{A87FA1AD-B35D-4DDF-A611-20EB2B666770}"/>
    <dgm:cxn modelId="{1FF5E4B3-2509-4BA8-8103-C26A75E8AA58}" type="presOf" srcId="{DC183609-7C8E-4316-8553-36BED1A25D92}" destId="{5F9C836F-0456-4606-ADA2-911EE7FDB3B0}" srcOrd="0" destOrd="0" presId="urn:microsoft.com/office/officeart/2005/8/layout/vList2"/>
    <dgm:cxn modelId="{C91010BA-1638-44A4-AD5F-1869A47143E7}" srcId="{632C9121-9B84-41CE-B8FB-409848BDEFBA}" destId="{19C46B97-8A6D-40FE-B90B-32AE5585B1E6}" srcOrd="3" destOrd="0" parTransId="{3A20A55A-B3FA-4E6C-9149-F1D441F038D2}" sibTransId="{8CCB0E2C-B5C9-4165-8E69-E6CFD1D9946D}"/>
    <dgm:cxn modelId="{4801B1CD-247E-44FF-AFC5-1BAC23196724}" type="presOf" srcId="{73C45F01-A44D-4251-90D9-869F6DF0F5A1}" destId="{B58C5216-8B25-43F2-954A-7557681068BC}" srcOrd="0" destOrd="0" presId="urn:microsoft.com/office/officeart/2005/8/layout/vList2"/>
    <dgm:cxn modelId="{1C4509E3-1425-4619-8237-C6A65FCBB157}" srcId="{632C9121-9B84-41CE-B8FB-409848BDEFBA}" destId="{346DE7BD-4DE0-4535-BEC6-ABF3450BD2C1}" srcOrd="1" destOrd="0" parTransId="{511C293D-339E-4739-B2A5-836DA16E8594}" sibTransId="{9628A8FA-9831-45AC-9F6A-DD6409F3627D}"/>
    <dgm:cxn modelId="{D69147D9-B560-43B1-BFA0-1CEEFFEC5724}" type="presParOf" srcId="{F727B2B2-6A3C-4466-8F80-AB77D3B07BB8}" destId="{B58C5216-8B25-43F2-954A-7557681068BC}" srcOrd="0" destOrd="0" presId="urn:microsoft.com/office/officeart/2005/8/layout/vList2"/>
    <dgm:cxn modelId="{FBEE1231-1B39-4BAC-AE58-3B47258381B7}" type="presParOf" srcId="{F727B2B2-6A3C-4466-8F80-AB77D3B07BB8}" destId="{968C8769-3821-4AAD-BCA2-606DD3025BCE}" srcOrd="1" destOrd="0" presId="urn:microsoft.com/office/officeart/2005/8/layout/vList2"/>
    <dgm:cxn modelId="{1E790C29-68B2-4E2A-A151-C39A52298F70}" type="presParOf" srcId="{F727B2B2-6A3C-4466-8F80-AB77D3B07BB8}" destId="{245F2B0E-9FDA-43CE-A413-2FD052E8D2E8}" srcOrd="2" destOrd="0" presId="urn:microsoft.com/office/officeart/2005/8/layout/vList2"/>
    <dgm:cxn modelId="{EC5EAFDC-817F-4A96-8C06-D5C5F5B6E3CC}" type="presParOf" srcId="{F727B2B2-6A3C-4466-8F80-AB77D3B07BB8}" destId="{5F9C836F-0456-4606-ADA2-911EE7FDB3B0}" srcOrd="3" destOrd="0" presId="urn:microsoft.com/office/officeart/2005/8/layout/vList2"/>
    <dgm:cxn modelId="{C33EE866-B6B6-49DF-9831-F9C031488787}" type="presParOf" srcId="{F727B2B2-6A3C-4466-8F80-AB77D3B07BB8}" destId="{4861EA1D-76D8-41D4-B82D-500F137B4E0C}" srcOrd="4" destOrd="0" presId="urn:microsoft.com/office/officeart/2005/8/layout/vList2"/>
    <dgm:cxn modelId="{3510FDEA-5807-4178-8E0A-5504843691FD}" type="presParOf" srcId="{F727B2B2-6A3C-4466-8F80-AB77D3B07BB8}" destId="{7206AB36-D0F6-4D8C-9221-8B1686BAC91D}" srcOrd="5" destOrd="0" presId="urn:microsoft.com/office/officeart/2005/8/layout/vList2"/>
    <dgm:cxn modelId="{9E491685-CA93-4155-9C4D-AF45B6AA50F7}" type="presParOf" srcId="{F727B2B2-6A3C-4466-8F80-AB77D3B07BB8}" destId="{3CBDD48A-6C6C-4806-99F8-283F8DC4DB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5119C3-B04B-49CB-848E-DC1CD71638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F645F2-0561-4B3C-ADB0-3CD4B3165924}">
      <dgm:prSet/>
      <dgm:spPr/>
      <dgm:t>
        <a:bodyPr/>
        <a:lstStyle/>
        <a:p>
          <a:r>
            <a:rPr lang="nl-NL" dirty="0"/>
            <a:t>Bestaande website in zijn geheel herontwikkelen </a:t>
          </a:r>
          <a:endParaRPr lang="en-US" dirty="0"/>
        </a:p>
      </dgm:t>
    </dgm:pt>
    <dgm:pt modelId="{60EE2124-F289-4D9B-ADC7-B760AF228599}" type="parTrans" cxnId="{EDB9E83D-FE53-4920-AC25-D24BB39E7569}">
      <dgm:prSet/>
      <dgm:spPr/>
      <dgm:t>
        <a:bodyPr/>
        <a:lstStyle/>
        <a:p>
          <a:endParaRPr lang="en-US"/>
        </a:p>
      </dgm:t>
    </dgm:pt>
    <dgm:pt modelId="{4948BBED-9B98-499C-876F-7C02A09B75A6}" type="sibTrans" cxnId="{EDB9E83D-FE53-4920-AC25-D24BB39E7569}">
      <dgm:prSet/>
      <dgm:spPr/>
      <dgm:t>
        <a:bodyPr/>
        <a:lstStyle/>
        <a:p>
          <a:endParaRPr lang="en-US"/>
        </a:p>
      </dgm:t>
    </dgm:pt>
    <dgm:pt modelId="{47E20558-5630-4787-B66E-023B9E579049}">
      <dgm:prSet/>
      <dgm:spPr/>
      <dgm:t>
        <a:bodyPr/>
        <a:lstStyle/>
        <a:p>
          <a:r>
            <a:rPr lang="nl-NL" dirty="0"/>
            <a:t>Een eigen Bootstrap thema ontwikkelen</a:t>
          </a:r>
          <a:endParaRPr lang="en-US" dirty="0"/>
        </a:p>
      </dgm:t>
    </dgm:pt>
    <dgm:pt modelId="{016E2ADA-E22E-42F3-8E14-0991E1CA5231}" type="parTrans" cxnId="{354FB152-2701-40BE-BE10-E1227141B9EF}">
      <dgm:prSet/>
      <dgm:spPr/>
      <dgm:t>
        <a:bodyPr/>
        <a:lstStyle/>
        <a:p>
          <a:endParaRPr lang="en-US"/>
        </a:p>
      </dgm:t>
    </dgm:pt>
    <dgm:pt modelId="{ED88D975-0A02-4821-9FCA-36660E56C89C}" type="sibTrans" cxnId="{354FB152-2701-40BE-BE10-E1227141B9EF}">
      <dgm:prSet/>
      <dgm:spPr/>
      <dgm:t>
        <a:bodyPr/>
        <a:lstStyle/>
        <a:p>
          <a:endParaRPr lang="en-US"/>
        </a:p>
      </dgm:t>
    </dgm:pt>
    <dgm:pt modelId="{CAC4615E-ABFD-4DAB-A313-32ACF79945FA}">
      <dgm:prSet/>
      <dgm:spPr/>
      <dgm:t>
        <a:bodyPr/>
        <a:lstStyle/>
        <a:p>
          <a:r>
            <a:rPr lang="nl-NL" dirty="0"/>
            <a:t>JavaScript gebruiken voor de opmaak van DOM, Cookies en externe functies</a:t>
          </a:r>
          <a:endParaRPr lang="en-US" dirty="0"/>
        </a:p>
      </dgm:t>
    </dgm:pt>
    <dgm:pt modelId="{18E7F93A-2162-4098-82C2-54AA25E0C588}" type="parTrans" cxnId="{6935A18C-7D05-40D7-A35D-C916D03AD257}">
      <dgm:prSet/>
      <dgm:spPr/>
      <dgm:t>
        <a:bodyPr/>
        <a:lstStyle/>
        <a:p>
          <a:endParaRPr lang="en-US"/>
        </a:p>
      </dgm:t>
    </dgm:pt>
    <dgm:pt modelId="{C4587DC5-409D-47C8-9005-861F043CC2CB}" type="sibTrans" cxnId="{6935A18C-7D05-40D7-A35D-C916D03AD257}">
      <dgm:prSet/>
      <dgm:spPr/>
      <dgm:t>
        <a:bodyPr/>
        <a:lstStyle/>
        <a:p>
          <a:endParaRPr lang="en-US"/>
        </a:p>
      </dgm:t>
    </dgm:pt>
    <dgm:pt modelId="{065A9FA3-F5B4-4AEB-9238-313CEFB1FD63}">
      <dgm:prSet/>
      <dgm:spPr/>
      <dgm:t>
        <a:bodyPr/>
        <a:lstStyle/>
        <a:p>
          <a:r>
            <a:rPr lang="nl-NL" dirty="0"/>
            <a:t>Mobile first en volledig responsive website</a:t>
          </a:r>
          <a:endParaRPr lang="en-US" dirty="0"/>
        </a:p>
      </dgm:t>
    </dgm:pt>
    <dgm:pt modelId="{199608DD-DC34-4A96-A93D-11959E264DB6}" type="parTrans" cxnId="{11E42476-DAFB-4859-B347-3CD9F41CBD26}">
      <dgm:prSet/>
      <dgm:spPr/>
      <dgm:t>
        <a:bodyPr/>
        <a:lstStyle/>
        <a:p>
          <a:endParaRPr lang="en-US"/>
        </a:p>
      </dgm:t>
    </dgm:pt>
    <dgm:pt modelId="{12ACF941-9F6B-4872-8FAC-60F453007C88}" type="sibTrans" cxnId="{11E42476-DAFB-4859-B347-3CD9F41CBD26}">
      <dgm:prSet/>
      <dgm:spPr/>
      <dgm:t>
        <a:bodyPr/>
        <a:lstStyle/>
        <a:p>
          <a:endParaRPr lang="en-US"/>
        </a:p>
      </dgm:t>
    </dgm:pt>
    <dgm:pt modelId="{0A5F9FFD-EC6A-472F-9E95-017A3CD613C9}">
      <dgm:prSet/>
      <dgm:spPr/>
      <dgm:t>
        <a:bodyPr/>
        <a:lstStyle/>
        <a:p>
          <a:r>
            <a:rPr lang="nl-NL" dirty="0"/>
            <a:t>Conventies van HTML, CSS, JS en Bootstrap worden gerespecteerd</a:t>
          </a:r>
          <a:endParaRPr lang="en-US" dirty="0"/>
        </a:p>
      </dgm:t>
    </dgm:pt>
    <dgm:pt modelId="{F47610FB-EB41-4822-9669-B4190674E969}" type="parTrans" cxnId="{4059B2D3-CE13-4B39-89C7-F1A967C0201B}">
      <dgm:prSet/>
      <dgm:spPr/>
      <dgm:t>
        <a:bodyPr/>
        <a:lstStyle/>
        <a:p>
          <a:endParaRPr lang="en-US"/>
        </a:p>
      </dgm:t>
    </dgm:pt>
    <dgm:pt modelId="{97377623-57CA-428F-9D6C-947B8CD8FCD8}" type="sibTrans" cxnId="{4059B2D3-CE13-4B39-89C7-F1A967C0201B}">
      <dgm:prSet/>
      <dgm:spPr/>
      <dgm:t>
        <a:bodyPr/>
        <a:lstStyle/>
        <a:p>
          <a:endParaRPr lang="en-US"/>
        </a:p>
      </dgm:t>
    </dgm:pt>
    <dgm:pt modelId="{AF9582FD-12FE-4E72-AA90-9E6F699B3EA5}" type="pres">
      <dgm:prSet presAssocID="{135119C3-B04B-49CB-848E-DC1CD71638A1}" presName="linear" presStyleCnt="0">
        <dgm:presLayoutVars>
          <dgm:animLvl val="lvl"/>
          <dgm:resizeHandles val="exact"/>
        </dgm:presLayoutVars>
      </dgm:prSet>
      <dgm:spPr/>
    </dgm:pt>
    <dgm:pt modelId="{BEBEEC52-E9EF-4B51-AFF7-4899ECE815BD}" type="pres">
      <dgm:prSet presAssocID="{6DF645F2-0561-4B3C-ADB0-3CD4B316592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901FC83-3D0F-4C30-88D9-F2F84B00AF3D}" type="pres">
      <dgm:prSet presAssocID="{4948BBED-9B98-499C-876F-7C02A09B75A6}" presName="spacer" presStyleCnt="0"/>
      <dgm:spPr/>
    </dgm:pt>
    <dgm:pt modelId="{80DBC4B3-588C-4472-B49F-5F3149CEF3D6}" type="pres">
      <dgm:prSet presAssocID="{47E20558-5630-4787-B66E-023B9E57904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729A62-8238-4361-BEB2-15268FCE4F7E}" type="pres">
      <dgm:prSet presAssocID="{ED88D975-0A02-4821-9FCA-36660E56C89C}" presName="spacer" presStyleCnt="0"/>
      <dgm:spPr/>
    </dgm:pt>
    <dgm:pt modelId="{F8B94A76-7ECE-4EC6-B014-E5940FE4899C}" type="pres">
      <dgm:prSet presAssocID="{CAC4615E-ABFD-4DAB-A313-32ACF79945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90AF52-B15E-44B7-8E51-3804EF06F862}" type="pres">
      <dgm:prSet presAssocID="{C4587DC5-409D-47C8-9005-861F043CC2CB}" presName="spacer" presStyleCnt="0"/>
      <dgm:spPr/>
    </dgm:pt>
    <dgm:pt modelId="{3FD53CD0-4861-413B-9477-B2AFC836923D}" type="pres">
      <dgm:prSet presAssocID="{065A9FA3-F5B4-4AEB-9238-313CEFB1FD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DEA958D-1731-4E53-8A97-E3A9F1493897}" type="pres">
      <dgm:prSet presAssocID="{12ACF941-9F6B-4872-8FAC-60F453007C88}" presName="spacer" presStyleCnt="0"/>
      <dgm:spPr/>
    </dgm:pt>
    <dgm:pt modelId="{965B7F18-5B63-4BCF-B38F-337FF0DC1FBC}" type="pres">
      <dgm:prSet presAssocID="{0A5F9FFD-EC6A-472F-9E95-017A3CD613C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B9E83D-FE53-4920-AC25-D24BB39E7569}" srcId="{135119C3-B04B-49CB-848E-DC1CD71638A1}" destId="{6DF645F2-0561-4B3C-ADB0-3CD4B3165924}" srcOrd="0" destOrd="0" parTransId="{60EE2124-F289-4D9B-ADC7-B760AF228599}" sibTransId="{4948BBED-9B98-499C-876F-7C02A09B75A6}"/>
    <dgm:cxn modelId="{354FB152-2701-40BE-BE10-E1227141B9EF}" srcId="{135119C3-B04B-49CB-848E-DC1CD71638A1}" destId="{47E20558-5630-4787-B66E-023B9E579049}" srcOrd="1" destOrd="0" parTransId="{016E2ADA-E22E-42F3-8E14-0991E1CA5231}" sibTransId="{ED88D975-0A02-4821-9FCA-36660E56C89C}"/>
    <dgm:cxn modelId="{8513C652-C48D-49E8-8B2E-A12C59F7343E}" type="presOf" srcId="{0A5F9FFD-EC6A-472F-9E95-017A3CD613C9}" destId="{965B7F18-5B63-4BCF-B38F-337FF0DC1FBC}" srcOrd="0" destOrd="0" presId="urn:microsoft.com/office/officeart/2005/8/layout/vList2"/>
    <dgm:cxn modelId="{B6B7FC53-07D7-4F0C-8174-4584C4EBFFF3}" type="presOf" srcId="{135119C3-B04B-49CB-848E-DC1CD71638A1}" destId="{AF9582FD-12FE-4E72-AA90-9E6F699B3EA5}" srcOrd="0" destOrd="0" presId="urn:microsoft.com/office/officeart/2005/8/layout/vList2"/>
    <dgm:cxn modelId="{11E42476-DAFB-4859-B347-3CD9F41CBD26}" srcId="{135119C3-B04B-49CB-848E-DC1CD71638A1}" destId="{065A9FA3-F5B4-4AEB-9238-313CEFB1FD63}" srcOrd="3" destOrd="0" parTransId="{199608DD-DC34-4A96-A93D-11959E264DB6}" sibTransId="{12ACF941-9F6B-4872-8FAC-60F453007C88}"/>
    <dgm:cxn modelId="{D76BE777-E07F-4B41-9DA3-5AFCCFB492C2}" type="presOf" srcId="{6DF645F2-0561-4B3C-ADB0-3CD4B3165924}" destId="{BEBEEC52-E9EF-4B51-AFF7-4899ECE815BD}" srcOrd="0" destOrd="0" presId="urn:microsoft.com/office/officeart/2005/8/layout/vList2"/>
    <dgm:cxn modelId="{4AE3637A-C6BF-4A55-B2A3-7196DD7E79EC}" type="presOf" srcId="{47E20558-5630-4787-B66E-023B9E579049}" destId="{80DBC4B3-588C-4472-B49F-5F3149CEF3D6}" srcOrd="0" destOrd="0" presId="urn:microsoft.com/office/officeart/2005/8/layout/vList2"/>
    <dgm:cxn modelId="{6935A18C-7D05-40D7-A35D-C916D03AD257}" srcId="{135119C3-B04B-49CB-848E-DC1CD71638A1}" destId="{CAC4615E-ABFD-4DAB-A313-32ACF79945FA}" srcOrd="2" destOrd="0" parTransId="{18E7F93A-2162-4098-82C2-54AA25E0C588}" sibTransId="{C4587DC5-409D-47C8-9005-861F043CC2CB}"/>
    <dgm:cxn modelId="{FFE53BBB-1030-43FA-9AE7-90668AB524F6}" type="presOf" srcId="{065A9FA3-F5B4-4AEB-9238-313CEFB1FD63}" destId="{3FD53CD0-4861-413B-9477-B2AFC836923D}" srcOrd="0" destOrd="0" presId="urn:microsoft.com/office/officeart/2005/8/layout/vList2"/>
    <dgm:cxn modelId="{4059B2D3-CE13-4B39-89C7-F1A967C0201B}" srcId="{135119C3-B04B-49CB-848E-DC1CD71638A1}" destId="{0A5F9FFD-EC6A-472F-9E95-017A3CD613C9}" srcOrd="4" destOrd="0" parTransId="{F47610FB-EB41-4822-9669-B4190674E969}" sibTransId="{97377623-57CA-428F-9D6C-947B8CD8FCD8}"/>
    <dgm:cxn modelId="{CCF7FFE2-A790-4895-8EC6-57A51ECC2245}" type="presOf" srcId="{CAC4615E-ABFD-4DAB-A313-32ACF79945FA}" destId="{F8B94A76-7ECE-4EC6-B014-E5940FE4899C}" srcOrd="0" destOrd="0" presId="urn:microsoft.com/office/officeart/2005/8/layout/vList2"/>
    <dgm:cxn modelId="{9D5030ED-C320-4007-AE1D-D21B44E61614}" type="presParOf" srcId="{AF9582FD-12FE-4E72-AA90-9E6F699B3EA5}" destId="{BEBEEC52-E9EF-4B51-AFF7-4899ECE815BD}" srcOrd="0" destOrd="0" presId="urn:microsoft.com/office/officeart/2005/8/layout/vList2"/>
    <dgm:cxn modelId="{F578E19C-885D-487B-AE97-4D9BC9D6FB30}" type="presParOf" srcId="{AF9582FD-12FE-4E72-AA90-9E6F699B3EA5}" destId="{A901FC83-3D0F-4C30-88D9-F2F84B00AF3D}" srcOrd="1" destOrd="0" presId="urn:microsoft.com/office/officeart/2005/8/layout/vList2"/>
    <dgm:cxn modelId="{4C2D4A84-4B79-41B8-B01B-2683DA106A6B}" type="presParOf" srcId="{AF9582FD-12FE-4E72-AA90-9E6F699B3EA5}" destId="{80DBC4B3-588C-4472-B49F-5F3149CEF3D6}" srcOrd="2" destOrd="0" presId="urn:microsoft.com/office/officeart/2005/8/layout/vList2"/>
    <dgm:cxn modelId="{C9BF1A7E-CE72-4084-B25F-958F42155A3F}" type="presParOf" srcId="{AF9582FD-12FE-4E72-AA90-9E6F699B3EA5}" destId="{D7729A62-8238-4361-BEB2-15268FCE4F7E}" srcOrd="3" destOrd="0" presId="urn:microsoft.com/office/officeart/2005/8/layout/vList2"/>
    <dgm:cxn modelId="{9BB34746-F733-4155-B3DD-DB9667648FBB}" type="presParOf" srcId="{AF9582FD-12FE-4E72-AA90-9E6F699B3EA5}" destId="{F8B94A76-7ECE-4EC6-B014-E5940FE4899C}" srcOrd="4" destOrd="0" presId="urn:microsoft.com/office/officeart/2005/8/layout/vList2"/>
    <dgm:cxn modelId="{42C3BB8A-78D6-4AB9-8278-064059CE1EDD}" type="presParOf" srcId="{AF9582FD-12FE-4E72-AA90-9E6F699B3EA5}" destId="{7B90AF52-B15E-44B7-8E51-3804EF06F862}" srcOrd="5" destOrd="0" presId="urn:microsoft.com/office/officeart/2005/8/layout/vList2"/>
    <dgm:cxn modelId="{30E592C5-2524-4254-9E83-A3B466A058C4}" type="presParOf" srcId="{AF9582FD-12FE-4E72-AA90-9E6F699B3EA5}" destId="{3FD53CD0-4861-413B-9477-B2AFC836923D}" srcOrd="6" destOrd="0" presId="urn:microsoft.com/office/officeart/2005/8/layout/vList2"/>
    <dgm:cxn modelId="{657C6992-0075-44CB-BEE6-A3C50BCE91E2}" type="presParOf" srcId="{AF9582FD-12FE-4E72-AA90-9E6F699B3EA5}" destId="{3DEA958D-1731-4E53-8A97-E3A9F1493897}" srcOrd="7" destOrd="0" presId="urn:microsoft.com/office/officeart/2005/8/layout/vList2"/>
    <dgm:cxn modelId="{907439D9-4338-4DE0-BE84-4D8C3904CDA7}" type="presParOf" srcId="{AF9582FD-12FE-4E72-AA90-9E6F699B3EA5}" destId="{965B7F18-5B63-4BCF-B38F-337FF0DC1F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776B2-252D-4DBC-91F1-62ABC4C9D567}">
      <dsp:nvSpPr>
        <dsp:cNvPr id="0" name=""/>
        <dsp:cNvSpPr/>
      </dsp:nvSpPr>
      <dsp:spPr>
        <a:xfrm>
          <a:off x="0" y="347592"/>
          <a:ext cx="6367912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kern="1200" dirty="0"/>
            <a:t>Start project: maandag 22 maart</a:t>
          </a:r>
          <a:endParaRPr lang="en-US" sz="3400" kern="1200" dirty="0"/>
        </a:p>
      </dsp:txBody>
      <dsp:txXfrm>
        <a:off x="65934" y="413526"/>
        <a:ext cx="6236044" cy="1218787"/>
      </dsp:txXfrm>
    </dsp:sp>
    <dsp:sp modelId="{943A4533-07EE-479B-BE92-19A3D0575F46}">
      <dsp:nvSpPr>
        <dsp:cNvPr id="0" name=""/>
        <dsp:cNvSpPr/>
      </dsp:nvSpPr>
      <dsp:spPr>
        <a:xfrm>
          <a:off x="0" y="1796167"/>
          <a:ext cx="6367912" cy="13506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kern="1200" dirty="0"/>
            <a:t>Project eindigt op: vrijdag 9 april</a:t>
          </a:r>
          <a:endParaRPr lang="en-US" sz="3400" kern="1200" dirty="0"/>
        </a:p>
      </dsp:txBody>
      <dsp:txXfrm>
        <a:off x="65934" y="1862101"/>
        <a:ext cx="6236044" cy="1218787"/>
      </dsp:txXfrm>
    </dsp:sp>
    <dsp:sp modelId="{46AD73BD-99FE-4995-B01E-27FBCECB8976}">
      <dsp:nvSpPr>
        <dsp:cNvPr id="0" name=""/>
        <dsp:cNvSpPr/>
      </dsp:nvSpPr>
      <dsp:spPr>
        <a:xfrm>
          <a:off x="0" y="3244743"/>
          <a:ext cx="6367912" cy="1364702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kern="1200" dirty="0"/>
            <a:t>Oplevering project: woensdag 14, donderdag 15 en vrijdag 16 april</a:t>
          </a:r>
          <a:endParaRPr lang="en-US" sz="3400" kern="1200" dirty="0"/>
        </a:p>
      </dsp:txBody>
      <dsp:txXfrm>
        <a:off x="66619" y="3311362"/>
        <a:ext cx="6234674" cy="1231464"/>
      </dsp:txXfrm>
    </dsp:sp>
    <dsp:sp modelId="{2D391C11-48C4-4C45-A704-D78426C287FB}">
      <dsp:nvSpPr>
        <dsp:cNvPr id="0" name=""/>
        <dsp:cNvSpPr/>
      </dsp:nvSpPr>
      <dsp:spPr>
        <a:xfrm>
          <a:off x="0" y="4707365"/>
          <a:ext cx="6367912" cy="1350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kern="1200" dirty="0"/>
            <a:t>Afsluitende toetsen op maandag 12 en dinsdag 13 april</a:t>
          </a:r>
          <a:endParaRPr lang="en-US" sz="3400" kern="1200" dirty="0"/>
        </a:p>
      </dsp:txBody>
      <dsp:txXfrm>
        <a:off x="65934" y="4773299"/>
        <a:ext cx="6236044" cy="1218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AC2C1-89AB-4E30-B883-D4209496D66C}">
      <dsp:nvSpPr>
        <dsp:cNvPr id="0" name=""/>
        <dsp:cNvSpPr/>
      </dsp:nvSpPr>
      <dsp:spPr>
        <a:xfrm>
          <a:off x="0" y="1073293"/>
          <a:ext cx="6367912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Twee dagen naar school volgens het rooster</a:t>
          </a:r>
          <a:endParaRPr lang="en-US" sz="2300" kern="1200" dirty="0"/>
        </a:p>
      </dsp:txBody>
      <dsp:txXfrm>
        <a:off x="26930" y="1100223"/>
        <a:ext cx="6314052" cy="497795"/>
      </dsp:txXfrm>
    </dsp:sp>
    <dsp:sp modelId="{203F86D8-062A-419B-8018-E0C345AFBA4A}">
      <dsp:nvSpPr>
        <dsp:cNvPr id="0" name=""/>
        <dsp:cNvSpPr/>
      </dsp:nvSpPr>
      <dsp:spPr>
        <a:xfrm>
          <a:off x="0" y="1691188"/>
          <a:ext cx="6367912" cy="55165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Drie dagen online samenwerken in </a:t>
          </a:r>
          <a:r>
            <a:rPr lang="nl-NL" sz="2300" kern="1200" dirty="0" err="1"/>
            <a:t>Breakout</a:t>
          </a:r>
          <a:r>
            <a:rPr lang="nl-NL" sz="2300" kern="1200" dirty="0"/>
            <a:t> rooms.</a:t>
          </a:r>
          <a:endParaRPr lang="en-US" sz="2300" kern="1200" dirty="0"/>
        </a:p>
      </dsp:txBody>
      <dsp:txXfrm>
        <a:off x="26930" y="1718118"/>
        <a:ext cx="6314052" cy="497795"/>
      </dsp:txXfrm>
    </dsp:sp>
    <dsp:sp modelId="{AD229E82-EB8B-4808-A8D9-08699232A82A}">
      <dsp:nvSpPr>
        <dsp:cNvPr id="0" name=""/>
        <dsp:cNvSpPr/>
      </dsp:nvSpPr>
      <dsp:spPr>
        <a:xfrm>
          <a:off x="0" y="2309083"/>
          <a:ext cx="6367912" cy="55165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Online tijden 8:30 uur tot 16:00 uur. </a:t>
          </a:r>
          <a:endParaRPr lang="en-US" sz="2300" kern="1200"/>
        </a:p>
      </dsp:txBody>
      <dsp:txXfrm>
        <a:off x="26930" y="2336013"/>
        <a:ext cx="6314052" cy="497795"/>
      </dsp:txXfrm>
    </dsp:sp>
    <dsp:sp modelId="{9EF87068-B7EA-4711-AA8E-63604549005E}">
      <dsp:nvSpPr>
        <dsp:cNvPr id="0" name=""/>
        <dsp:cNvSpPr/>
      </dsp:nvSpPr>
      <dsp:spPr>
        <a:xfrm>
          <a:off x="0" y="2926979"/>
          <a:ext cx="6367912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Morgenpauzes van 10:30 uur tot 10:45 uur.</a:t>
          </a:r>
          <a:endParaRPr lang="en-US" sz="2300" kern="1200"/>
        </a:p>
      </dsp:txBody>
      <dsp:txXfrm>
        <a:off x="26930" y="2953909"/>
        <a:ext cx="6314052" cy="497795"/>
      </dsp:txXfrm>
    </dsp:sp>
    <dsp:sp modelId="{7A3E7908-5B45-4A1A-B92B-75C20E7AF5EE}">
      <dsp:nvSpPr>
        <dsp:cNvPr id="0" name=""/>
        <dsp:cNvSpPr/>
      </dsp:nvSpPr>
      <dsp:spPr>
        <a:xfrm>
          <a:off x="0" y="3544874"/>
          <a:ext cx="6367912" cy="55165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Lunch van 12:30 uur tot 13:00 uur</a:t>
          </a:r>
          <a:endParaRPr lang="en-US" sz="2300" kern="1200"/>
        </a:p>
      </dsp:txBody>
      <dsp:txXfrm>
        <a:off x="26930" y="3571804"/>
        <a:ext cx="6314052" cy="497795"/>
      </dsp:txXfrm>
    </dsp:sp>
    <dsp:sp modelId="{291CB603-006F-4856-A7A8-EECD09A20547}">
      <dsp:nvSpPr>
        <dsp:cNvPr id="0" name=""/>
        <dsp:cNvSpPr/>
      </dsp:nvSpPr>
      <dsp:spPr>
        <a:xfrm>
          <a:off x="0" y="4162769"/>
          <a:ext cx="6367912" cy="55165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Middagpauzes van 14:45 tot 15:00 uur</a:t>
          </a:r>
          <a:endParaRPr lang="en-US" sz="2300" kern="1200" dirty="0"/>
        </a:p>
      </dsp:txBody>
      <dsp:txXfrm>
        <a:off x="26930" y="4189699"/>
        <a:ext cx="6314052" cy="497795"/>
      </dsp:txXfrm>
    </dsp:sp>
    <dsp:sp modelId="{4D03A682-0F02-418B-86D2-E5638CC9EFAB}">
      <dsp:nvSpPr>
        <dsp:cNvPr id="0" name=""/>
        <dsp:cNvSpPr/>
      </dsp:nvSpPr>
      <dsp:spPr>
        <a:xfrm>
          <a:off x="0" y="4780664"/>
          <a:ext cx="6367912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Algemene</a:t>
          </a:r>
          <a:r>
            <a:rPr lang="en-US" sz="2300" kern="1200" dirty="0"/>
            <a:t> </a:t>
          </a:r>
          <a:r>
            <a:rPr lang="en-US" sz="2300" kern="1200" dirty="0" err="1"/>
            <a:t>vakken</a:t>
          </a:r>
          <a:r>
            <a:rPr lang="en-US" sz="2300" kern="1200" dirty="0"/>
            <a:t> </a:t>
          </a:r>
          <a:r>
            <a:rPr lang="en-US" sz="2300" kern="1200" dirty="0" err="1"/>
            <a:t>vinden</a:t>
          </a:r>
          <a:r>
            <a:rPr lang="en-US" sz="2300" kern="1200" dirty="0"/>
            <a:t> </a:t>
          </a:r>
          <a:r>
            <a:rPr lang="en-US" sz="2300" kern="1200" dirty="0" err="1"/>
            <a:t>doorgang</a:t>
          </a:r>
          <a:r>
            <a:rPr lang="en-US" sz="2300" kern="1200" dirty="0"/>
            <a:t> </a:t>
          </a:r>
          <a:r>
            <a:rPr lang="en-US" sz="2300" kern="1200" dirty="0" err="1"/>
            <a:t>ook</a:t>
          </a:r>
          <a:r>
            <a:rPr lang="en-US" sz="2300" kern="1200" dirty="0"/>
            <a:t> online</a:t>
          </a:r>
        </a:p>
      </dsp:txBody>
      <dsp:txXfrm>
        <a:off x="26930" y="4807594"/>
        <a:ext cx="6314052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A9BCA-0C7D-4934-838F-90A184F4787E}">
      <dsp:nvSpPr>
        <dsp:cNvPr id="0" name=""/>
        <dsp:cNvSpPr/>
      </dsp:nvSpPr>
      <dsp:spPr>
        <a:xfrm>
          <a:off x="0" y="16952"/>
          <a:ext cx="6367912" cy="20259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 dirty="0"/>
            <a:t>Front- end</a:t>
          </a:r>
          <a:endParaRPr lang="en-US" sz="5100" kern="1200" dirty="0"/>
        </a:p>
      </dsp:txBody>
      <dsp:txXfrm>
        <a:off x="98900" y="115852"/>
        <a:ext cx="6170112" cy="1828182"/>
      </dsp:txXfrm>
    </dsp:sp>
    <dsp:sp modelId="{B1D23EFF-33F6-4575-86D5-D74460D2FFCF}">
      <dsp:nvSpPr>
        <dsp:cNvPr id="0" name=""/>
        <dsp:cNvSpPr/>
      </dsp:nvSpPr>
      <dsp:spPr>
        <a:xfrm>
          <a:off x="0" y="2189815"/>
          <a:ext cx="6367912" cy="202598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 dirty="0"/>
            <a:t>Back- end</a:t>
          </a:r>
          <a:endParaRPr lang="en-US" sz="5100" kern="1200" dirty="0"/>
        </a:p>
      </dsp:txBody>
      <dsp:txXfrm>
        <a:off x="98900" y="2288715"/>
        <a:ext cx="6170112" cy="1828182"/>
      </dsp:txXfrm>
    </dsp:sp>
    <dsp:sp modelId="{545873A3-C746-4489-82B4-12DA1D23398E}">
      <dsp:nvSpPr>
        <dsp:cNvPr id="0" name=""/>
        <dsp:cNvSpPr/>
      </dsp:nvSpPr>
      <dsp:spPr>
        <a:xfrm>
          <a:off x="0" y="4362677"/>
          <a:ext cx="6367912" cy="202598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 dirty="0"/>
            <a:t>Project management (SRUM)</a:t>
          </a:r>
          <a:endParaRPr lang="en-US" sz="5100" kern="1200" dirty="0"/>
        </a:p>
      </dsp:txBody>
      <dsp:txXfrm>
        <a:off x="98900" y="4461577"/>
        <a:ext cx="6170112" cy="1828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A9BCA-0C7D-4934-838F-90A184F4787E}">
      <dsp:nvSpPr>
        <dsp:cNvPr id="0" name=""/>
        <dsp:cNvSpPr/>
      </dsp:nvSpPr>
      <dsp:spPr>
        <a:xfrm>
          <a:off x="0" y="16952"/>
          <a:ext cx="6367912" cy="20259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Twee </a:t>
          </a:r>
          <a:r>
            <a:rPr lang="en-US" sz="5100" kern="1200" dirty="0" err="1"/>
            <a:t>opdrachten</a:t>
          </a:r>
          <a:r>
            <a:rPr lang="en-US" sz="5100" kern="1200" dirty="0"/>
            <a:t>:</a:t>
          </a:r>
        </a:p>
      </dsp:txBody>
      <dsp:txXfrm>
        <a:off x="98900" y="115852"/>
        <a:ext cx="6170112" cy="1828182"/>
      </dsp:txXfrm>
    </dsp:sp>
    <dsp:sp modelId="{B1D23EFF-33F6-4575-86D5-D74460D2FFCF}">
      <dsp:nvSpPr>
        <dsp:cNvPr id="0" name=""/>
        <dsp:cNvSpPr/>
      </dsp:nvSpPr>
      <dsp:spPr>
        <a:xfrm>
          <a:off x="0" y="2189815"/>
          <a:ext cx="6367912" cy="202598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 dirty="0"/>
            <a:t>Spelletjes App</a:t>
          </a:r>
          <a:endParaRPr lang="en-US" sz="5100" kern="1200" dirty="0"/>
        </a:p>
      </dsp:txBody>
      <dsp:txXfrm>
        <a:off x="98900" y="2288715"/>
        <a:ext cx="6170112" cy="1828182"/>
      </dsp:txXfrm>
    </dsp:sp>
    <dsp:sp modelId="{545873A3-C746-4489-82B4-12DA1D23398E}">
      <dsp:nvSpPr>
        <dsp:cNvPr id="0" name=""/>
        <dsp:cNvSpPr/>
      </dsp:nvSpPr>
      <dsp:spPr>
        <a:xfrm>
          <a:off x="0" y="4362677"/>
          <a:ext cx="6367912" cy="202598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 dirty="0"/>
            <a:t>Website herontwerpen</a:t>
          </a:r>
          <a:endParaRPr lang="en-US" sz="5100" kern="1200" dirty="0"/>
        </a:p>
      </dsp:txBody>
      <dsp:txXfrm>
        <a:off x="98900" y="4461577"/>
        <a:ext cx="6170112" cy="18281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C5216-8B25-43F2-954A-7557681068BC}">
      <dsp:nvSpPr>
        <dsp:cNvPr id="0" name=""/>
        <dsp:cNvSpPr/>
      </dsp:nvSpPr>
      <dsp:spPr>
        <a:xfrm>
          <a:off x="0" y="127866"/>
          <a:ext cx="6367912" cy="1209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De spelletjes App bestaat uit vier spelletjes, wanneer de projectgroep uit drie leden bestaat bevat de spelletjes App drie spellen.</a:t>
          </a:r>
          <a:endParaRPr lang="en-US" sz="2200" kern="1200" dirty="0"/>
        </a:p>
      </dsp:txBody>
      <dsp:txXfrm>
        <a:off x="59057" y="186923"/>
        <a:ext cx="6249798" cy="1091666"/>
      </dsp:txXfrm>
    </dsp:sp>
    <dsp:sp modelId="{245F2B0E-9FDA-43CE-A413-2FD052E8D2E8}">
      <dsp:nvSpPr>
        <dsp:cNvPr id="0" name=""/>
        <dsp:cNvSpPr/>
      </dsp:nvSpPr>
      <dsp:spPr>
        <a:xfrm>
          <a:off x="0" y="1401006"/>
          <a:ext cx="6367912" cy="12097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De spelletjes App bevat de volgende dobbelspellen:</a:t>
          </a:r>
          <a:endParaRPr lang="en-US" sz="2200" kern="1200" dirty="0"/>
        </a:p>
      </dsp:txBody>
      <dsp:txXfrm>
        <a:off x="59057" y="1460063"/>
        <a:ext cx="6249798" cy="1091666"/>
      </dsp:txXfrm>
    </dsp:sp>
    <dsp:sp modelId="{5F9C836F-0456-4606-ADA2-911EE7FDB3B0}">
      <dsp:nvSpPr>
        <dsp:cNvPr id="0" name=""/>
        <dsp:cNvSpPr/>
      </dsp:nvSpPr>
      <dsp:spPr>
        <a:xfrm>
          <a:off x="0" y="2610786"/>
          <a:ext cx="6367912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Play 21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Hoger - Lager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Woord Dobbelen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Bonus Dobbelen</a:t>
          </a:r>
          <a:endParaRPr lang="en-US" sz="1700" kern="1200" dirty="0"/>
        </a:p>
      </dsp:txBody>
      <dsp:txXfrm>
        <a:off x="0" y="2610786"/>
        <a:ext cx="6367912" cy="1184040"/>
      </dsp:txXfrm>
    </dsp:sp>
    <dsp:sp modelId="{4861EA1D-76D8-41D4-B82D-500F137B4E0C}">
      <dsp:nvSpPr>
        <dsp:cNvPr id="0" name=""/>
        <dsp:cNvSpPr/>
      </dsp:nvSpPr>
      <dsp:spPr>
        <a:xfrm>
          <a:off x="0" y="3794826"/>
          <a:ext cx="6367912" cy="12097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Ieder projectlid maakt een spelletje waarvoor hij verantwoordelijk is.</a:t>
          </a:r>
          <a:endParaRPr lang="en-US" sz="2200" kern="1200" dirty="0"/>
        </a:p>
      </dsp:txBody>
      <dsp:txXfrm>
        <a:off x="59057" y="3853883"/>
        <a:ext cx="6249798" cy="1091666"/>
      </dsp:txXfrm>
    </dsp:sp>
    <dsp:sp modelId="{3CBDD48A-6C6C-4806-99F8-283F8DC4DB5F}">
      <dsp:nvSpPr>
        <dsp:cNvPr id="0" name=""/>
        <dsp:cNvSpPr/>
      </dsp:nvSpPr>
      <dsp:spPr>
        <a:xfrm>
          <a:off x="0" y="5067966"/>
          <a:ext cx="6367912" cy="12097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Tijdens de oplevering van het project presenteert ieder projectlid zijn eigen spelletje waarna een kort assessment volgt.</a:t>
          </a:r>
          <a:endParaRPr lang="en-US" sz="2200" kern="1200" dirty="0"/>
        </a:p>
      </dsp:txBody>
      <dsp:txXfrm>
        <a:off x="59057" y="5127023"/>
        <a:ext cx="6249798" cy="1091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EEC52-E9EF-4B51-AFF7-4899ECE815BD}">
      <dsp:nvSpPr>
        <dsp:cNvPr id="0" name=""/>
        <dsp:cNvSpPr/>
      </dsp:nvSpPr>
      <dsp:spPr>
        <a:xfrm>
          <a:off x="0" y="54078"/>
          <a:ext cx="5747085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Bestaande website in zijn geheel herontwikkelen </a:t>
          </a:r>
          <a:endParaRPr lang="en-US" sz="2300" kern="1200" dirty="0"/>
        </a:p>
      </dsp:txBody>
      <dsp:txXfrm>
        <a:off x="44664" y="98742"/>
        <a:ext cx="5657757" cy="825612"/>
      </dsp:txXfrm>
    </dsp:sp>
    <dsp:sp modelId="{80DBC4B3-588C-4472-B49F-5F3149CEF3D6}">
      <dsp:nvSpPr>
        <dsp:cNvPr id="0" name=""/>
        <dsp:cNvSpPr/>
      </dsp:nvSpPr>
      <dsp:spPr>
        <a:xfrm>
          <a:off x="0" y="1035258"/>
          <a:ext cx="5747085" cy="9149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Een eigen Bootstrap thema ontwikkelen</a:t>
          </a:r>
          <a:endParaRPr lang="en-US" sz="2300" kern="1200" dirty="0"/>
        </a:p>
      </dsp:txBody>
      <dsp:txXfrm>
        <a:off x="44664" y="1079922"/>
        <a:ext cx="5657757" cy="825612"/>
      </dsp:txXfrm>
    </dsp:sp>
    <dsp:sp modelId="{F8B94A76-7ECE-4EC6-B014-E5940FE4899C}">
      <dsp:nvSpPr>
        <dsp:cNvPr id="0" name=""/>
        <dsp:cNvSpPr/>
      </dsp:nvSpPr>
      <dsp:spPr>
        <a:xfrm>
          <a:off x="0" y="2016438"/>
          <a:ext cx="5747085" cy="9149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JavaScript gebruiken voor de opmaak van DOM, Cookies en externe functies</a:t>
          </a:r>
          <a:endParaRPr lang="en-US" sz="2300" kern="1200" dirty="0"/>
        </a:p>
      </dsp:txBody>
      <dsp:txXfrm>
        <a:off x="44664" y="2061102"/>
        <a:ext cx="5657757" cy="825612"/>
      </dsp:txXfrm>
    </dsp:sp>
    <dsp:sp modelId="{3FD53CD0-4861-413B-9477-B2AFC836923D}">
      <dsp:nvSpPr>
        <dsp:cNvPr id="0" name=""/>
        <dsp:cNvSpPr/>
      </dsp:nvSpPr>
      <dsp:spPr>
        <a:xfrm>
          <a:off x="0" y="2997619"/>
          <a:ext cx="5747085" cy="9149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Mobile first en volledig responsive website</a:t>
          </a:r>
          <a:endParaRPr lang="en-US" sz="2300" kern="1200" dirty="0"/>
        </a:p>
      </dsp:txBody>
      <dsp:txXfrm>
        <a:off x="44664" y="3042283"/>
        <a:ext cx="5657757" cy="825612"/>
      </dsp:txXfrm>
    </dsp:sp>
    <dsp:sp modelId="{965B7F18-5B63-4BCF-B38F-337FF0DC1FBC}">
      <dsp:nvSpPr>
        <dsp:cNvPr id="0" name=""/>
        <dsp:cNvSpPr/>
      </dsp:nvSpPr>
      <dsp:spPr>
        <a:xfrm>
          <a:off x="0" y="3978799"/>
          <a:ext cx="5747085" cy="9149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Conventies van HTML, CSS, JS en Bootstrap worden gerespecteerd</a:t>
          </a:r>
          <a:endParaRPr lang="en-US" sz="2300" kern="1200" dirty="0"/>
        </a:p>
      </dsp:txBody>
      <dsp:txXfrm>
        <a:off x="44664" y="4023463"/>
        <a:ext cx="5657757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8768F-B929-429B-AB92-2196E28F2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341B4FF-02E6-41D8-9D94-E80E661F7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652ECA-2397-4481-9586-D6CC1A29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2355CA-E230-42B6-8053-27F2CE6B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E307E1-831D-4B99-90BB-677F60B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945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F2501-ED27-411B-8AED-CF81754E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64F27A-F014-4C9D-8335-CC8640F17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E40160-2376-43D5-8A9B-B69B4D3F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47E426-8A78-46BB-B2DE-DDA27C6A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785E1F-B7B1-4FD7-9FFC-D07B5C5B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823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41655F-A4A6-4962-9B5A-FCEABFDA2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A8E3A5-CDDA-44C5-89E3-268B5613F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36ECE-BC29-48E1-8270-A1A96F51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D4384F-43B6-4BBC-8D2B-01179373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F45F3C-71A9-4C48-8A0E-C0CD1F47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175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B4397-FFF2-4BE7-AD69-6D73EC17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067166-B935-4043-88A2-5E60EC1C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0A7D90-D3BB-4F2A-BAD0-3A34E22E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6DEFB-1517-44ED-AAF0-BC6E2C82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781EB-D1DD-451E-A93A-5FB63985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9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2F156-F912-4457-A7FD-D53B6324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3568A7-84B2-48DC-9D07-F6F67F83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98E0F6-CDC7-44A9-A2E2-DEB428DC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CFDF8B-CC8C-44B9-B1DA-7193E9C2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2C42C-B606-4C6E-B4E9-C626DA93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28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34353-3AFF-41CF-A362-BA4EAD37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039A55-3B96-454E-A567-4421BA126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E9B5F4-28BA-43BC-ABAA-6280ED14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A537DF1-89AD-422D-BE63-8E887D19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E5854FD-71BB-4D0B-AB19-0570A66D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54DB5A-2187-4904-983D-E7C7E33A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11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2BF5C-42A6-415B-A810-8262F3AF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30199B-53FE-4D00-9572-04220961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96C2C1-F914-49C6-9A72-09E589B98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0F0C7B2-1BD2-436E-B9DC-FE6E64401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8EA6E0-FD0A-43B3-909D-7B3681C14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196C493-A26C-4004-9A5C-CBBD243B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40C8DF4-B7FF-43FB-9BA4-71A27BD7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BFCF3A0-716F-42A6-AF7B-DA4985E8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2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77D73-6310-4878-A161-44CC4B23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EAE0E6-D5DF-41A7-9534-77DD92C2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D42CCAD-7020-49D3-AD7C-D528EC68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AB76DC-914A-443C-A521-29D1EF73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51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CA8E80A-6631-4203-A890-ADAF4ED3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09302EF-65A2-4C09-BFC7-02B9EC8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E4ADEA-1708-4798-9392-70B54FA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2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F72A9-AE4D-41AA-B127-204A97B6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5E2A-2BB3-4AF9-9741-A474BDEE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84F151-4610-4EEA-830D-1AA95A4A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5C5633A-EE4D-423E-B695-8291A24D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D48383-211A-4940-BE54-9A230A2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B90D656-8289-4A87-8FA9-A865BD68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627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10E48-3DEC-41B5-AAD8-97D1ECD9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70DC564-B6EB-4A06-B62E-07A6C7CE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06022C3-3F23-4445-8971-5191D473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2C2A59-3D07-4436-9378-C5754A9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AE558-BD17-412F-93D7-4580974F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6110B5-A261-423E-8329-844F51F5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62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B761BC-9B5F-40C1-9791-A044FB77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9C51DD-F092-4DDA-81A1-4C2BBE000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79D758-A6D6-44AA-8524-51D9D3781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953C-9E8A-448E-9C3F-A36BDF45AF0C}" type="datetimeFigureOut">
              <a:rPr lang="nl-NL" smtClean="0"/>
              <a:t>22-3-2021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41609C-52FB-4335-8123-CE7BBDC87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7AA9E8-E902-4DDB-AEA3-7C920E1BC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CF2A-F45A-428A-AEEC-5AED41A191B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8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5FCE9B6A-C4E5-4349-9305-CB65A71F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55000" lnSpcReduction="20000"/>
          </a:bodyPr>
          <a:lstStyle/>
          <a:p>
            <a:pPr algn="l"/>
            <a:endParaRPr lang="nl-NL" sz="1800" dirty="0">
              <a:solidFill>
                <a:srgbClr val="000000"/>
              </a:solidFill>
            </a:endParaRPr>
          </a:p>
          <a:p>
            <a:pPr algn="l"/>
            <a:r>
              <a:rPr lang="nl-NL" sz="7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Periode 3</a:t>
            </a: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D841F0B-2F9A-4B74-92C0-2F88D7D5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958940"/>
            <a:ext cx="4141760" cy="185451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358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31624D-723D-4378-B223-4FF4068F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Hoger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Lager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ECC3EFF-BDFA-432E-B7EA-9D9303A970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39241"/>
            <a:ext cx="7188199" cy="35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8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155B73-6CD3-456F-ACA0-9B6C4946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Woord-Raden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06DF002-DF7E-4BBF-9B5C-19D31872E5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42565"/>
            <a:ext cx="7225748" cy="41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5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2FFC1CDE-D8A6-4C58-8040-0C1A2715473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1" b="7420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4B25F5-1D03-4A98-B808-44D5F23C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nl-NL" sz="2600" dirty="0">
                <a:solidFill>
                  <a:schemeClr val="accent1">
                    <a:lumMod val="50000"/>
                  </a:schemeClr>
                </a:solidFill>
              </a:rPr>
              <a:t>Bonus Dobbelen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24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520756-AB67-4716-866F-E202B0AF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Onderhoud plegen aan Puppy Love website</a:t>
            </a:r>
          </a:p>
        </p:txBody>
      </p:sp>
    </p:spTree>
    <p:extLst>
      <p:ext uri="{BB962C8B-B14F-4D97-AF65-F5344CB8AC3E}">
        <p14:creationId xmlns:p14="http://schemas.microsoft.com/office/powerpoint/2010/main" val="168960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731F36-D4E1-4C08-B4B5-3DE4E0C9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AF21F-4E22-435A-8B7B-6366AF74E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 flipH="1" flipV="1">
            <a:off x="1978964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55D7CD-E087-4EE8-9800-300C3E68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Opdracht Front-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62585-D35B-4A38-A761-0B9C3A493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59578" y="0"/>
            <a:ext cx="673242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7786E8B-1158-49D2-8A7B-54EAAB6D1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98293"/>
              </p:ext>
            </p:extLst>
          </p:nvPr>
        </p:nvGraphicFramePr>
        <p:xfrm>
          <a:off x="5641614" y="955653"/>
          <a:ext cx="5747085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244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273584-D520-49A3-89D4-59EF2053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Beheren van de source code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F96A041-C025-400D-8173-BF9AE5A59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41565"/>
            <a:ext cx="7188199" cy="39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1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520756-AB67-4716-866F-E202B0AF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50712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6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4E46C0-8C48-416D-8B4C-18905532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</a:t>
            </a:r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FC064C54-A161-47D6-A7F2-049895E3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28" y="520296"/>
            <a:ext cx="5817408" cy="5817408"/>
          </a:xfrm>
        </p:spPr>
      </p:pic>
    </p:spTree>
    <p:extLst>
      <p:ext uri="{BB962C8B-B14F-4D97-AF65-F5344CB8AC3E}">
        <p14:creationId xmlns:p14="http://schemas.microsoft.com/office/powerpoint/2010/main" val="175569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25B5D73-41E3-40A7-9CBC-0C24E5E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29" y="821530"/>
            <a:ext cx="3515244" cy="5340097"/>
          </a:xfrm>
        </p:spPr>
        <p:txBody>
          <a:bodyPr anchor="ctr">
            <a:normAutofit/>
          </a:bodyPr>
          <a:lstStyle/>
          <a:p>
            <a:r>
              <a:rPr lang="nl-NL" sz="4800" dirty="0">
                <a:solidFill>
                  <a:schemeClr val="bg1"/>
                </a:solidFill>
              </a:rPr>
              <a:t>Project en toets data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C07DA65-9352-4A48-8820-850A8C610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24250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43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930340-AD8F-4B49-B49D-99570632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nl-NL" sz="4100" dirty="0">
                <a:solidFill>
                  <a:schemeClr val="bg1"/>
                </a:solidFill>
              </a:rPr>
              <a:t>Werkafspraken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2E9E7B6-A751-489F-BAA4-5110A7797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41907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9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BD5978-B34E-4A46-900A-FA36FB2B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nl-NL" sz="4800" dirty="0">
                <a:solidFill>
                  <a:schemeClr val="bg1"/>
                </a:solidFill>
              </a:rPr>
              <a:t>Betrokken vakken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36C44FC-129C-4A17-953E-5AB5BAFA2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8303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BD5978-B34E-4A46-900A-FA36FB2B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nl-NL" sz="4800" dirty="0">
                <a:solidFill>
                  <a:schemeClr val="bg1"/>
                </a:solidFill>
              </a:rPr>
              <a:t>Inhoud van project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36C44FC-129C-4A17-953E-5AB5BAFA2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34129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23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520756-AB67-4716-866F-E202B0AF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Spelletjes App</a:t>
            </a:r>
          </a:p>
        </p:txBody>
      </p:sp>
    </p:spTree>
    <p:extLst>
      <p:ext uri="{BB962C8B-B14F-4D97-AF65-F5344CB8AC3E}">
        <p14:creationId xmlns:p14="http://schemas.microsoft.com/office/powerpoint/2010/main" val="95990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D4CEDC0-F837-41C1-8AAD-E1AF3A21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nl-NL" sz="4800" dirty="0">
                <a:solidFill>
                  <a:schemeClr val="bg1"/>
                </a:solidFill>
              </a:rPr>
              <a:t>Opdracht Back- End</a:t>
            </a:r>
          </a:p>
        </p:txBody>
      </p:sp>
      <p:graphicFrame>
        <p:nvGraphicFramePr>
          <p:cNvPr id="25" name="Tijdelijke aanduiding voor inhoud 2">
            <a:extLst>
              <a:ext uri="{FF2B5EF4-FFF2-40B4-BE49-F238E27FC236}">
                <a16:creationId xmlns:a16="http://schemas.microsoft.com/office/drawing/2014/main" id="{F8453E2D-A1DD-4473-826D-31826BEF6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06950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44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4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188DC-7CC1-41F0-8D6C-DEBDC776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 Form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31E87FF-088D-4717-AD35-36562ECCE8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39241"/>
            <a:ext cx="7188199" cy="35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5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D62AB1-D98D-456E-B456-79A5171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Play 21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20D69EE6-B8B3-45DA-903E-E04E5ADCA3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625" y="961812"/>
            <a:ext cx="57841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65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252</Words>
  <Application>Microsoft Office PowerPoint</Application>
  <PresentationFormat>Breedbeeld</PresentationFormat>
  <Paragraphs>48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PowerPoint-presentatie</vt:lpstr>
      <vt:lpstr>Project en toets data</vt:lpstr>
      <vt:lpstr>Werkafspraken</vt:lpstr>
      <vt:lpstr>Betrokken vakken</vt:lpstr>
      <vt:lpstr>Inhoud van project</vt:lpstr>
      <vt:lpstr>Spelletjes App</vt:lpstr>
      <vt:lpstr>Opdracht Back- End</vt:lpstr>
      <vt:lpstr>Start Form</vt:lpstr>
      <vt:lpstr>Play 21</vt:lpstr>
      <vt:lpstr>Hoger - Lager</vt:lpstr>
      <vt:lpstr>Woord-Raden</vt:lpstr>
      <vt:lpstr>Bonus Dobbelen</vt:lpstr>
      <vt:lpstr>Onderhoud plegen aan Puppy Love website</vt:lpstr>
      <vt:lpstr>Opdracht Front- End</vt:lpstr>
      <vt:lpstr>Beheren van de source code</vt:lpstr>
      <vt:lpstr>Project Management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Gerard Wargers</dc:creator>
  <cp:lastModifiedBy>Gerard Wargers</cp:lastModifiedBy>
  <cp:revision>14</cp:revision>
  <dcterms:created xsi:type="dcterms:W3CDTF">2021-03-19T09:17:55Z</dcterms:created>
  <dcterms:modified xsi:type="dcterms:W3CDTF">2021-03-22T07:17:21Z</dcterms:modified>
</cp:coreProperties>
</file>