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64E05-9C6C-4AB5-A67D-F8F9A6A1D146}" v="20" dt="2020-11-03T07:58:5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ri Blanckenborg" userId="1b15dadd3c3d4ca7" providerId="LiveId" clId="{E1564E05-9C6C-4AB5-A67D-F8F9A6A1D146}"/>
    <pc:docChg chg="undo custSel mod addSld modSld sldOrd">
      <pc:chgData name="Youri Blanckenborg" userId="1b15dadd3c3d4ca7" providerId="LiveId" clId="{E1564E05-9C6C-4AB5-A67D-F8F9A6A1D146}" dt="2020-11-03T07:58:48.702" v="250" actId="26606"/>
      <pc:docMkLst>
        <pc:docMk/>
      </pc:docMkLst>
      <pc:sldChg chg="modSp mod">
        <pc:chgData name="Youri Blanckenborg" userId="1b15dadd3c3d4ca7" providerId="LiveId" clId="{E1564E05-9C6C-4AB5-A67D-F8F9A6A1D146}" dt="2020-11-03T07:57:22.541" v="239" actId="404"/>
        <pc:sldMkLst>
          <pc:docMk/>
          <pc:sldMk cId="3976010740" sldId="256"/>
        </pc:sldMkLst>
        <pc:spChg chg="mod">
          <ac:chgData name="Youri Blanckenborg" userId="1b15dadd3c3d4ca7" providerId="LiveId" clId="{E1564E05-9C6C-4AB5-A67D-F8F9A6A1D146}" dt="2020-11-03T07:44:02.161" v="15" actId="20577"/>
          <ac:spMkLst>
            <pc:docMk/>
            <pc:sldMk cId="3976010740" sldId="256"/>
            <ac:spMk id="2" creationId="{63032B01-5650-4FD8-8453-7C840034FAF9}"/>
          </ac:spMkLst>
        </pc:spChg>
        <pc:spChg chg="mod">
          <ac:chgData name="Youri Blanckenborg" userId="1b15dadd3c3d4ca7" providerId="LiveId" clId="{E1564E05-9C6C-4AB5-A67D-F8F9A6A1D146}" dt="2020-11-03T07:57:22.541" v="239" actId="404"/>
          <ac:spMkLst>
            <pc:docMk/>
            <pc:sldMk cId="3976010740" sldId="256"/>
            <ac:spMk id="3" creationId="{0FF06475-4DBD-49A2-8D3C-4E4C9317DACB}"/>
          </ac:spMkLst>
        </pc:spChg>
      </pc:sldChg>
      <pc:sldChg chg="addSp delSp modSp new mod ord setBg">
        <pc:chgData name="Youri Blanckenborg" userId="1b15dadd3c3d4ca7" providerId="LiveId" clId="{E1564E05-9C6C-4AB5-A67D-F8F9A6A1D146}" dt="2020-11-03T07:52:55.120" v="170"/>
        <pc:sldMkLst>
          <pc:docMk/>
          <pc:sldMk cId="2518133451" sldId="257"/>
        </pc:sldMkLst>
        <pc:spChg chg="mod ord">
          <ac:chgData name="Youri Blanckenborg" userId="1b15dadd3c3d4ca7" providerId="LiveId" clId="{E1564E05-9C6C-4AB5-A67D-F8F9A6A1D146}" dt="2020-11-03T07:48:49.619" v="106" actId="26606"/>
          <ac:spMkLst>
            <pc:docMk/>
            <pc:sldMk cId="2518133451" sldId="257"/>
            <ac:spMk id="2" creationId="{59E5BD7C-F57E-435D-BB98-1245BCF0CD47}"/>
          </ac:spMkLst>
        </pc:spChg>
        <pc:spChg chg="del">
          <ac:chgData name="Youri Blanckenborg" userId="1b15dadd3c3d4ca7" providerId="LiveId" clId="{E1564E05-9C6C-4AB5-A67D-F8F9A6A1D146}" dt="2020-11-03T07:44:57.639" v="74"/>
          <ac:spMkLst>
            <pc:docMk/>
            <pc:sldMk cId="2518133451" sldId="257"/>
            <ac:spMk id="3" creationId="{98638AA7-7BB1-4C21-8C4D-F0951FE2AC80}"/>
          </ac:spMkLst>
        </pc:spChg>
        <pc:spChg chg="add del mod">
          <ac:chgData name="Youri Blanckenborg" userId="1b15dadd3c3d4ca7" providerId="LiveId" clId="{E1564E05-9C6C-4AB5-A67D-F8F9A6A1D146}" dt="2020-11-03T07:49:00.174" v="108"/>
          <ac:spMkLst>
            <pc:docMk/>
            <pc:sldMk cId="2518133451" sldId="257"/>
            <ac:spMk id="6" creationId="{EA04FC0D-1988-490F-9226-CF74621855DE}"/>
          </ac:spMkLst>
        </pc:spChg>
        <pc:spChg chg="add del">
          <ac:chgData name="Youri Blanckenborg" userId="1b15dadd3c3d4ca7" providerId="LiveId" clId="{E1564E05-9C6C-4AB5-A67D-F8F9A6A1D146}" dt="2020-11-03T07:45:18.137" v="76" actId="26606"/>
          <ac:spMkLst>
            <pc:docMk/>
            <pc:sldMk cId="2518133451" sldId="257"/>
            <ac:spMk id="8" creationId="{89D7BEB5-0724-4E10-AF45-4201DCC33AF3}"/>
          </ac:spMkLst>
        </pc:spChg>
        <pc:spChg chg="add del">
          <ac:chgData name="Youri Blanckenborg" userId="1b15dadd3c3d4ca7" providerId="LiveId" clId="{E1564E05-9C6C-4AB5-A67D-F8F9A6A1D146}" dt="2020-11-03T07:48:49.619" v="106" actId="26606"/>
          <ac:spMkLst>
            <pc:docMk/>
            <pc:sldMk cId="2518133451" sldId="257"/>
            <ac:spMk id="9" creationId="{10BF01E1-FA9A-4796-8396-9FC358A4E861}"/>
          </ac:spMkLst>
        </pc:spChg>
        <pc:spChg chg="add del">
          <ac:chgData name="Youri Blanckenborg" userId="1b15dadd3c3d4ca7" providerId="LiveId" clId="{E1564E05-9C6C-4AB5-A67D-F8F9A6A1D146}" dt="2020-11-03T07:45:26.719" v="78" actId="26606"/>
          <ac:spMkLst>
            <pc:docMk/>
            <pc:sldMk cId="2518133451" sldId="257"/>
            <ac:spMk id="10" creationId="{7DDA5307-E35E-4BBC-ACD3-C40349E8DFDB}"/>
          </ac:spMkLst>
        </pc:spChg>
        <pc:spChg chg="add del mod">
          <ac:chgData name="Youri Blanckenborg" userId="1b15dadd3c3d4ca7" providerId="LiveId" clId="{E1564E05-9C6C-4AB5-A67D-F8F9A6A1D146}" dt="2020-11-03T07:45:41.702" v="86" actId="26606"/>
          <ac:spMkLst>
            <pc:docMk/>
            <pc:sldMk cId="2518133451" sldId="257"/>
            <ac:spMk id="12" creationId="{E514231A-ED26-4157-9E6F-FCEDDC1C3DA1}"/>
          </ac:spMkLst>
        </pc:spChg>
        <pc:spChg chg="add del">
          <ac:chgData name="Youri Blanckenborg" userId="1b15dadd3c3d4ca7" providerId="LiveId" clId="{E1564E05-9C6C-4AB5-A67D-F8F9A6A1D146}" dt="2020-11-03T07:45:41.702" v="86" actId="26606"/>
          <ac:spMkLst>
            <pc:docMk/>
            <pc:sldMk cId="2518133451" sldId="257"/>
            <ac:spMk id="13" creationId="{ED10CF64-F588-4794-80E9-12CBA1784939}"/>
          </ac:spMkLst>
        </pc:spChg>
        <pc:spChg chg="add del">
          <ac:chgData name="Youri Blanckenborg" userId="1b15dadd3c3d4ca7" providerId="LiveId" clId="{E1564E05-9C6C-4AB5-A67D-F8F9A6A1D146}" dt="2020-11-03T07:45:41.236" v="83" actId="26606"/>
          <ac:spMkLst>
            <pc:docMk/>
            <pc:sldMk cId="2518133451" sldId="257"/>
            <ac:spMk id="18" creationId="{50E53EDA-3B94-4F6B-9E86-D3BB9EBB9616}"/>
          </ac:spMkLst>
        </pc:spChg>
        <pc:spChg chg="add del">
          <ac:chgData name="Youri Blanckenborg" userId="1b15dadd3c3d4ca7" providerId="LiveId" clId="{E1564E05-9C6C-4AB5-A67D-F8F9A6A1D146}" dt="2020-11-03T07:48:47.062" v="101" actId="26606"/>
          <ac:spMkLst>
            <pc:docMk/>
            <pc:sldMk cId="2518133451" sldId="257"/>
            <ac:spMk id="19" creationId="{DB2E9606-9633-4214-A7CD-439FE6D24649}"/>
          </ac:spMkLst>
        </pc:spChg>
        <pc:spChg chg="add del">
          <ac:chgData name="Youri Blanckenborg" userId="1b15dadd3c3d4ca7" providerId="LiveId" clId="{E1564E05-9C6C-4AB5-A67D-F8F9A6A1D146}" dt="2020-11-03T07:48:47.062" v="101" actId="26606"/>
          <ac:spMkLst>
            <pc:docMk/>
            <pc:sldMk cId="2518133451" sldId="257"/>
            <ac:spMk id="22" creationId="{86FD5145-ECC0-491D-A5BC-D31F54E6B5B7}"/>
          </ac:spMkLst>
        </pc:spChg>
        <pc:spChg chg="add del">
          <ac:chgData name="Youri Blanckenborg" userId="1b15dadd3c3d4ca7" providerId="LiveId" clId="{E1564E05-9C6C-4AB5-A67D-F8F9A6A1D146}" dt="2020-11-03T07:48:47.062" v="101" actId="26606"/>
          <ac:spMkLst>
            <pc:docMk/>
            <pc:sldMk cId="2518133451" sldId="257"/>
            <ac:spMk id="24" creationId="{130F4120-8463-4AA1-A60F-13DAD292DBCE}"/>
          </ac:spMkLst>
        </pc:spChg>
        <pc:spChg chg="add del">
          <ac:chgData name="Youri Blanckenborg" userId="1b15dadd3c3d4ca7" providerId="LiveId" clId="{E1564E05-9C6C-4AB5-A67D-F8F9A6A1D146}" dt="2020-11-03T07:48:47.062" v="101" actId="26606"/>
          <ac:spMkLst>
            <pc:docMk/>
            <pc:sldMk cId="2518133451" sldId="257"/>
            <ac:spMk id="26" creationId="{B1461D2C-0D6D-418F-AF6B-9D30AAF534A4}"/>
          </ac:spMkLst>
        </pc:spChg>
        <pc:picChg chg="add del mod">
          <ac:chgData name="Youri Blanckenborg" userId="1b15dadd3c3d4ca7" providerId="LiveId" clId="{E1564E05-9C6C-4AB5-A67D-F8F9A6A1D146}" dt="2020-11-03T07:46:04.701" v="93" actId="478"/>
          <ac:picMkLst>
            <pc:docMk/>
            <pc:sldMk cId="2518133451" sldId="257"/>
            <ac:picMk id="4" creationId="{C9444D0C-A222-4958-BD69-173746743A6F}"/>
          </ac:picMkLst>
        </pc:picChg>
        <pc:picChg chg="add del mod ord">
          <ac:chgData name="Youri Blanckenborg" userId="1b15dadd3c3d4ca7" providerId="LiveId" clId="{E1564E05-9C6C-4AB5-A67D-F8F9A6A1D146}" dt="2020-11-03T07:48:49.812" v="107"/>
          <ac:picMkLst>
            <pc:docMk/>
            <pc:sldMk cId="2518133451" sldId="257"/>
            <ac:picMk id="7" creationId="{4F1BA781-CF9C-4C94-ACE7-A75CE3557205}"/>
          </ac:picMkLst>
        </pc:picChg>
        <pc:picChg chg="add del">
          <ac:chgData name="Youri Blanckenborg" userId="1b15dadd3c3d4ca7" providerId="LiveId" clId="{E1564E05-9C6C-4AB5-A67D-F8F9A6A1D146}" dt="2020-11-03T07:45:41.702" v="86" actId="26606"/>
          <ac:picMkLst>
            <pc:docMk/>
            <pc:sldMk cId="2518133451" sldId="257"/>
            <ac:picMk id="11" creationId="{0C8B7D16-051E-4562-B872-ABF369C457CA}"/>
          </ac:picMkLst>
        </pc:picChg>
        <pc:picChg chg="add del mod ord">
          <ac:chgData name="Youri Blanckenborg" userId="1b15dadd3c3d4ca7" providerId="LiveId" clId="{E1564E05-9C6C-4AB5-A67D-F8F9A6A1D146}" dt="2020-11-03T07:48:49.615" v="105"/>
          <ac:picMkLst>
            <pc:docMk/>
            <pc:sldMk cId="2518133451" sldId="257"/>
            <ac:picMk id="14" creationId="{912D450C-4B89-4D1D-BCBB-FF5434828002}"/>
          </ac:picMkLst>
        </pc:picChg>
        <pc:picChg chg="add del mod">
          <ac:chgData name="Youri Blanckenborg" userId="1b15dadd3c3d4ca7" providerId="LiveId" clId="{E1564E05-9C6C-4AB5-A67D-F8F9A6A1D146}" dt="2020-11-03T07:48:47.608" v="102"/>
          <ac:picMkLst>
            <pc:docMk/>
            <pc:sldMk cId="2518133451" sldId="257"/>
            <ac:picMk id="15" creationId="{E380AE08-4816-4735-ADE8-71B09C734FC1}"/>
          </ac:picMkLst>
        </pc:picChg>
        <pc:picChg chg="add mod">
          <ac:chgData name="Youri Blanckenborg" userId="1b15dadd3c3d4ca7" providerId="LiveId" clId="{E1564E05-9C6C-4AB5-A67D-F8F9A6A1D146}" dt="2020-11-03T07:50:18.819" v="126" actId="1076"/>
          <ac:picMkLst>
            <pc:docMk/>
            <pc:sldMk cId="2518133451" sldId="257"/>
            <ac:picMk id="16" creationId="{F2C90900-2887-4BA6-B153-9FF707CD5F9D}"/>
          </ac:picMkLst>
        </pc:picChg>
        <pc:picChg chg="add mod">
          <ac:chgData name="Youri Blanckenborg" userId="1b15dadd3c3d4ca7" providerId="LiveId" clId="{E1564E05-9C6C-4AB5-A67D-F8F9A6A1D146}" dt="2020-11-03T07:50:21.511" v="127" actId="1076"/>
          <ac:picMkLst>
            <pc:docMk/>
            <pc:sldMk cId="2518133451" sldId="257"/>
            <ac:picMk id="17" creationId="{6FC9EDD7-A8B0-4A05-BDC5-6ED858C6E229}"/>
          </ac:picMkLst>
        </pc:picChg>
        <pc:picChg chg="add mod">
          <ac:chgData name="Youri Blanckenborg" userId="1b15dadd3c3d4ca7" providerId="LiveId" clId="{E1564E05-9C6C-4AB5-A67D-F8F9A6A1D146}" dt="2020-11-03T07:49:59.171" v="123" actId="1076"/>
          <ac:picMkLst>
            <pc:docMk/>
            <pc:sldMk cId="2518133451" sldId="257"/>
            <ac:picMk id="21" creationId="{F483A624-223E-4C3C-B273-1091292F9486}"/>
          </ac:picMkLst>
        </pc:picChg>
        <pc:picChg chg="add del mod">
          <ac:chgData name="Youri Blanckenborg" userId="1b15dadd3c3d4ca7" providerId="LiveId" clId="{E1564E05-9C6C-4AB5-A67D-F8F9A6A1D146}" dt="2020-11-03T07:49:10.689" v="111" actId="478"/>
          <ac:picMkLst>
            <pc:docMk/>
            <pc:sldMk cId="2518133451" sldId="257"/>
            <ac:picMk id="23" creationId="{463EA01F-1B8D-48BC-9B6C-CC602375A2F0}"/>
          </ac:picMkLst>
        </pc:picChg>
        <pc:cxnChg chg="add del">
          <ac:chgData name="Youri Blanckenborg" userId="1b15dadd3c3d4ca7" providerId="LiveId" clId="{E1564E05-9C6C-4AB5-A67D-F8F9A6A1D146}" dt="2020-11-03T07:45:41.236" v="83" actId="26606"/>
          <ac:cxnSpMkLst>
            <pc:docMk/>
            <pc:sldMk cId="2518133451" sldId="257"/>
            <ac:cxnSpMk id="20" creationId="{30EFD79F-7790-479B-B7DB-BD0D8C101DDD}"/>
          </ac:cxnSpMkLst>
        </pc:cxnChg>
      </pc:sldChg>
      <pc:sldChg chg="addSp delSp modSp new mod setBg">
        <pc:chgData name="Youri Blanckenborg" userId="1b15dadd3c3d4ca7" providerId="LiveId" clId="{E1564E05-9C6C-4AB5-A67D-F8F9A6A1D146}" dt="2020-11-03T07:52:59.127" v="171" actId="1076"/>
        <pc:sldMkLst>
          <pc:docMk/>
          <pc:sldMk cId="193798393" sldId="258"/>
        </pc:sldMkLst>
        <pc:spChg chg="mod ord">
          <ac:chgData name="Youri Blanckenborg" userId="1b15dadd3c3d4ca7" providerId="LiveId" clId="{E1564E05-9C6C-4AB5-A67D-F8F9A6A1D146}" dt="2020-11-03T07:52:31.086" v="167" actId="26606"/>
          <ac:spMkLst>
            <pc:docMk/>
            <pc:sldMk cId="193798393" sldId="258"/>
            <ac:spMk id="2" creationId="{5AD4A932-BA33-4958-BFB4-49E1A414FEC3}"/>
          </ac:spMkLst>
        </pc:spChg>
        <pc:spChg chg="del">
          <ac:chgData name="Youri Blanckenborg" userId="1b15dadd3c3d4ca7" providerId="LiveId" clId="{E1564E05-9C6C-4AB5-A67D-F8F9A6A1D146}" dt="2020-11-03T07:50:42.721" v="138"/>
          <ac:spMkLst>
            <pc:docMk/>
            <pc:sldMk cId="193798393" sldId="258"/>
            <ac:spMk id="3" creationId="{FBF37DCA-05A7-45BD-9FE6-5F216753D616}"/>
          </ac:spMkLst>
        </pc:spChg>
        <pc:spChg chg="add del">
          <ac:chgData name="Youri Blanckenborg" userId="1b15dadd3c3d4ca7" providerId="LiveId" clId="{E1564E05-9C6C-4AB5-A67D-F8F9A6A1D146}" dt="2020-11-03T07:52:24.506" v="164" actId="26606"/>
          <ac:spMkLst>
            <pc:docMk/>
            <pc:sldMk cId="193798393" sldId="258"/>
            <ac:spMk id="6" creationId="{4497FAC0-542D-4009-A7C2-C4351C3C14E3}"/>
          </ac:spMkLst>
        </pc:spChg>
        <pc:spChg chg="add">
          <ac:chgData name="Youri Blanckenborg" userId="1b15dadd3c3d4ca7" providerId="LiveId" clId="{E1564E05-9C6C-4AB5-A67D-F8F9A6A1D146}" dt="2020-11-03T07:52:31.086" v="167" actId="26606"/>
          <ac:spMkLst>
            <pc:docMk/>
            <pc:sldMk cId="193798393" sldId="258"/>
            <ac:spMk id="7" creationId="{6DE7DDE6-F4FD-4A9C-82DC-08BFF93AC212}"/>
          </ac:spMkLst>
        </pc:spChg>
        <pc:spChg chg="add del">
          <ac:chgData name="Youri Blanckenborg" userId="1b15dadd3c3d4ca7" providerId="LiveId" clId="{E1564E05-9C6C-4AB5-A67D-F8F9A6A1D146}" dt="2020-11-03T07:52:08.163" v="160" actId="26606"/>
          <ac:spMkLst>
            <pc:docMk/>
            <pc:sldMk cId="193798393" sldId="258"/>
            <ac:spMk id="8" creationId="{EC1B8F45-89FB-49D4-8C7A-5FD6E4A95344}"/>
          </ac:spMkLst>
        </pc:spChg>
        <pc:spChg chg="add del">
          <ac:chgData name="Youri Blanckenborg" userId="1b15dadd3c3d4ca7" providerId="LiveId" clId="{E1564E05-9C6C-4AB5-A67D-F8F9A6A1D146}" dt="2020-11-03T07:51:58.573" v="149" actId="26606"/>
          <ac:spMkLst>
            <pc:docMk/>
            <pc:sldMk cId="193798393" sldId="258"/>
            <ac:spMk id="11" creationId="{0DC895F7-4E59-40FB-87DD-ACE47F94C143}"/>
          </ac:spMkLst>
        </pc:spChg>
        <pc:spChg chg="add del">
          <ac:chgData name="Youri Blanckenborg" userId="1b15dadd3c3d4ca7" providerId="LiveId" clId="{E1564E05-9C6C-4AB5-A67D-F8F9A6A1D146}" dt="2020-11-03T07:52:01.197" v="151" actId="26606"/>
          <ac:spMkLst>
            <pc:docMk/>
            <pc:sldMk cId="193798393" sldId="258"/>
            <ac:spMk id="16" creationId="{0DC895F7-4E59-40FB-87DD-ACE47F94C143}"/>
          </ac:spMkLst>
        </pc:spChg>
        <pc:spChg chg="add del">
          <ac:chgData name="Youri Blanckenborg" userId="1b15dadd3c3d4ca7" providerId="LiveId" clId="{E1564E05-9C6C-4AB5-A67D-F8F9A6A1D146}" dt="2020-11-03T07:52:05.083" v="153" actId="26606"/>
          <ac:spMkLst>
            <pc:docMk/>
            <pc:sldMk cId="193798393" sldId="258"/>
            <ac:spMk id="20" creationId="{0DC895F7-4E59-40FB-87DD-ACE47F94C143}"/>
          </ac:spMkLst>
        </pc:spChg>
        <pc:picChg chg="add mod">
          <ac:chgData name="Youri Blanckenborg" userId="1b15dadd3c3d4ca7" providerId="LiveId" clId="{E1564E05-9C6C-4AB5-A67D-F8F9A6A1D146}" dt="2020-11-03T07:52:59.127" v="171" actId="1076"/>
          <ac:picMkLst>
            <pc:docMk/>
            <pc:sldMk cId="193798393" sldId="258"/>
            <ac:picMk id="4" creationId="{E477C3BB-430E-46A3-BDA4-C7AF8FB9C542}"/>
          </ac:picMkLst>
        </pc:picChg>
        <pc:picChg chg="add del">
          <ac:chgData name="Youri Blanckenborg" userId="1b15dadd3c3d4ca7" providerId="LiveId" clId="{E1564E05-9C6C-4AB5-A67D-F8F9A6A1D146}" dt="2020-11-03T07:51:58.573" v="149" actId="26606"/>
          <ac:picMkLst>
            <pc:docMk/>
            <pc:sldMk cId="193798393" sldId="258"/>
            <ac:picMk id="9" creationId="{CBECFFDC-94DB-4DA3-94FE-22FEDDA8FA30}"/>
          </ac:picMkLst>
        </pc:picChg>
        <pc:picChg chg="add del">
          <ac:chgData name="Youri Blanckenborg" userId="1b15dadd3c3d4ca7" providerId="LiveId" clId="{E1564E05-9C6C-4AB5-A67D-F8F9A6A1D146}" dt="2020-11-03T07:51:58.573" v="149" actId="26606"/>
          <ac:picMkLst>
            <pc:docMk/>
            <pc:sldMk cId="193798393" sldId="258"/>
            <ac:picMk id="13" creationId="{1A4C720E-710D-44F8-A8D7-2BAA61E1814B}"/>
          </ac:picMkLst>
        </pc:picChg>
        <pc:picChg chg="add del">
          <ac:chgData name="Youri Blanckenborg" userId="1b15dadd3c3d4ca7" providerId="LiveId" clId="{E1564E05-9C6C-4AB5-A67D-F8F9A6A1D146}" dt="2020-11-03T07:52:01.197" v="151" actId="26606"/>
          <ac:picMkLst>
            <pc:docMk/>
            <pc:sldMk cId="193798393" sldId="258"/>
            <ac:picMk id="15" creationId="{CBECFFDC-94DB-4DA3-94FE-22FEDDA8FA30}"/>
          </ac:picMkLst>
        </pc:picChg>
        <pc:picChg chg="add del">
          <ac:chgData name="Youri Blanckenborg" userId="1b15dadd3c3d4ca7" providerId="LiveId" clId="{E1564E05-9C6C-4AB5-A67D-F8F9A6A1D146}" dt="2020-11-03T07:52:01.197" v="151" actId="26606"/>
          <ac:picMkLst>
            <pc:docMk/>
            <pc:sldMk cId="193798393" sldId="258"/>
            <ac:picMk id="17" creationId="{1A4C720E-710D-44F8-A8D7-2BAA61E1814B}"/>
          </ac:picMkLst>
        </pc:picChg>
        <pc:picChg chg="add del">
          <ac:chgData name="Youri Blanckenborg" userId="1b15dadd3c3d4ca7" providerId="LiveId" clId="{E1564E05-9C6C-4AB5-A67D-F8F9A6A1D146}" dt="2020-11-03T07:52:05.083" v="153" actId="26606"/>
          <ac:picMkLst>
            <pc:docMk/>
            <pc:sldMk cId="193798393" sldId="258"/>
            <ac:picMk id="19" creationId="{CBECFFDC-94DB-4DA3-94FE-22FEDDA8FA30}"/>
          </ac:picMkLst>
        </pc:picChg>
        <pc:picChg chg="add del">
          <ac:chgData name="Youri Blanckenborg" userId="1b15dadd3c3d4ca7" providerId="LiveId" clId="{E1564E05-9C6C-4AB5-A67D-F8F9A6A1D146}" dt="2020-11-03T07:52:05.083" v="153" actId="26606"/>
          <ac:picMkLst>
            <pc:docMk/>
            <pc:sldMk cId="193798393" sldId="258"/>
            <ac:picMk id="21" creationId="{1A4C720E-710D-44F8-A8D7-2BAA61E1814B}"/>
          </ac:picMkLst>
        </pc:picChg>
      </pc:sldChg>
      <pc:sldChg chg="addSp delSp modSp new mod">
        <pc:chgData name="Youri Blanckenborg" userId="1b15dadd3c3d4ca7" providerId="LiveId" clId="{E1564E05-9C6C-4AB5-A67D-F8F9A6A1D146}" dt="2020-11-03T07:54:36.418" v="201" actId="478"/>
        <pc:sldMkLst>
          <pc:docMk/>
          <pc:sldMk cId="413716510" sldId="259"/>
        </pc:sldMkLst>
        <pc:spChg chg="mod">
          <ac:chgData name="Youri Blanckenborg" userId="1b15dadd3c3d4ca7" providerId="LiveId" clId="{E1564E05-9C6C-4AB5-A67D-F8F9A6A1D146}" dt="2020-11-03T07:53:57.353" v="188" actId="20577"/>
          <ac:spMkLst>
            <pc:docMk/>
            <pc:sldMk cId="413716510" sldId="259"/>
            <ac:spMk id="2" creationId="{474E168E-D14C-4CCA-A940-35A8520EF0CE}"/>
          </ac:spMkLst>
        </pc:spChg>
        <pc:spChg chg="del">
          <ac:chgData name="Youri Blanckenborg" userId="1b15dadd3c3d4ca7" providerId="LiveId" clId="{E1564E05-9C6C-4AB5-A67D-F8F9A6A1D146}" dt="2020-11-03T07:53:58.963" v="189"/>
          <ac:spMkLst>
            <pc:docMk/>
            <pc:sldMk cId="413716510" sldId="259"/>
            <ac:spMk id="3" creationId="{44392DB5-020B-4B1F-8805-917D15276DE4}"/>
          </ac:spMkLst>
        </pc:spChg>
        <pc:picChg chg="add mod">
          <ac:chgData name="Youri Blanckenborg" userId="1b15dadd3c3d4ca7" providerId="LiveId" clId="{E1564E05-9C6C-4AB5-A67D-F8F9A6A1D146}" dt="2020-11-03T07:54:28.656" v="199" actId="1076"/>
          <ac:picMkLst>
            <pc:docMk/>
            <pc:sldMk cId="413716510" sldId="259"/>
            <ac:picMk id="4" creationId="{8535D3CD-DE2D-4EA8-9765-144243CAA3EB}"/>
          </ac:picMkLst>
        </pc:picChg>
        <pc:picChg chg="add del mod">
          <ac:chgData name="Youri Blanckenborg" userId="1b15dadd3c3d4ca7" providerId="LiveId" clId="{E1564E05-9C6C-4AB5-A67D-F8F9A6A1D146}" dt="2020-11-03T07:54:36.418" v="201" actId="478"/>
          <ac:picMkLst>
            <pc:docMk/>
            <pc:sldMk cId="413716510" sldId="259"/>
            <ac:picMk id="5" creationId="{4502264B-3186-4B17-9688-E8B43A3EEBAB}"/>
          </ac:picMkLst>
        </pc:picChg>
      </pc:sldChg>
      <pc:sldChg chg="addSp delSp modSp add mod">
        <pc:chgData name="Youri Blanckenborg" userId="1b15dadd3c3d4ca7" providerId="LiveId" clId="{E1564E05-9C6C-4AB5-A67D-F8F9A6A1D146}" dt="2020-11-03T07:55:29.761" v="217" actId="1076"/>
        <pc:sldMkLst>
          <pc:docMk/>
          <pc:sldMk cId="1269165787" sldId="260"/>
        </pc:sldMkLst>
        <pc:spChg chg="mod">
          <ac:chgData name="Youri Blanckenborg" userId="1b15dadd3c3d4ca7" providerId="LiveId" clId="{E1564E05-9C6C-4AB5-A67D-F8F9A6A1D146}" dt="2020-11-03T07:54:42.246" v="210" actId="20577"/>
          <ac:spMkLst>
            <pc:docMk/>
            <pc:sldMk cId="1269165787" sldId="260"/>
            <ac:spMk id="2" creationId="{474E168E-D14C-4CCA-A940-35A8520EF0CE}"/>
          </ac:spMkLst>
        </pc:spChg>
        <pc:spChg chg="add del mod">
          <ac:chgData name="Youri Blanckenborg" userId="1b15dadd3c3d4ca7" providerId="LiveId" clId="{E1564E05-9C6C-4AB5-A67D-F8F9A6A1D146}" dt="2020-11-03T07:54:52.347" v="214"/>
          <ac:spMkLst>
            <pc:docMk/>
            <pc:sldMk cId="1269165787" sldId="260"/>
            <ac:spMk id="5" creationId="{2AC09925-4F96-4502-B38D-15C162B9EC3F}"/>
          </ac:spMkLst>
        </pc:spChg>
        <pc:picChg chg="del">
          <ac:chgData name="Youri Blanckenborg" userId="1b15dadd3c3d4ca7" providerId="LiveId" clId="{E1564E05-9C6C-4AB5-A67D-F8F9A6A1D146}" dt="2020-11-03T07:54:43.588" v="211" actId="478"/>
          <ac:picMkLst>
            <pc:docMk/>
            <pc:sldMk cId="1269165787" sldId="260"/>
            <ac:picMk id="4" creationId="{8535D3CD-DE2D-4EA8-9765-144243CAA3EB}"/>
          </ac:picMkLst>
        </pc:picChg>
        <pc:picChg chg="add del mod">
          <ac:chgData name="Youri Blanckenborg" userId="1b15dadd3c3d4ca7" providerId="LiveId" clId="{E1564E05-9C6C-4AB5-A67D-F8F9A6A1D146}" dt="2020-11-03T07:54:51.358" v="213" actId="478"/>
          <ac:picMkLst>
            <pc:docMk/>
            <pc:sldMk cId="1269165787" sldId="260"/>
            <ac:picMk id="6" creationId="{14F27010-EA3F-4A7F-93B2-CFC4B677B55C}"/>
          </ac:picMkLst>
        </pc:picChg>
        <pc:picChg chg="add mod">
          <ac:chgData name="Youri Blanckenborg" userId="1b15dadd3c3d4ca7" providerId="LiveId" clId="{E1564E05-9C6C-4AB5-A67D-F8F9A6A1D146}" dt="2020-11-03T07:55:29.761" v="217" actId="1076"/>
          <ac:picMkLst>
            <pc:docMk/>
            <pc:sldMk cId="1269165787" sldId="260"/>
            <ac:picMk id="7" creationId="{92C3E99A-9DB3-4661-BD94-C3D346335426}"/>
          </ac:picMkLst>
        </pc:picChg>
      </pc:sldChg>
      <pc:sldChg chg="addSp delSp modSp new mod">
        <pc:chgData name="Youri Blanckenborg" userId="1b15dadd3c3d4ca7" providerId="LiveId" clId="{E1564E05-9C6C-4AB5-A67D-F8F9A6A1D146}" dt="2020-11-03T07:57:06.219" v="234" actId="1076"/>
        <pc:sldMkLst>
          <pc:docMk/>
          <pc:sldMk cId="620953611" sldId="261"/>
        </pc:sldMkLst>
        <pc:spChg chg="mod">
          <ac:chgData name="Youri Blanckenborg" userId="1b15dadd3c3d4ca7" providerId="LiveId" clId="{E1564E05-9C6C-4AB5-A67D-F8F9A6A1D146}" dt="2020-11-03T07:56:28.076" v="228" actId="20577"/>
          <ac:spMkLst>
            <pc:docMk/>
            <pc:sldMk cId="620953611" sldId="261"/>
            <ac:spMk id="2" creationId="{6D47C06F-D623-4728-8D62-AA128D4AAA7C}"/>
          </ac:spMkLst>
        </pc:spChg>
        <pc:spChg chg="del">
          <ac:chgData name="Youri Blanckenborg" userId="1b15dadd3c3d4ca7" providerId="LiveId" clId="{E1564E05-9C6C-4AB5-A67D-F8F9A6A1D146}" dt="2020-11-03T07:56:29.563" v="229"/>
          <ac:spMkLst>
            <pc:docMk/>
            <pc:sldMk cId="620953611" sldId="261"/>
            <ac:spMk id="3" creationId="{D63DF326-835B-415F-AAD1-491E336A8F0C}"/>
          </ac:spMkLst>
        </pc:spChg>
        <pc:spChg chg="add del mod">
          <ac:chgData name="Youri Blanckenborg" userId="1b15dadd3c3d4ca7" providerId="LiveId" clId="{E1564E05-9C6C-4AB5-A67D-F8F9A6A1D146}" dt="2020-11-03T07:56:58.778" v="231"/>
          <ac:spMkLst>
            <pc:docMk/>
            <pc:sldMk cId="620953611" sldId="261"/>
            <ac:spMk id="6" creationId="{093C9A02-D2FB-4FBF-AD84-8657E8FD69E9}"/>
          </ac:spMkLst>
        </pc:spChg>
        <pc:picChg chg="add del mod">
          <ac:chgData name="Youri Blanckenborg" userId="1b15dadd3c3d4ca7" providerId="LiveId" clId="{E1564E05-9C6C-4AB5-A67D-F8F9A6A1D146}" dt="2020-11-03T07:56:34.977" v="230" actId="478"/>
          <ac:picMkLst>
            <pc:docMk/>
            <pc:sldMk cId="620953611" sldId="261"/>
            <ac:picMk id="4" creationId="{1F1AE6EE-5433-4D67-BDC9-959ADC725A0C}"/>
          </ac:picMkLst>
        </pc:picChg>
        <pc:picChg chg="add mod">
          <ac:chgData name="Youri Blanckenborg" userId="1b15dadd3c3d4ca7" providerId="LiveId" clId="{E1564E05-9C6C-4AB5-A67D-F8F9A6A1D146}" dt="2020-11-03T07:57:06.219" v="234" actId="1076"/>
          <ac:picMkLst>
            <pc:docMk/>
            <pc:sldMk cId="620953611" sldId="261"/>
            <ac:picMk id="7" creationId="{13655EFC-DAA3-40CE-A572-2BDA7678CA2B}"/>
          </ac:picMkLst>
        </pc:picChg>
      </pc:sldChg>
      <pc:sldChg chg="addSp delSp modSp new mod setBg">
        <pc:chgData name="Youri Blanckenborg" userId="1b15dadd3c3d4ca7" providerId="LiveId" clId="{E1564E05-9C6C-4AB5-A67D-F8F9A6A1D146}" dt="2020-11-03T07:58:48.702" v="250" actId="26606"/>
        <pc:sldMkLst>
          <pc:docMk/>
          <pc:sldMk cId="3022820090" sldId="262"/>
        </pc:sldMkLst>
        <pc:spChg chg="mod">
          <ac:chgData name="Youri Blanckenborg" userId="1b15dadd3c3d4ca7" providerId="LiveId" clId="{E1564E05-9C6C-4AB5-A67D-F8F9A6A1D146}" dt="2020-11-03T07:58:48.702" v="250" actId="26606"/>
          <ac:spMkLst>
            <pc:docMk/>
            <pc:sldMk cId="3022820090" sldId="262"/>
            <ac:spMk id="2" creationId="{E9761EA6-C87D-4F3C-8F7C-EE42FE300503}"/>
          </ac:spMkLst>
        </pc:spChg>
        <pc:spChg chg="del mod">
          <ac:chgData name="Youri Blanckenborg" userId="1b15dadd3c3d4ca7" providerId="LiveId" clId="{E1564E05-9C6C-4AB5-A67D-F8F9A6A1D146}" dt="2020-11-03T07:58:44.587" v="249" actId="478"/>
          <ac:spMkLst>
            <pc:docMk/>
            <pc:sldMk cId="3022820090" sldId="262"/>
            <ac:spMk id="3" creationId="{43268E80-F503-4880-A7EC-FE9800CBCE7B}"/>
          </ac:spMkLst>
        </pc:spChg>
        <pc:spChg chg="add del">
          <ac:chgData name="Youri Blanckenborg" userId="1b15dadd3c3d4ca7" providerId="LiveId" clId="{E1564E05-9C6C-4AB5-A67D-F8F9A6A1D146}" dt="2020-11-03T07:58:28.535" v="247" actId="26606"/>
          <ac:spMkLst>
            <pc:docMk/>
            <pc:sldMk cId="3022820090" sldId="262"/>
            <ac:spMk id="8" creationId="{66B5BE70-4451-4286-9D79-27C26F755FAC}"/>
          </ac:spMkLst>
        </pc:spChg>
        <pc:spChg chg="add del">
          <ac:chgData name="Youri Blanckenborg" userId="1b15dadd3c3d4ca7" providerId="LiveId" clId="{E1564E05-9C6C-4AB5-A67D-F8F9A6A1D146}" dt="2020-11-03T07:58:28.535" v="247" actId="26606"/>
          <ac:spMkLst>
            <pc:docMk/>
            <pc:sldMk cId="3022820090" sldId="262"/>
            <ac:spMk id="12" creationId="{D58C5A54-E70B-4B9B-A7FE-D3A05561BFD8}"/>
          </ac:spMkLst>
        </pc:spChg>
        <pc:spChg chg="add del">
          <ac:chgData name="Youri Blanckenborg" userId="1b15dadd3c3d4ca7" providerId="LiveId" clId="{E1564E05-9C6C-4AB5-A67D-F8F9A6A1D146}" dt="2020-11-03T07:58:48.702" v="250" actId="26606"/>
          <ac:spMkLst>
            <pc:docMk/>
            <pc:sldMk cId="3022820090" sldId="262"/>
            <ac:spMk id="14" creationId="{C1709A45-C6F3-4CEE-AA0F-887FAC5CAE7D}"/>
          </ac:spMkLst>
        </pc:spChg>
        <pc:spChg chg="add">
          <ac:chgData name="Youri Blanckenborg" userId="1b15dadd3c3d4ca7" providerId="LiveId" clId="{E1564E05-9C6C-4AB5-A67D-F8F9A6A1D146}" dt="2020-11-03T07:58:48.702" v="250" actId="26606"/>
          <ac:spMkLst>
            <pc:docMk/>
            <pc:sldMk cId="3022820090" sldId="262"/>
            <ac:spMk id="22" creationId="{DF43132E-D4DF-4A83-9344-A782D0F5D9F6}"/>
          </ac:spMkLst>
        </pc:spChg>
        <pc:picChg chg="add del">
          <ac:chgData name="Youri Blanckenborg" userId="1b15dadd3c3d4ca7" providerId="LiveId" clId="{E1564E05-9C6C-4AB5-A67D-F8F9A6A1D146}" dt="2020-11-03T07:58:28.535" v="247" actId="26606"/>
          <ac:picMkLst>
            <pc:docMk/>
            <pc:sldMk cId="3022820090" sldId="262"/>
            <ac:picMk id="10" creationId="{8176C668-3F88-414B-AAEE-1785E38D5D59}"/>
          </ac:picMkLst>
        </pc:picChg>
        <pc:picChg chg="add">
          <ac:chgData name="Youri Blanckenborg" userId="1b15dadd3c3d4ca7" providerId="LiveId" clId="{E1564E05-9C6C-4AB5-A67D-F8F9A6A1D146}" dt="2020-11-03T07:58:48.702" v="250" actId="26606"/>
          <ac:picMkLst>
            <pc:docMk/>
            <pc:sldMk cId="3022820090" sldId="262"/>
            <ac:picMk id="20" creationId="{18BD78ED-75E1-4879-B369-BC61F7C45E22}"/>
          </ac:picMkLst>
        </pc:picChg>
        <pc:cxnChg chg="add del">
          <ac:chgData name="Youri Blanckenborg" userId="1b15dadd3c3d4ca7" providerId="LiveId" clId="{E1564E05-9C6C-4AB5-A67D-F8F9A6A1D146}" dt="2020-11-03T07:58:48.702" v="250" actId="26606"/>
          <ac:cxnSpMkLst>
            <pc:docMk/>
            <pc:sldMk cId="3022820090" sldId="262"/>
            <ac:cxnSpMk id="15" creationId="{26E963D7-0A73-484A-B8A2-DDBFEA123C2F}"/>
          </ac:cxnSpMkLst>
        </pc:cxnChg>
        <pc:cxnChg chg="add">
          <ac:chgData name="Youri Blanckenborg" userId="1b15dadd3c3d4ca7" providerId="LiveId" clId="{E1564E05-9C6C-4AB5-A67D-F8F9A6A1D146}" dt="2020-11-03T07:58:48.702" v="250" actId="26606"/>
          <ac:cxnSpMkLst>
            <pc:docMk/>
            <pc:sldMk cId="3022820090" sldId="262"/>
            <ac:cxnSpMk id="24" creationId="{6AA24BC1-1577-4586-AD7A-417660E372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code.microbit.org/_YmhHfxFFHEV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32B01-5650-4FD8-8453-7C840034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Microbit Unit 12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F06475-4DBD-49A2-8D3C-4E4C9317D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Emiel Dijkers &amp; Youri Blanckenborg</a:t>
            </a:r>
          </a:p>
          <a:p>
            <a:r>
              <a:rPr lang="nl-NL" dirty="0"/>
              <a:t>I0sda</a:t>
            </a:r>
          </a:p>
          <a:p>
            <a:r>
              <a:rPr lang="nl-NL" sz="105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makecode.microbit.org/_YmhHfxFFHEVD"/>
              </a:rPr>
              <a:t>https://makecode.microbit.org/_YmhHfxFFHEVD</a:t>
            </a:r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9760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7C06F-D623-4728-8D62-AA128D4A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3655EFC-DAA3-40CE-A572-2BDA7678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299" y="1913641"/>
            <a:ext cx="10547402" cy="38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4A932-BA33-4958-BFB4-49E1A414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nl-NL" dirty="0"/>
              <a:t>Flowchart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477C3BB-430E-46A3-BDA4-C7AF8FB9C54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" b="-2"/>
          <a:stretch/>
        </p:blipFill>
        <p:spPr>
          <a:xfrm>
            <a:off x="0" y="0"/>
            <a:ext cx="7552924" cy="6858000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DE7DDE6-F4FD-4A9C-82DC-08BFF93A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5BD7C-F57E-435D-BB98-1245BCF0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Kluis</a:t>
            </a:r>
            <a:endParaRPr lang="nl-NL" dirty="0"/>
          </a:p>
        </p:txBody>
      </p:sp>
      <p:pic>
        <p:nvPicPr>
          <p:cNvPr id="16" name="Tijdelijke aanduiding voor inhoud 15">
            <a:extLst>
              <a:ext uri="{FF2B5EF4-FFF2-40B4-BE49-F238E27FC236}">
                <a16:creationId xmlns:a16="http://schemas.microsoft.com/office/drawing/2014/main" id="{F2C90900-2887-4BA6-B153-9FF707CD5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89" y="2023409"/>
            <a:ext cx="2396764" cy="4624844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FC9EDD7-A8B0-4A05-BDC5-6ED858C6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24" y="209746"/>
            <a:ext cx="2598876" cy="643850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F483A624-223E-4C3C-B273-1091292F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127" y="209746"/>
            <a:ext cx="5483988" cy="64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3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168E-D14C-4CCA-A940-35A8520E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 voorbeeld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535D3CD-DE2D-4EA8-9765-144243CAA3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562" y="2065867"/>
            <a:ext cx="8050876" cy="4303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7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168E-D14C-4CCA-A940-35A8520E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 voorbeeld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2C3E99A-9DB3-4661-BD94-C3D3463354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200" y="2065867"/>
            <a:ext cx="8049600" cy="4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916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761EA6-C87D-4F3C-8F7C-EE42FE30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Einde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Breedbeeld</PresentationFormat>
  <Paragraphs>10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Hemels</vt:lpstr>
      <vt:lpstr>Microbit Unit 12</vt:lpstr>
      <vt:lpstr>Variabelen</vt:lpstr>
      <vt:lpstr>Flowchart</vt:lpstr>
      <vt:lpstr>Kluis</vt:lpstr>
      <vt:lpstr>Fout voorbeeld</vt:lpstr>
      <vt:lpstr>Goed voorbeeld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Microbit Unit 12</dc:title>
  <dc:creator>Youri Blanckenborg</dc:creator>
  <cp:lastModifiedBy>Youri Blanckenborg</cp:lastModifiedBy>
  <cp:revision>1</cp:revision>
  <dcterms:created xsi:type="dcterms:W3CDTF">2020-11-03T07:58:48Z</dcterms:created>
  <dcterms:modified xsi:type="dcterms:W3CDTF">2020-11-03T07:58:59Z</dcterms:modified>
</cp:coreProperties>
</file>