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9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64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8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13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5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7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1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95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06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4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481A-719F-40BF-80D1-29675F8EDBF7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1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Review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Projekt Arbeit</a:t>
            </a:r>
          </a:p>
          <a:p>
            <a:r>
              <a:rPr lang="en-US" dirty="0"/>
              <a:t>Thema: Roboterarm</a:t>
            </a:r>
          </a:p>
          <a:p>
            <a:r>
              <a:rPr lang="en-US" dirty="0"/>
              <a:t>Jonathan Schnee,Lutz Wolf und </a:t>
            </a:r>
            <a:r>
              <a:rPr lang="en-US"/>
              <a:t>Marc Steinebrunner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5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/>
          <a:stretch/>
        </p:blipFill>
        <p:spPr>
          <a:xfrm>
            <a:off x="0" y="0"/>
            <a:ext cx="12318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2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Dateien</a:t>
            </a:r>
            <a:endParaRPr lang="de-DE" dirty="0"/>
          </a:p>
        </p:txBody>
      </p:sp>
      <p:pic>
        <p:nvPicPr>
          <p:cNvPr id="4" name="Grafik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09" y="1987060"/>
            <a:ext cx="3705742" cy="3801005"/>
          </a:xfrm>
          <a:prstGeom prst="rect">
            <a:avLst/>
          </a:prstGeom>
        </p:spPr>
      </p:pic>
      <p:pic>
        <p:nvPicPr>
          <p:cNvPr id="6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93" y="1987060"/>
            <a:ext cx="470096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1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Einzelteile</a:t>
            </a:r>
            <a:endParaRPr lang="de-DE" dirty="0"/>
          </a:p>
        </p:txBody>
      </p:sp>
      <p:pic>
        <p:nvPicPr>
          <p:cNvPr id="4" name="Grafik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4" y="1555513"/>
            <a:ext cx="3657020" cy="3657020"/>
          </a:xfrm>
          <a:prstGeom prst="rect">
            <a:avLst/>
          </a:prstGeom>
        </p:spPr>
      </p:pic>
      <p:pic>
        <p:nvPicPr>
          <p:cNvPr id="6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96" y="1690688"/>
            <a:ext cx="4087504" cy="2715797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49" y="3881059"/>
            <a:ext cx="2662948" cy="26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9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4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Design Review</vt:lpstr>
      <vt:lpstr>PowerPoint-Präsentation</vt:lpstr>
      <vt:lpstr>3D Dateien</vt:lpstr>
      <vt:lpstr>Einzelteile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</dc:title>
  <cp:revision>3</cp:revision>
  <dcterms:modified xsi:type="dcterms:W3CDTF">2017-01-18T08:52:39Z</dcterms:modified>
</cp:coreProperties>
</file>