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0" autoAdjust="0"/>
  </p:normalViewPr>
  <p:slideViewPr>
    <p:cSldViewPr>
      <p:cViewPr>
        <p:scale>
          <a:sx n="100" d="100"/>
          <a:sy n="100" d="100"/>
        </p:scale>
        <p:origin x="-130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E464E-08DD-488B-9DE1-82F73EFD3B32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4F3E-116F-42F8-84A8-F8FD49DA0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4F3E-116F-42F8-84A8-F8FD49DA06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7" Type="http://schemas.microsoft.com/office/2007/relationships/hdphoto" Target="../media/hdphoto1.wdp"/><Relationship Id="rId2" Type="http://schemas.openxmlformats.org/officeDocument/2006/relationships/hyperlink" Target="https://ru.wikipedia.org/wiki/%D0%9A%D1%80%D0%BE%D1%81%D1%81%D0%BF%D0%BB%D0%B0%D1%82%D1%84%D0%BE%D1%80%D0%BC%D0%B5%D0%BD%D0%BD%D0%BE%D1%81%D1%82%D1%8C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hyperlink" Target="https://ru.wikipedia.org/wiki/Simple_DirectMedia_Layer" TargetMode="External"/><Relationship Id="rId4" Type="http://schemas.openxmlformats.org/officeDocument/2006/relationships/hyperlink" Target="https://ru.wikipedia.org/wiki/C%2B%2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Fedos\Downloads\imag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856" y="-377602"/>
            <a:ext cx="1524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5" descr="data:image/png;base64,iVBORw0KGgoAAAANSUhEUgAAAyAAAAGQCAYAAABWJQQ0AAAgAElEQVR4Xuy9+ZNk6XUddjPfy6227up1dgCDAYiBIGwUAQZFSZQskhJlmha1hG06LFMMKcIRipB/0A8O+5/wD5Jph+xQWJTDokXJtGmRJiVRMihiGQIEiY0YgAQwmMEsvXdX15ar45zvni9vvnpZlVlLT89MZ8RET1W9fO9733rOvefe22h0Vif26PPm9ECzZe3umrVaLdvZumWT8fDNacejpz7qgYe2BxressO2KVzzALaxRtOsUZhNRmaT8WyP4W9ow2Ri1mj4dfj/wmzcP9i7zZZZs2k27Jux+RMz/K4o0+/wDH1wb94X/4bf6+/NMrWn2qb8/SL9H75btNN1RSv9bqzvTazR6tr584/Zj//Fn7Jf/Ke/YJPR/XTtCO3B+zbM8Cy853iU3hP3w/+z//He/u68Zpx+xvfxM96v0bBG0bLJYC99F39DH+m6JvrL3xH/r2vwO75nXd83Uv/w421Qe+b0SbNsW9ldt8Fg3yZo52iQ2ojn4YOfx/idf4qO/37fH4PnlNYo21YUpQ0H+9Oxx/0wjuORtXur9vf+3n9jP/Mz/6n9J3/t79qXv/KvzMZ7ZnpPjQPaj3fEM9EXajfGvMSz/R05FnEOYEzQf5iX4+n32df4vbd/uBf6yMzwPngO31XzU3PM5wr+1lqxRqNpk9iPuBduzHbVfDhWhbU6a1Y2zXZ396y19h574t2fsDde/ozt3X3FrDFI7WG/oz3t2ffOt21Yo9m0ieYEzkj8P/qNay584jzFu3G+YE36dzg9mtYou9PdgutmkubkZJyexbmU9pRGo5F+xpjiW3jmeGgNvPtkkvqFc2WYnoex4DPjGsPz/X3z/ExtmfmO1lFeT74v5DnYSu/OdeHrV/Mez9c68nEtipY1bGzD/Z3UnrKb7sR5NkzzCG0+gDu87ziv8L4+LzlOPm/Q13wmrm2zTQ3M+UZpk+Gu2RDrYZz+xrXTsGZzYq122/p9rLmR2RBjP7ZG54JdeeojdvvWNRvsbNtkeNdsfJffaa1fto9+7Efs5rVr9q1v/o7Z8N50H8rz1jtIbeE74v18zOpn6exvOZewxrS2Fjl3Frnxkte0eukL1TNgodtgTWJPxVyrnE9138d8wafuTFnoebpI5+/y53DjEQFZqqdP/+J8qD4AAHX6rX8H3XH5xTXTOQQVD9kY5zbN22yPeOdmmQ7oEYjzm/huAqknno1z3pfEo5kOfQFybtwB9OJvWMs4fIX6+Pej+qXumRoPPmTJt6rcj6AEIMKBngiUA6wEWpzYNAoruxu2trphd+5cn4J9ART2g0CrAHs3ATwRjtxeAUCQkATa+BFwAnhAf4lcpZOQ/dsoewSvo1HfRgC7OIwzGHJgMZds+VgJaAk0VscC700A7aRRAFLghQRL/eLEk+RwLwE9B5LdlVW7eOkJe+2Vb9kYBz8JGt49kcbz5zftR3/ir9j+/tj+1a//hu1ufTcBfgG/sjsFvQJ6mlcEcAC1AJtOAAkuakhoA891MklgK4DqILMK1vCeAqQCiwAvnBeNRJox9aokI4JjvmtcBxUSKGLdaFnRuWK91Sdt+94f2WQEQLwfgLDe0wkD3zUBdIBo/DsiWAURcDIhsB9XB+cYSHFpxj0JhAxEACTZ57/mnL6n9xF453MbaV+zpq2ubdj+ft+G+/fzuwJok3iQaOA/kGJvG++f5n6juWKtdmn9vS0nID6GAsYyQmi/wPfwDiRlILgVgqW1R3LjhI3vhq7x/mG7QqcEMttoFolMqa2cRwLdTmRlWFA/ae26oaABQtosbYyfBztTwwLIDu4vcoN/cX+tFayHZmmtsrDhaJS2Ts3l/F3vQ07BNLcarZ41YcNQ/5NYzNlXOe8Lkp5EWtGXIEoij7531Z3DIvGcJyD9K07oQaR8fJfciedffsi5KiOX5vqpPfNkN2oWLSvKjg00DuF2rXbPhsOhTTjx3JCy4OMeEZAFO+rgZScEpMd+7sP0xXdSH5zAIiIA+6Z5uOa0XVZ7bPY8/GSl8zlGADbfktLA4YeNntaaBSwuh03dDESXAdxh/uEwr7OOn8pycTAg61IcR1r8ywSs0QYcyrQsensWGvOadXTAIld5kcPGJpMMnKXydMBa6V4agsa68XLSwOmC+eAeDAIkB1wCQQJusG7OeF+m4DEBBXmG9HsHuAIn6DcH7o2yZQ0SkA07t/mM7Wy/bntb1zg1z1960trdnl17/btpvtEK7+2cRVxTj5LmlJ4Rr5vxZrnXKpIy9pGAh3uyMP7eJ02ALWJv/y6BlxMDktXSGuORla22tbqrtrc3sDEB0W4CxxoLAUk8T/cQwSABSV6j1Efu5ThAptSn3seZtDgYqFp18XcAM3lW5DnAc/g7EEYHbi0QTJ8vAJEiZmyTW8Dj7zRN4/wkuIeFvOXGChADvz/IAj0hfffOOQjFfapeDuxPeibuKTIbl4aMKjIU4DqCUvSdv4fmcF4H8po5mdL8bzSsLAG2RzYeN6woV2GathHb7oQ6A2JfI/JElKt26bFnrSib9sb3vpn21kwe/XkkIMUUuIvU0AvmY615gj4iQdQ7JG/DxcfeY0WztGuvfwsofWr11z1EEvE9Et/CGg0QEZ/bmexWyAiuZ7+5hwTvVXSsvXLBynLFdrffsMkAxhZch/1P4+jWd3r44BWC1yYYqOjpldHDCVn0qGreZCLv/ZDnKNrUdIIZzgonEO3uin3s+3/IcDa98Ol/Y2OQ6+hlQx/VfURAvZ/f9/4f4G7wzW98ySbDreW8Kad25lQ8YKdy3+PdpGh1DERjb/vOgRuUra6NRsNjKXgeEZDjjcdb/1tyT8vqMvNG7yRi8QCGMh4iD+BxBx9RJSDT8YU16/Gn3kOL0WuvvmzjPqxai35OQMqqjziJh4iAz+U8JyVCc1/dQcMB6RUs6W1rFB1KO8Z7d6aSpJnDHTcOVs1D3d64jua/IN/y786AyXgAO+EhIABodQtj9HgQsMF6DwAIS3LFc0VgVpEiyDLI5rtFFm2QZEnjRtALYLs/lWno/Ql88GxJt9yzIFkZ790wa3WtQQBXWlmu2mi0SwBRtrv2Jz75560/GNrvff7f2hgW9KGDeFpYgyWa3gcHm8SEDpIlYZJX48A4h7mc3zMAJALZ1K/nzl+yd7/3j9l3vv2i3b19zWVs/hzJb0hAXYpljURtZF3VfiCPiYC9rOkiCJrX2UrvnqQDFuDKfk1ACKmdW+fxHABEgldMAYyTg9xIamZkQy6rk/FEYwQCwDkRPLqS51WBvUiT+loWav0s4hLnBcfJvWZR1se2Y95pPBPJm15bGVBZ4OlhmhK3LCWLEjcC/wDA1UdZojK2FUiBvv/P2asvf9NeeulrNhEgljdL7Vbbi7atrG7YeNi3vV14TzSXAtnJkkVfDwDLIpxYEvC04H211kQYc3+Wtnr+ihVl17ZuvWYTkFt9OL4+XzAuWPuUGkLy6DJJeXRpbICMTFLK/ICpjM3Je9FZJYEZgnyQ8Pja1XzD7zjO7t3E/9P7VvHoqB1cuz4xScaT0assygRqs4YQ4+/eT5KaYCwr2pSPTkYj666ctw995Adt+/5d+/pXPmeTwfZUPsozYg4B4StPDU1PPP0Bm0wa9vr3vmUTSCbzfrno2Xj863CONHGWDPdtQkPLMka58NyTnKl1zT/t+3HqPIoBOf5MeVDfzHrxwxbPMo3BYX/O1jeetEH/lu1t35jVOy9zq0fXHuwBHsRBx71IH53B4p772PAsWCXf9d7n7f79+3bjxuvpgNfhvUi7q9c8yPfQs8/E+7EguSJI7CSLNyyLGZi4lh9tkyyLB7/Hc1QJiICeQCP70Q9mAgg/nBE7QVmRzzGBNIFSWoZdnkGLq19LANqgZ2F396b1d+5MLYMRIOqQ1veg4ZZnAECOTYpxIQ5AcB1+T8urE0JcTwDVN5O2Ge2lLELeApEegE6P8SAWgGW4aRNo9ou2tTvnbDzas0F/24rJwEYgIAR7IiAu4xFQFeGY8Xo4EOV8qXj75i+W9D6yzDaalKkhdm9v546NCcQ01i6/IgiLVl6PfxHIjVI+Ak6XyGWi4WMrUoe2ZYBY8V7V7TXod8irADgPaP1hSe+mcZnR+HsMQyQhuEaWbQFrJxlTOU+NJ63qhQjvUbZ7lC+NEDMTP3n+BtmRiI3L2fLco6QGRArzC54T98IJ0HMOJDlf0enZ2EqbUC4UPpJZca/zmA0BfZ9/icQlCVuz6Fpn9ZINh/s22L3pa0CxH4jdCmuDxMrnGvsveJCi3EprDM+DV49eBpdysg0gBoiVcFCfJXLxPbA+OskraGlNIb4JxIcfxWpESR73B6xr9LVfR+8bPNlzwG42os0MWmxIIB2BnHLPUExNuFxeL3pC/XqthaJNuc8Ia0vjlteg7xvREFT2nEBObHXzKSs7a3b/3g0b7d41G/q4cw/t+l48d7GnP6Ad6ms9pxoTdsQtlvtzPGsabH935Zzt7tyz0f7WEQRkwXNquQY9sKvfAgQEFi0EU0E36DKA0+6eGPh42vc+0/vJ2ndIAGrd85ste+yZD9gn/9RP2ec+/a/t9Ze/lhbqQnKRM32hh/Tmb2OPELXw7to/VuDbdMga7RWDNIXgQuDwUIvTQzrcyzaLFmeA2gAaYmBvvp+vV1kcl3qONNou/YjAUxbBLDlK0rgcCCpS0mzaE0+/z9549aWkqZZkLYNrnwuMCfCA7CwxghUdQE9So2lA7oHXILCFdMPlGAAIIGEEMb6WopU7gh6BkEbDilY7zaWqlyODeyczJDqugVdjSKQGDsTd2i8wTi+Jt69uDGJwpqy5BHMKmEYgriRTrteHVAmA3eM2QOyxn1ITn4N9g0RLMj3JSWbkg26xlp6f91Lsh8siCdpkVUfjQHIQFN9JAf6U2njwOBMhOOFycsqA4fE4tY9yKhAC3RNj69IbEMcD5ACJBEC2j0qa4kHmAo/yLHmfg8S02x3b35uSg9WVNS6jnR2PuZjOmBSbQSwPT4gDZ5EPkWN2RSUeI46xgDSXqscJzOx7Pj8jka/OEY6pe2nkXVHigcPWNOdGICrsV4F1xe84YOd1Di41RpX+w6M0xvTyMJyjJj5I/aV9ypp27sLTBm/Grde+Nttirn2fEzQIeMyF9oja90teHRgKaICR7E1yK0k4R8Mkw9MY0TATPs2WNVtdu3Tlaet21u17r/6RjfYQkB6SQVSfD0MFSC3mPOVTHtfF9SovqSfCWNY7LlkW43kQXA+SGBKK1AbwL7Wpz7l4GVz3AAnIUXOAElVPcLBgNzz8BKTZspWVVdu8cNFuXHttZrNa8B2PvKzRWUsT+C0HwD3gThvikW/qFzRLa/c2rN07Z9tbN22Cwwcbz1l+oi79LJ9z2vfmQeSShWU3MLXFXd4FtJKydB33XnPfL5CkGQlJLcKataocef1RnapDWwDTLdO0/B0FUo6697z28xRb7ssAKychRDxwqjKFPMipPS0EL8Jq6ZmfcgtdVpWtntFDFv524IAVQJknAUsGmrR3BfBUBbQ4mOFNcAkSwWOMNcBzcyCuSzJo+W3ZhMGl7vXAfXKgbLTG+14EHNzu0Rs02ruXngGLe4zZqMqgRJwIVBWHgrYyD9E0iJSSDx9zWT0z8fDAb4JtHyNa84MHR54KEYzDgI0kfQBFRUmr8rC/OwX9mbwlb0XRXScwHhOUu+VakiTKwNyLkoPxXRIFK3TW7ofBJ4hT1i8P7pRkjXvHTKTx9GdJv1pda7W7NuzvOXByj0cMwpblWXELI89uFbw9OSuYQCP6tgTZ9udHK36cu5m4AnSLNE29G5yHCPSWJ0zfjdmm1H8eL9Rb2aAsCRkjc9wICaK8Te7JoKxHY19ZUPmeyMjU4XiNkCVKMj72uXvTNB9n3ktGUCc58kyyf0L8U93OlEm3SwNxjYLWCaA98QE9iJAszhIQeN2w9voD9yAqjkNzK5IwPl9nAoigDBdJHtVbu0yJ0d72G9OWyrhAj5yIjAe1K6Yjb3ezUk1kg+utnLOdrRvpCvd6YQ6ORmOPf3JvqMjVTHB3Mmi0umv2kY/9IBMAfPn3Pmv9ve1DCIhkXRp3f66IOf6FYSAS1uVODL+6Kn/Vrz0j4lL3PMqYqWctkcFr5vlH3X+pxqZZhHHp9GyIcVTcz/K3qf3GQ09AcAC+//kP29Wrj9nvfPZTtrMNl9Qpf3JKSmVYOOX7P4y3i1ZEuG7nuV5Pq+1nZi04rQbOuc9x5FTVDaFZWqe7apeuPmPfe+WbZssu4qMIAtsYUrQe0mZYcnBgJ5f9kgB+6a4+bDM8wUYZLeLLvAMsNMqmc5x3cav2TAB3BpYOekFAFHB64GDAL7zP4zsoULQOEAssCyBlOYNbTwnYPUsSrbAee0A5lMifW9SKlrU7qzYa7LmXymU3kqFoHkGv7t4KBB9CBjWmZQuHIu7r+wXBfrAI4tlF17q9C9ZoTmz37msegxGC32mIYAqc2QB19iP+5ulEKX/x/ZiWVA9yVR9JHjMT+A0LnL9zjsVwS362HgciN4+AENR6TA0lYJDXoQ88VkBpLgPwYyDmsJ+IGj7oF+2x8lbkIGgH5PSC6D0lZXIAEs8kEYSEBipB/w5S9XvJ9RQHRMme9gafMyGYfsbrIQAtpQHeL2bB8t8DbCbPjgM/SQs133mdg/iql0bjQG8GUtwGCZc8LTqLMqBO7e6trPMJuzseFMzYFgfqmUy5t6uuTey/KQla6fWYEnbYR+yFS6Yq1xzIRMUl7GuYXj0Phq/xTswsf94/AGX1MeYWSL68MJpjIjbBgwYCBo9gH15BxiSEOB2mupVHJcVRQcLIeUtZrbwIPr8kEcvk0OcR2pGNDB4vQqlW8LbJ0xCC6kHQEQC+t430uZ60oWhZ2QLJQxA/jDIgWWGe5wQUDuRz/Iunj9Y6q4uXk9Ei7wNzDF1HnZ1LnwP6whyD0LHv51/UuOeU0pyQJzyrT/Z9YIbuyjrXymipGNGjO+OhJyBYQBvnL/JN7t65cTZAGROfKRaVReLojnvLX+FW+exeP3WL/EPWQwQVkoWcAvA+1B1ZeXfoxjurPEC37iBotW6zPAKs88+HtfuITcZjChjYSKvrm0RARI6ybGbJeSLJxWHW60VveVKvHCQKTC9ZTPO2q86G5ofAWHW+5Osa1u2t2z4t1S6zyfIOz4BE6VCwvCpYktdNPQZZKy4AwD6SVwQZjrpMazoe7E0DoiU/1b2yjl4pd13aw7SWXvMgW+BlBQ/ArtWzZ9//cbv2xqt2/9bL3m6vP8Jx8RSvlEG554ZeMo9zYZrbEBeCuepkiH2dz3/IwWBR9WxY2WrvnhwRkxyAXAkoF7k5MFdCkLCs6y6tA8iajAY2yRI1B78iTSQewfsiMCtPBn92aQ3GRqQqtoXxfspKJ5ApSYZLfwTUp53h/+dELSYY0TrP8UQus8PPkvawXSGmiN4LjRXiElyi6eCbe4ikFrSWxxoU2Fs8Y1cVlKPfYmared4TBmPLA6R4J71iCBjXGaZA5ixL82vj8/muPqe977Ocy71CaYtdMJtfTG5wGPlgG5HW11PU+v0Lz66V0yxjHkMSppgpeapINNywkL03qlsTLP7y3OAaV0TAEwlJLLxgyoCVg8MZH+RB75nghiQRHGs3RIho02PhhoPYlrxnOLlRcotsWKmsibyGnYgrxpUEzaWdeg+1I3r91B78TYbNaGxZxihVd1aIzFb/JnloNu7UnMdRvrnoOaTr6Jl6zAb9rZT2eV7Ckdo9K6ZsDkR32TbUXq9aQ8INp3LTdBq844PQtXAPbOqn18lL30kH7qGZcpa+6zv4C6Fo1oxl4QF2CTdjl7Yc97EiUTmDyAKB7pLVzJCek1lElmq+LFX80hzZyDI3PGnAudaWAFdOeVmjnT6yXQ7+6RnxQxb3g+SIQZZuoc0EItR1YAxBIhBl2U7WcxxsHFsP4sa/MfgxHowzhCbqgOs0wQ7u9T4xjoOnwGyQdSp2pgxDPsck7SFIOERWV7St7G3YaDhK0s4IDAhopNGPhRYd7CYR+2yvE4i5bp5Burj/pl3afNxeZ+pRxK6p8Ja/p0gfayS49Zfj7pZZ9euBOSngmiyykOYypoleMw/o5fvHWA6XRxGEzTESzBDdkA0Ingh4KOL3VLOiqr9H/9fJBzUn/N9y5ZyNBn0SpZwFi93r6Uu1HpUggD+nfk11HBIAZ2wBEwa4dGveWiAYA8H0/S33qeZh+OJM2lZPD129r+6H30tapYxO2WiRABHjUDQ2IgEK1gdZzSmifd+RR4XrUXtRShDAd89eRs2DWLtJRRPxOyfMXDdJ/oW2cIeTByyvtRj34QUN4ZnwtqDmDVsy3J3K0ZRdKmeOcxIIIsMxAvH2cVGcBf/WtAnkWcqqFoPyPRHE2vnHrSzadvfmK9MMUdxvXFY3zzAV912lbVdSBRFm9WmOtUIdGY//qo5z3L8kN2RCAU/KgHuh4GNn1ZqNho0gf4yZryAj76xau9NlxquULeoMP5CjtlZtffOy7W5vWX/ndijgGZ6rvfRYcv6GNdqXzCZYv/6+h5GprHxAkckVa9hjZs0Vm4xvm01uppTfp/FBnA2yjMEwcKz3mt+IsycgJ2GEh3XeI5B+GlPrnXEPLNSsGQ+ZPmRtrE1B+BB2jVIdehpMWtX602DNh7DFqZIyDmZlY3kzGhmzK5U9W1m/YJ1Oz7a3blgf1sEcOOcWuLo2CrhF6xsOh7gh52DrEGgKOUMkvYzFKKzTXbF9aM8FWDCmAGjZ++FpbWkJ9OxSdfEn2l8Jzmoqrou0iogqAxXxoctHaNnkIHnmHdWpEKB2K7QARiaVFQugABlv7fEytIZ7Cl4BSIHmSDZmKo07SKdc0LXmHCMQurYV7Q0ri5bt7yKTl2vniZohGUIwOMC3g0QW23MgnT1Cfm18vgiKrPIEdg6SlYUpk48aopQ9CGzIlGxnL5WniZbMRKSU7UX8XQgipxxHVkz33JDUelpfdDuyA2UZjXt2s1xP7+fzht4m97wI1Gdy4bEojYY1y1SnI3l4CKenZAvF4hhkPIeQZDlUXDwuCdKvZq4Jf2s0bG39AsHknVtvJMkQkhAgExK+o/iIXMnbi8VpzeTgao+t0Dxzz00J/fq+kiBMkhRIJFvrV/cYYxzg1VS2OicNDXwPCRHcO+VxKSnlrK/3mn2DpEDjCXCNNc76Sf6dqrVdRggSMJ9/UU4W99H83oEocR5KiuUeDO0/2PvWHrNGY2zbW294xkNI1jBfFG90iAcoe3qCt1LvEt+DMXB1MaVBthQl2dgT8XNOsRwSPCAJgtY++1d1hdzbR+WKF/ZU9jkZHpxYn0p8KwLRW11b2wABuWPDfcSmqNq6ry/FCJ7AO9/dfNJ+5M/9VfuDL3/RXvrDzyUv1REfSPh+6M//dfvpn/7b9k/+11+03//8/23j4RtvicymixOQ42j4m20ru6vW663Z1m3XAx/Vmw/z3/Mh44t8UXftsd5pCSu1mLBc0GfarmO9zBl/aYm+ii1BjnjKCRxIHrD+HPO+Z/G2bgkukWmqKGxAyc5ZJk6oZF065js1uxtWNJs2YDCh153I0hMddgKyp9TfLjfLHhcdDDi+uhfs4z/wY9bulixUNdx5Y/kiUzl+Ix7W7mWT9bLOchX04ihQ1+l0bQfWO1kxAbZizvxWxxBbkIKfPRWrrPsaj+zR8YNZAc/6u6QcAtYM2ka7XY4iUF01FNHi6VKcmUBySafkdfAHZUmnA9cZYKW4lyC5ILFSVWsFtCqmIASj6z2ypd0tpLq/LJ/yGtG7o9iRsVl71b1ILsGRJCuSNcrYnCBkw73iVgSUFRyKe4fFIAmbPBfESE6+oiRIchTyE9e8S25CoARiyqgImzDzVwxGBT701MrkyKo27P2Vn6f+9UB8SgNdziQLtyWikYLlc+cm0qR4DYFytT9bdZ2gxnfBLQRwc+C0ipqqmJ1ndsIz8R5u3c5JD3zuyFCRqpA7qM6SohTXkGI13OuEdjkpb9CY5N4B9rEPZCSUmjP0IASy7iS9WXZsHEmmrPScU5KleZ9pzQYPBP9SJ5OVfAipb4f3rdFKaXBnapJwXXvSDsUOKQg9x32NnQRJLhfkl3pnGSlENPHOyIylFLvREw/gj2dS9lgpGHog7qCRrOAx9iTvMSBUIGb+/iRRWCdVT2nY30USKL30Na3+m4ysyZirUPWcXpLkbYJHBP3MauyaCyQw7j3mvFgk+ckhXsvqeaf9TaRfZ9nMPsxBOOjFXeLsRA2Qsn3OhvRi4szUPD3kbGwWtnbhGWt3Nuze7es23L+ViEvdXFyiLQ/i0vkERFrVHKC8PDhAZpBP/Mn/wF7+7iv2yne+kiwZJ/lokWhzOqnWb8m2IBjn3IXLVrZaduMNEKpD0sMtee/6yxftc79OBOkdRUCCpKG6iR7VDwz4Khg8B5kFgnNnq4Ev2v+nMtiH3wRu/taKbV54glmJ7lx7ySa0/i6oWZ5792Axq0qkqplPjvGaTdZ/wGEh+Y1np5lrJTvGQ2q/EsYuu/sb1ihXrbt21cbjvu3v3jMb3EvfjmDx0CbImuzVovMhHA9RWZ79QBJIpcUySVXanZ512qVtbeH5TWsWTRtDTpK9cSA0XltD1uhwQM80UYczJX6yUPv/59gO/4bS07JPlE40WmPdG5IBgmvBCXK9xkcAfrkdBKmhjgf/EIhljMWImYMEFHKsTPAeVStha67rYNV3ctu8yKLIlZn1Vs/bLgrBORAtypaN4FGSFZzNxJz07F4idNkCLkmYQB/Av+/7JC6eIhfvzntJnuMpTLP3waU+k3HCBbCo6xyT10vSlQy2PBgX16keAgEkJDMOxDne3u+ZRAYiJ6MKLdWpOFxZNG2IOir6iLTOABYvEIfXlsGAEraoNfcbaM4K7BOJOsnFfM+JB1S3xb+XvTzuNFLq5niOae1WSY/a7rslB6cAACAASURBVH2HTGVFe9UGe0pSo+KUSqjg81EgXymVuUSTBAkV69Ev9FhEL5/iRw54OtRHNXKzsECTbMq9iOO9RCYnyADm8Sy08EPGlkgUvKNFUXjCHb+3gL+8dvQO+pxTLI8MI74+SXQ4Ffw5k4aVrQ0bj/dYUyfN15BtKc6lTEjrNsPKuYh20LPr3loFp9edTfKSxv2HUjHsH3hW8ii1Wx0bIN4KsRDR69xoGrJJYp87GBDtHpaFCchpnTWnfJ88/yXvPOr+TkS15y5Evo6654P5ez0BIdhZs7K9aqP+3SWrI08b3myv2NPvfp+9+r2XbbB3v14isMx7ctEV1iyQWeEBpI6ttA2u3Oc/9HG7d++evfStF0/+Psu8+2HX0oKDAxQWgeOmbzutxjzo+7gVA3KSsmVF50LKHQ7941F94Qc9rMzIcDOmlRVW6BMQSx3QxyQGtPwcsKKkQwjWkXZ31cbjiQ2wMWft+4Pu8yWeJ28Eg0pdUkCrjhdfW+JWC18arZ/VL3HMYd0PVnJ27gLxNGkUplbcaEV1C+yBehRROx2Btw6Lidnq+nmC9e3796YpIyWLYMCsS5hm0laGF2PRuRFz1ZPIjEbJUsnmulU8W0al1ZcX1wPEZ+JCVCfDpVgEeV5LQmMo8kLMkIDTNKFFSIdKkOM1RYhLEV/iwfV6hRgjEwmSWzwB4CBlSQQtVnB3AsBnS/bhFlWXHCF95GA/FW8ESO2tbtrODjTjnspUsiytW1mOM+hEJqFGijXIwCYQK0nN9J4kXU4QCPwSAG6ULWuhrgkMHaPRtAYFv+cyqxzk6/NM1mpe4x4ckQXGHblEKhte6CbzStSIGfHidgI0Aqy4TJXR9fxMBjydcfSGkGh5ZWuNmSzP+Fl9mOVMITMV171ieCrxPVH6qjbhXSjbcy9S9qoEt1MgQYwDGWPHTIYBzPsE+JWlqxrELlDnXiSNs6RE+cxQKmV5lZRiPG4oC1jQGZuBOmZNazZ7NhxirGE4UiYrFcR0DyoIYrtDK3+f89Y/6m95jziWWpcef+aSM8q+RErg/SA+aNrjT3zQPvj8J+0zn/k129n6nmdq8+QsIg2y8B8ae+ByPq5nr0xPDx72dD9DZ+SNniZZckqtI2X40jvmpB6lNbHepUzIUicn7VmJcjDYutnqkOCNUFvmrGNoZ2K7Fj6dHl0YeqCegDTbdvnx5+z8lffbt7/xGRtuXzteGjBaThwQn4Y7qNmy9uoFW1u7YLduvDS1Cp31kLplAQd82e6m3OHUpZ7U+rxEw+smu6QDzU27ePlddvPat8zGdx6AZ2aJdp/VpbKKhEPv3OV32Q/+qb9k//bXf8n6919ffAOiK9o1pceueIrq8tCbu9yAFsuKRv6IvsDBc+HiVbtz67r1oVnWJ4NYP0xlpc2H/1l18nHvK4tgBA00paYbKngx/XDch8z/XvZ4+CXu6aLWXvIGEBBlSqq702HexJl4Bf+y7hut4zkI2isjt3osvDYc7NkYFmj3KDRRh2iCoG23hM7Ik2RZdytmtnqKYHi2IJvY+samrZ3bZAYqBk57NpwcUA5Amq3ZynLjwEeZnSSjmMFZDiBmsmqF1Jn0VITK7YwTcCApsCiLJ9arx8HgEQRLfG8nF0xjHOUTysACKYlfI4+BglfVX5KviexGIsqUtwhcLtPzGNjsiQBo2AoAM8q9DsyNSlwD/q73JeFQGmEn27xXkh4CiE4USMs+g0Rqj/2RUrHCqObZ6fA37kue6Uz1MbLEThIjTxiAd2Bht2bah/C9mNVR+6W8aco8xCXoGdaqFn7NH1VDj94PeZ9kKacExovBYX34vZpl1zrddevv3UuBxDGTmeJQNE7yOiiRg6RHiluiN7XmI6+ft08B3ocWSuRYObmXjIoTUh4H9w5SIuQpoLXUlRFuEcVBs5eMYc2eNYsnrRxdtcH4D21ir00rndMDF+p+zNvZKJXCWpSBAG2UTGmaaIJznJXmfe5RvldYq7Nunfambd+/aZPBnfRdZXbiWeK1gbSu5gWk50yELqklwfGK7zNxcb63c9xSv8IIgHifrXs3p/VpslcnrJmkR0uxm5iH1QQMOUC/UpdJbZcxsVYuq4GMSQaOcQxVz5lj3OLAV0i8F5GPncbD3vx7zCEghZXdczZulDamNfnoQJgH8ipYeDig6JKGhfs4mWseSEtP5yHUHZbuGu7bZCYHMzacjlmxYr3VZ2xz87y9+vKXzSbbs0Gvp9OSh/Mu0G1LI9late7qFSs7G3b/lmptnAG4ndMTqJdQdjft8af/uN1445t2/zYsTMt6UhaNu3iIpGG1/aFgwxoXsjbtGcB+Vu/jYEJgj21Vqkc/fKp7Gw+simWxeigofWzWZvt9q7ppZTIisEmAMlenlqSGp7KnXhUYZBVzeDNjpqgQfCkCmg0g8DBgL0hWasYRKGVu0mC4B8PlOhozAR8BD2nOq4YVPA9gmNIUkUuXeJFUda27et62t27bCKBXniFJb+hVcK7JZzloavVShWHWKUgEYXr/3MhQ1DFIXuD1UfVlyVOyxT9kEaPeXxXMvUI8CAjAJ+tjuBFpHriNfZW9PEHrn/tDc8C9TvzR+16W3kx+sS5ASqOsDR6m4LXC94uWoTL47v6ejVHUUR9K+TyWQqSSc8ZrfmC8YvFUgTVlz9O2mD1yB6VVLBQIUjTatwZlYzDQgHR6I2LskDwwBLEeb4B3LdqsbI3BHw/36ElKxQeVUnrBY0WxAKpxE4nQvFtIDsS159KgGfKjQH6v+eIko+yuMbZuBAOBiG6eA/KmREv8nLiPPFYpu9gP/dmftL/8kz9t//gffsG+/NX/xSbjW9NgcV7rC0QePo8JOvh6IsD+L0mnasd4umQntanuhmd+w1WoGB7Jvm7uY0XPkWpvVBNsxIaItEQPfPbCyZvsMTOS8ufEAC1j5q/xwJpY++MRjS8pUYTS/IZ7KNifBgSUS2iFeVSN3Tzk3IntPy5x4JpwWWwugLrgHH7oLqsxEr4JbZwfA5Jd7Qq6e3Bg7sh+WMRNeORN3goXJLnHxvlLdu/OzVBNeFpp1CYAJrIsI/BIlpuj3m8B9/FRt1jq7xWQedxNYN4zCeLc8jfZTyBM82SedGWp9qeLEQAOz3DKXhTWRNG2c5eetosX3mMvv/RlG+xeP6GHbA4ol3X3zUonrAP9gEczZDhx8MKDMaZHFHAQ6MvWcZf3HGM8ar/iQYpz/5aBoLTR4VCnjMHlWHUEUlbaA54b94Dl91WQt+ZJ0OlmuYsqNnsa3+zV0xr2duU0vwK3AkCeqUdtyRmOHBRFiYvemSk69d4u/ZHXQ9bV2D6Ot3tZooUUz9QZoRSsGlda3gEqQgXhXGDLgyMlL8oF99wLInlWniu6z7S+QWpPTeah/FwfeVpPQ8V3xYoo+FtBuOx31fCQFdxlj/43kqQs/RDojN4Q1VDwcY7gVZZkZlCS9FDGhlAjAe2S1yNtNtO5iHmlWA959GayAwWyHS2oii2QxyJbq2ONh5qigJQOlSnRRaOworXCoF9K+7Sf8l7uVWING5eEUf4DAoXieOFTty7zPiISVONhIolEgTx5QObEolQXvO6t52ayKGIY65co9iiRDIJxeYaq91Xa4QVUHclZsWkf++SP2uXHnrDf/tdftK37n7fJwOs8cB2UhhozSVauTHjKUBdjWIJUVN4p9TU9NQ6OKUcDIa2stUjA6AH0NcV9w/dgvDMMe4hRyh7imB1QNWk83kneecWkVGV/8uBpzZHsIO3xiq2urbLSeR9xO1U5cZbrBiOexzG1u5u2srJm9+5dS5W5mfgjzJ/DxiXvK0fFV8zBR1L1HFC/PByA/rSO0Ad1nwWzYJ2VhfJBveZb+Dk6MLIO0t/lMNfiIq8bwc5ZyGCqbYjt5bNl8YvE1udZFagu8j4ESlOLJt3wLOy0rBfikIc1CivbbRsOlWknSPCyDt4lRhm8HnfthO9Fsja37xbtpEWvm9Pu/PxKvyrLjgOeRtlJB3h/e/rAA1VeT7ppH6Nv47xfOO7j8DmRC+epmKlImvTl+Dl7MwRQQ3BzJmSS1TjokA5fGZbckg25TrNoJUlLBJYkBS4X4e9d+qVraDn3v6u2gkB1VV6FpmjtZK+VEx72IS5Q8Ki3W+tWRMAtqwCPjVaPQcJDWPIh1ZFmnH0DsOMxGfg5BEwXrJHiAGMytvWNc7a2tm6vvfZqGpQIYGc05R6rQ6tqAJr8jgq74X2yOsTTebrcjARAGXfGSY8edfgiCNLka/9h8HqI2SDhcO9OavAU2GXpk1+jIG6PdcwSOhFCBt8CICo1cSWbE9vk8UIiygSUSjLg9V4EyFGPgt8BURgnCVj1Mxlbq7Nh3dVLtnP/po0GWwnYxgrpiK9B8HS7bXt7qGcRnpnf19dqBnAhTojzRgHEPq9iOyRjy+SpEtdx2JYWxywSSBCrOq+X1k2Mv1l0y6xch3VK71GjY63epo0GSHSC2A8EyrsXiG0qmO1uNNr32jle7E9xOpoXun/8mYYoxVW5LJJxY8jq5uOZ4zNqElSI5OLesZ5ONiI5Mdf+RaNeqKMSJWH4DueQkg0ori4kRVC/KqYJ39c7zO1nJZpJsWRQ52Cu7dy/nWJdcpphxMG6IUPz6QBRWHAwF5HXVW912kbVo5r6oJ93VHuO8fcFCcgx7vzoK/U9oM12KflYDdCakYEcp7MfsAck6rG1aVHP7JsmD/AkOYOcCUF4TFxwInJ0DIB6WFceuimpPx1k6D7x/Y4zTAI2As51tR6Oe98DGyjeAeMRqkbHjVzWrGqGlCqZ1c8RbOGgKzrM7pLiEyS7CfnnOf6eQnSRca+zqMZ5xver8bxpTGT1W6T/lCUpAzqRJz1DQNYrfWdgG0hFnhOSU0WPhs8bfs9rCwh4aQzknQEwJl4AAXFLHkmKB5xKdpWBrHuxCVQ8Lk8gRh4Ikg211a9T4Dqb5qBCY0vrKSRD7n0lbvS5o5SfzOqDYOhUkLFZtCnFkdQIpISF/vD3XOTKLbkux6JkLcTqPPfc+60/6Nt3X/pOalMsTuaByGnYHWxnGYrAt9d4EEDP7xa9SQEMR2uqwI2MKbyHZw2bmYsedJ/XziSlXp2MrWw0bQApW+xvkUIREkoGJVkLxg4PMk7v59ZrjbWAFi3STgDYbxg3j9Gpeo20VlBojEMsCViI5xn3rdlas6Jo23AAgOyZAumNcOPRBPEthZVlwXobk7z+nYhxz/L+z+mAvbCfZG08F92KfUDqFljijOQtSHUOW8MkiUohrDnqCRZiWzWG2v+q8jo2I677IzYO1I4AAUH8T6NMMjbJjfRVrSEG+eO6UDF9xtMUg+BDf2iNRk8ipXYei1g1HnBuhCQcyl4VvVeMqfE5QwLt80L7C/tH0i7Vr4HUbpzklJkg+SRmyudYwFOxFzHV9ByFjQLT+T5Y73i2Z1iTnFbnUj4/Qnzc0jJo4ZAgiVzkfKg7axb+3nEvPAV8c1xj73GbXPneIwJySh258G2OGvBFWe3bJVhJB6ZA13jAytDYyEbauBbu3LfIhYdJhOpeAVafTteGg6G76E9RDhnbojGQe176XaT8pMTiBDFXeI7r9hm/hWB9BkF6thsdaPw5FItcakhDxW8GnDvoiUA6ExQH/PH+8QCrEkcSfqWhBZlSZftKgCRi1BQsLaCY13TIER9/Fz0x7HN8ABw9RoD3ccu85FjMWhWCFQEIFQQc35uEI1RuFijO3oIAqNg3bunHe1BO5iCBgcG9aVC0ACPliN4vDISO8isnZ5RzpJgGkVtkqklcy3Xn0foub+KBsZ8w3gRZpLg3KPOV5jD6qOxQJskehLWZJMU9EAL40fKtv5MsNa0x8fgZAjIQJ5cRCXwpCNwDyxNZxNyQ1Gti9P4BcEtP7+lVGVeheIosofQkAOFd0f71tQ3b2r6fMn9loC8iiHujvoeDxCjHlIFLRFOerVj8rtqvkhzFQnBcHq6xj95NzdvsVakWwavERGCM5G2jTChUQEe78TP3eZcN6XzU80VK1OaqgYG1UxrTmhoceHmJwovGmBWCcI+zoqTVEz3M22twv6LwzGXH2AMPM1xhHHl/BO67ZxE/4zs5Tsy9eXlv8IDxDHol15PX0gkK+j4X5XMDgseJ5T2q1TPUJEKa9DGTILjXxNOns23zgtHzmHgfoi/VdnphPKCaJF4V5Jfa0FM/uPQO9aRGJO8gtPKKKJ5Ic0s1aKIRbcln5n49wTkrXHOSMxPtQNwgpJBRSXCc1znwHU+uoLmfUyef4J2P0a6zJSDIvhA30GM08NFX3gY9gM21bhPj5C+stXLZLj/xnN29+V3bvv1KKL7zNnj303gFAWNJaU7jnovcg1r7ppVlx85tXrCb116tz9CxKKGShTwC7kXaseg1OYZhmv70YGGoQ2RfaJcs9rJuyysgEEhw7wXRJIuMhwyAO0HXPBIVni9gImChbD4iFlEGIstpli5WOkWHvWusk4Vd1k6iskRiDksownEh8ptWFJ8pEjZmFhtYcnkZ93aXf6gIGIA6wAus4j5vJwJS0drKJgViIBAtACq5HgAmvSCQG7mEBOBGHimR5SxjS8HTUw9bALwxRoavKXJSGtO56uzl+E0rr+eigLHLs3zKCWPOnqdseKHQIgF8knTlrFb6GcBC+vkIvmXxFRAXiK+LfcE1BKyKE3ELtaz+AlQRaEdZlkgnbwMwnzqCBQvhhc7yWfd44VnyxlQ9Pzl+yOU3XFMB4MP4AFygqugRVMeYjUXXfB3ZELHVGMW5pvtyrR1BPKrX+rsyLbTXYWFBx9DuuWRonuFREiJVA+d4I6W01yIh4U39TSCqeT4z/7xaO9/TC4QqSUGMH6NnqRJTEjWI+BsJiCcc4BrzvSwTvyA75u/CnNaaUr9pf2PWLCeiaWItl6BFxhfJ46p7suY3+giGDcyxZTJJZWPKKYLvRc/EReb5okbpRe4Vx6bZsqtPPGvPvPv99juf/dduODtFyfoC7TlbApKtG6c4sAu81PEvOQWX1vEf/vb9ZpS8IFCcVjm3JBUde+a9n7DnP/JJe+G3f91uv/Y1z0++QIq8o7xJD3uPnlieddbzNd2/t3HBimZh9+/ePH5gvcDtDPlQ7EC0mp7knYJWWJIhSVQWmQs6UJky1QGpQCuDQ8M+RnAtWYQC8MGnAfIlOQhWOMoS3JMhayANg575SUHb0kYrqJJ7qFv8UnBBehPJQaI0ip4I95Qo/iPIZAj85NWQdCtrsl0OmWVYDjT8HZEuF8Bh49x56w+Gtrd7P9XG0P0VFEuPAGSUK3bp8Q/a3v6e3bv1LZv0t1LAMvqV769CcR5kLvKlcSJAbmagN63AHORV9KS5bCfLMDx4V5mWSq/oLvCCfougTN+LYFT9LSsu2lSXJlUB/QR+LikkcfIAbnqpvAAn3jnHgng2L3wP80pZhfS9OI6BHOR0uQJ2ijfBNbJgKih4Rh4W5E2aV679bzSVlcotyegPeff0XpxvQR5VXUvIvOYEeCaLUvaWePA97iHPJO5BA0dNMoGZ+9fsB4sCRq1XSdIEvqsxFYvuDWH9kxRXADfS32YP18xegf7xKu2Uq6HORcvG44HLC1ONGtSiyuuJ2c187ioWpKIIQFFNSBgHMWW7PHHuUSFpYTIKGCMwDvIYeVyGCLz2Of1MouCEJa9VjysTiZDnb67MKYwdDTehyGj2bIHAqBZKRsdTiZf2RW16JGOebGbGmIIisx1DHZBxf+fo2M8D2OEk507dBPIzIc+R6s+LTDouEr9wHoY+QbubpbVXNmx17bzdvv6Ky0IfLFY/WwKyaB8/FNcdNdAPspEnmFQPspnLPKvRtGZn05546sPW37tt11/7uk2w8SDNcOc8iy/tbd+wSQZ6C/SBwNZxdJ7LtP3Mrl3gHQ979llYRvi8atyELF3HkB/wdv79DKZ8k8vgO+qDBernpOo87J35Nwfp8mZIRiKgfFR/0rUPB8CaDQceGI37ZomQNmh3+eM5AAYECQ701IfKSCdNeW5D0D5nMOVAHO1VkHG0CMvzIf01+9UlZgIEaKMslSJH0TOA3/HQDsXm5JXKgCNkvJEWv4kaAiiiNrASBzyKdo6GSe/NLEkpdisDiaJjre66PfXuD9mdO3fszs2XbLJ3e0qOHAhlDwTBiHufMtit0dpHbT69FyGOSJIojzWyomdXH3uX9ffu2u3bN6YWV5IK1RsIhE79ifvOSJoSaEspglUFHF4ZFUAFgPf0oSQYSRbVoBQPWaMqdQpE1ChXcQldltO61IbjeBg4d4u3JG3qC5JOzMOgz+d0DWuJc6bilRAJo9dMfxcxdhkW56X3RVhDKdkHcg7K4+MgmsUEg7xJ3tu8fHwNqB+i9yeuUXnAsmdl+sdccFBjF8nazP/7nhat+DPepuD5m3l2qs0BkobYtWFMg589CSEeQ8Sw+mxI+xguhHHA0GJ9nLPB/lZKc+zEcyzJXqNhJYvOrtnOzo41QRInA5tgXpL0pz0Va7JstWx3e2uagUxrJCYJ0L5QtK3V6li727PdHZf34bzVPqL9kz87F9J70hPjXkN677wSu7y91X1Vfa14wbp9240VSb44p6YaDQMxI1eQo1bP/Zk9T+NSB6h9/mPuyeNz2me81pjOn3wGuodr4efJ0MWNcTY+M553tfdbAF+IGL5JGOoRAVl4IjzACzMoeLBs9EzfsNm2VveSfeCP/7C99srX7cbrL5qNodEOCyyCq4Ubs8AiW/heb6ELj9x8TvtdjtnPAGLYfCMQE5jPICCAXh5K0rZ79qMIDjPA9srbUf4U+0Sad0lXsjX0sDTVApUACS0PGk0bP6yb6AHqpEUwckEuua1VMVp95e9N676/VyYEHiQqwJ0lFU4qBCRoCXUwSMAaKrbTGgiZRKhYLuQQwTqBYygMSGwfyJL6hveX58MPfu97pgllJqiQoYs1eCoVoynf8nSpsujn1Jx1oDqm+HSAo/GOgI5yImVzknfULerqQzJHaOlL66xcth//iz9ln/mt37Dr115OEpBoHRZIzJZQJ0GRgOj5cU7qWSQy8ra4vIQ1Cjx9a9VKLwCuWBInHZTymGfri6CFAbeqcI0q0w1rd1YpwRn097xauOaQ17mQx4bjG2MzvFhizmQ01dXnXYJrVGOfvp+t9pjzDjhp5R+jLoiuTUSR0i15nSS3VVwDLuA6DN4OtVHPhRdF8i8un+RxKdsrfNZICReiUR2yOUjl+Hx4JCpzKW6B8kDKcxj/ViOXQcKEjfNXbWvrrqHOenOCDFYoLisQ7u/vnrNUfTyA6CynlEdJbUvGmLSevFhodatuNOwDf+wHbGXtkn3xiy+YDe7bxFRYVMYbulOn6aNFgrnW5Wn0ZyozVYH4qNLKorDBEN4XSK7cgJD3A6XZdTKbEwKocnwoPpi92W4s0N7gbUh7SRiwKHGsS3hQd2TN83ZlMlnBSDNGKJUnqCM3IW38dBGkNZ3lW8c883Q/7R+ZXC15P3ZrYY32OZtMkMQC8S/3p8YU1NmxsRVF04aDwWwcFLf4h7+o4ZIERJPTNdanjXEe3e/0e+DMrORLNNUPnkZr1YoyZUFiysezYt2y6CyjA13idR5dWukBeTIymJ56SlrnnsDxbf3tW9ZqFTYcjSoFNf1ecZ6qMn0145eukXU4Wpckq6ClVpm8HIgBmAAMUX40h9RnnXsAVgLmri0GiEogI92j0epOf1bhQAUtZ2DlQZH8wtSCTjlUlIhEiyGuFdmQx0KkoUrSVcQQ75ZlQm4BVxYk6fWluydhqRT9ywHdsvS7ZINWWclv3AIu/Ty9Py4V4bP8XT0GJPd19d3C9MmFGQlSHdzg/gC6uRaAp9Llz0HKwH4Khe8SOuT3YGXu9lZsb3fHJgBCJEGeJQwHs6qXVy3vjDVxciFilzPxeEYgxtJ4UcZcEHCfsS85a1eMMaAuP760exnQL6ob00AcCuQyY2uUKADoKXbRvizrSkXYEgkOlnfdWuOrnzOpdVBFKZInT8hjcsRuJmCLNeDek5n6GDXgPSciaK2kSveS8Bz2KHk6RkP2A5dL0bJ274IN9u7YaKYIb/IAxAxpqfp5kk7OxGXEZ2bvqNahe2ejXIoPblij6BKsj0D2kDCjEciCpHSaT+pLZL1iYc1+gt3o75iyOPaVvqO4psnYxz9lVWuvXLCid97Ggx3b33ojeFnDC0WjBWNRPHsV25H2wEQKPY5DgduK6+Ka9T6Igd0xUUB+3MQTTFTAfBVka36FeyDFcKts0usyjY0TkQoFVg+dH74O8A702qg2UYy1C8ZM7efaE6qeyPgsJEeRNJUyVexpvtcdlnXyMGxFD6nX8cH6b3VTsgTKRpf4lF37xA//hH3wgx+zX/4X/9TuXIPhFvtj2woUlhzuW6vVsv7u9kECoseQiFQ8sUs04chLcX+u8eUVEssRkNpBP7J5jy54M3vgYSAgD/r96w7FB92Guuc9LGNx2v1zWEro9qpn03EgWyWFagtA1qGbvQNmHSy6NssG3CJIDKqDFUAmpIysI6SHHiKpmvM0w1HIYoVNN6ZFxXPlHYnxF1EClTXdbqEkOFAxwIrkSNZEHFhufUZ6amZ/Iuh2rwv+HwcotfV+6PFf93iIfCWkkQqMZWuyUmArg4zHJvgBl+8Za3bEwHE8gzIoxY8E63AOrPb3ImB0K7mvDQ49ACeBkoOnnCkrEDYdbtEDonFWylGlLOVrTiuh0yORvQlRhy2pXgCjek6UvgHUAjwA2KrYHp7hmb+a5ZqNkX2MBAeZwuCtcIIiEsm54umIRdpEfOjtds+Wk6fa4OgcPxKKoHocx9TS7FnFBCwzqE1ZlVIWrolXnq6RuJ3GHikPEvoBHrNq9fFDn0Ftj0vIPFZBANINDHwHgfv0P+mOrGlSyYaV/DhJIiawLilXUaa4ixhErsQRHC8HVZxPNfGIWp9uoW8023blkEIDywAAIABJREFUsXfZ3v6O3bv9BtcoiBdjbJyAZQKn8Yl9IS8xyAPS2dKGgGyQnrJZ3q3qnrPAmGXPUpgXM3K6HPTuqW5l4FF8DvY17YPad0U0KI8K2fjUX5HsyBuXPT5OnpkdDsYAz7CY90KtyeTBaba6dm7zEuPJKDfL3h6PkeFe6EYS7kkBbLOdqlsUa50c0XEcV99HdUZIUrtAn9dfUs3ctUAbmqW1ehvWmBTWR92n0c5yAfbaD0W+j9329MWys8oSCZDjZsngCe65HAE5wYPeNl89bfD2tumYw15kSdfjO6JP3syXPO3xOOR+JBaSKIXYD7m6oyTpUAtKBTxmmQb+R1IUP4Qy8Kt4QrR2q885kAwgPEuxFwJCIjyU37gXg+DBgTiAF9OZOpBSbAIOQZevJIAsq5EHp+uQpkXRpRMkEW6Nw0HUQi2Gfgqw1DNl1Za1nv0KK6oDbAEFADTIygAmlG5VoJ3P9OxR/J7HiGSZRPCWREJFABgyjomQCMgrk9WBqZ7eD4BsZW2Nkp7trbvT+BVKpSbWaHc9na1nAsqg3TPv4Nl4VwVN01vkf3Og1mp3bDSZpJS80duhOhySt6mNUYvOsa5KvyRBS4HDmxeftFu3rqfK1tmz5N9TvIlIc47/8ExqGFsCda9RUY2bUP9qHsj7Q5yexqTd6drK6prdv3eXoCB5lEBQ5e1JUsVWd9XWz11h8ba9+7dm+2KRrUgSJs3/yneSxT2t75RFq97TGCuMz3i/FEgPkl6U1umuWn8fwcQJ3M4Qj7ozmL/j02dbFqU6OZ5kTnwZvkkPp8fypJeZenF050aDhUDHzFQViBxlZAo2H/tYVLNGiTQ52a/zREm+Jbkl+8DnnbzD3rYj65JgjrTaKXV13hdCF0lWNqMaSFJGzG/8B3lP8qJAEut9zDinXopxmilgWSG2NET43FCGLq5DSFIVO+bJGmKskjx8frui7LK+DAP1uT8otbhXcJcnRntQnAUyhmiPXmS+Q8ZWdqwsS3pSsT8lshqyni1yn+New/HwfuNa5yqYjU877r1P8L0Pf/JH7YnHrtgLn/2U3br2veMnpfE2PCIgSw2GS9AeJmlPPhDexHgRaJ9peD4ihVvWACuYaqnOf3Txw94Di87Fssd0iTi4UvXlBeYuQXsrFeBTsCy/5x6Eqs42gs20eyuqcjabFfd1ERVZUz09p0B9lP2I3EgiJEtolDDodwRViJNwPW4A0CQD0RKagbwyxXgxQAVgHpBMKUbALf6SBOkAplvcddz4HTMmebakCMqUnpfXOCmSByWCcc09/W6G4OTTJJEbAgQBYFg5g/Zf34N1vtG09XPnbLi/bzu78PQEz4G87Q5ekiU5jSH7zoFpkt1AuuRerxlviRNSgTX1AX/2omYzBCT2j5NEfVftxtxDRXLeumll57yNBn0bD2GZlSU4nBOy6mZApSKTFQ+M+pVjUKNZl0SE89XJopmtrq3b+c1LduP667a/u53+Jiu/khm45XL9/BXbuXfT9nfuTElmjCnivQ/PPpjkUZMce5GWVU1l8up9ItCWNyOs/GazmTxMAPFFy3rdnu1AsiNytszeJ/IfvxO9WnVERdeKyAAcy0OpdwnrN3lPlL0pkglPEBD6nreuSpXq3kf9ONOflfi4mXdyUuLexRJkAckhYixKo8EMhrXkA/ciAanxDCqZg95dBT21jyKpDONYRtaxrl1afb91ylW7svo873d5/TnrlRuzBG0ysbu71+zu/uuJ5DUKe+Xel2xvdNtubH/d40VCjRMZAEhWQhIIeTj0r2JOZFCpxgVy7/R5uih2gyeqaFt3Zc3On9u0a2+8kqrYZ2NAGIh55HeZOVu9VnMtnmt8zpxg/ZM8a4nvvuf7/phdOH/Zvv4HX7btrVsHz9Il7pWWRWd1gdN/ybu+rS8/bevxCTrrLCb+MZrTXkGQ1MgGu6hcfshHbs2czeEYD3srfiWD4UOCJI96L4w1a1Q4oD3q+qP+ngGC5rMyMy2v48zBkKqKfZgnA5alNrThKRc8UiYeuqnq4GbO8qft1s3rNtjdmtXAZy9FJUAzuvRzOsfKdkd5EbfCJKER4Im6cFmwmenJvRvVtKzRE5C/62CE33GPiYBYFaDJIq+0sRo/jXeUXugQihKffB1qYLhXQDEVHkOQC8tlTxAe4lWzZVU/at7o7zlWQkkDkswhGSJCGmIP0p16H1SV2uVfynIjkKZDvlmkyulKY5sPXpfpZCuxA/JMFr3PaUGExdALokmikd8PZCPVgijaXYLJHETt+xMsoPhQviMwinnkYwFr/oc//sO2ef6i/bt/88vTquh6F35Z1ZslEXEyrDHCekDsB+uISDoYZGG4h7xgMaDX5yTTI6tafE0sg8gB1xukSHxOJc5J8iW+Nxs9fxYw5a4KKqZrE7YTeUdV9bSnJNlTyvyUM7vVBIrjfq1O8njUrj8n9DNZrw6bp3gfgtcE0NEOybM6KGQ5mdiQsR3+ce9OA1LGMQC8xzMh/NyJfya8JOeBpMkzRMdhJRhb9z+MfMhYwX9dRqr7k8h7LR9/birc6VZ4fQfprekUK7heOI8lU8ptTbFRB1KJMwh92lfcpyT38orpl7rP2YXeu+zdFz5hq+1L1m2t2fb+beuW6/bsYx/L3YjHDvbT3Orvjz2t8OxAlWXTytZ0fnd66f939+/bd65/1V6+83v28tYLdn33G24wcS9T7kMRdycV6Iuya6u9nu3391PmwhmpVJA9xcKu1fkjT7E8HKz10knxSONhSsCBvsqpt8MamTF2+ZpfdB99q13HZCrYFyF1c9npCd7hEQE5Qect9FVqJz1N40JfeOtdBEsBFv2MRfet9xpn1+LD3MPLPPWAVOiIL58gOGzxZoWiZKq6fCgB8SxPnDOVlKeU/ij3fJQupIDDAnKa/e0pUJtppB/+td8/xKpLy5oq9joAzNlDKplSVN02WKATqHdLqOQGaJfkNrSYeXyG9MgCy+gnyQM8W1fKvhXeHRZKEogA2GX5w7NlGSQhUIVgybgSOAfhI/hkoDxu5QXNxgj4VbavBNZSMC+GpoaIEvS7d0jgUlm6ig6lHs2ytD3otKMXRfOfN/aDm8CqpgYEA6nxvi1q6sfjod1447tmjSSbSWD9iIDKTDwDuU4v5VWn3TvECtQIWIdHJXhv/d0bLRy0HkMA6zzb5oGlLPlS2lPPPm93b9+3Oze/O409UqICGg28OjTlVpAjhnSmzTbfJwU7e3BqBYRSpkQNvqcOZoC0MrK5FA/fEak4rDAfyUJaJwfGVzE6nlUqa+rjGgtejKKzbk1m5NqekSmBSIwnkxQ0XiVE3rZZ6VV6QJ539Ix5GxU74UHV45hIIIL7Ge9G8sagiGImlA7C8c4ElCRiQUrj8yUlAQjzfjK2EoQFoF41byLYVOaume8ImAbvW9XYsMDmyuB9rtdp4gAWywQQFkFkfzppqd5TsWPZg+oZ4iQPlVSTe1Nhl1beZ1fW3m9PbXzELq69xzZ6l221e97aIGX+AblA0kpsWyIYu/dH3Oru3Dy+YWz9fGkray3rrjSts4LCt00SkhdffcG+8L1fsOs7X5m+XbM9jfcI2dae/+Aft1de/rZt3Q1WeXmB4zzMAdlcBem+lP05OaPMzL3qWK9cL+55kIRMrdE5oZgZ7vUuV1tgjE//Eu03ZxdwfvmZj9v73v8x++bXvmY3bvyBTfp3F1MwzHnZ0yEg0qtlvfPpd+2jOz6EPXCMjfUhfIuzbRIsKeWGdVYuWn/3ho33IX84i09dWsGzeE7NPZluE4HVTZvAgj0vu1kGVyEFLW4nQJ73kZoq4jkj0hyZn7xrIgfSNkvSot9TIhTuoQBrpWllal2XlDAo1aVEUSKjNMEKzsyHfJDX5NgNL0xILBysmbmInqempefFrXoiNOgbZJTKEjJYwz0NsIrXxeEgoQOgcBlPbrP3NwAL7+dtCTEHDFSlEXcaNJuvm5Gg4R2ChZ7SL/d+lJ0pgFMMQrqJH+Lu/VABvXgfBUxThmN28eoz9p//F/+V/dqv/j/2zRe/mOoDkSR4hi8BhhkiE7zTM2TDpSqsh+CB8wqArVsivq8lwOfxAgLfAOhqt6zX6k+B02hwYoyHpzvN2cGciNGbAuCjOJo0/rTEI1h8PLDV3qrt9vcpT0rA3Ik2CaUTEAavF2nsQGTYfr8nUiKTqLpHiIQ5EMmcKlleq+BF5H18/NzzQeDuHobUN4ks5zS02QsQLcTJAACiV5YtG8LbFAlAGINUzM/jLpAxD6SpOicVExKCy1GArtEomSqXbcE4BcKUpmHqBxTvmwafT4kCyRmlV+69WeR8y8YEVbr3/qWkMUoP5ySbmFm/FVke90bMt6OKNaabpHoi8IIgXsPnqTyVNrEnN77fnjj3Ubu89l67uPK0rXYv2EpnY4Zk7O+ObW9nZIP+2Ab7IxKNPv//wQlluiuFrZ0v7dxmyzq9wr79+pftq6/+hn3lxj9lNsMmPJZMRe17oTw4qRe8R5M0EwaT5MF0b1K8lmPUSlnn5DWCVf+AJ1HJOvz+DDt0cuIklAlC+rtpXp9Vds8jjvO0vto2gCdxEVnzMeDB5Xd/1D760U/aF1/4bbvxxh+ZIQHHws86qB6aT0DQsXI/H9pQVKBsJysOwUclI8KRL/kQSZqObOujC2Z7II7do3Gc6Rsefsnav3nxg/axj/+Yfe53fsW2b3/zWOnqUkq/Q4IniVw8+PXAND3m2Mxs7LVILQDCVB8gATxYgeblXveDmZv0bLaTLIWStECyBunaCSIcqGfJgktwstXbPSy54J5bu3l2+EEei9Fl+YHqWUAqFWJAMuj1rChKYalDra5C9jyvSEJqbon3uhQCKlHKQYsq+tJ1z9KTC4xEuYaGJccoiBB43+pd3ZqcLOlOBLwvcQD3VtZtbx9AN1gy1aeSL+Ug6qkem7EZQ4BSD5j0atA5DkFg3EF1Ar+xqJ8kC153wr1nTVpek6SE+e81n/Rv1Eg7CMB9UyVuxSRI7uSZ0PK88nkqb4760AFrHeBNAA+1HmKGHQXXBkCPvlJQLt5TXjNZsrO8BvPf68bQ++XnONoOGV4mGlrTDSvhYWoW1o+VrzXukpzh51z7xr1MMxIRJ4P+rgAsk2bLPRbqp6lcLEt+Qp2OJoOPIeU6GG/AvpMET4TaEwMUJVL5IoNOn/9ubl6w3Z0d293b5c94v/FoRACdU/dGQpP/X7EqYY8hAfO1ldiGS9Mgv3KPDwF6ImKqH4L9BFKbDFI1EFVZTZgjeR5EAkqy4MkSSKbhxUvyL+6LShwxk+JWxNzno0hSdtzJkxnmc/T25LWfvo+EC89t/klbL56gN2Oz9xg9GSAZRZjrO9tjG+yNSDD29yYkG/v7IxsNHhzJWBRJwTty4UrHemul3dl53b768m/Z56//gu0Pbk0JSB4b9543zFrtnv2pP/1nbG9vYH/4h9+wm9dfTxkE87mUvAXNds86vQ3b27lHiVWMLatvY/peu3feLl19yl5/7SUbK7UuDVaSNwZj1NKYeNHe8es4V08g717mcZ4kIqkX5p3z9TeExxjrmgRZTa+NAcFmAFfqaGjjQdBKzm2oF8SpMsdlXqwONOEwOyqw+UTPeKd9+ZhA9J3WTafxvgqMGw9tdeNJ661ctls3v2Xj/u3TuPuS9zjuuC9CMKcWpwzw50mwDhCaqTV3anWSBTZWNQ//jzcnqHPPBN3jnvWJsh/XMM/0kIIsPX5AgJrpUlVYkBAzEYR2L2nGofnV/iMZlKzQ8lJQZiPC4lW2KRXxWBF6XmAtg7G7bSur52x76w5jDhLQ9QMLTZtJLeyghISnIiHLsR8Vyygz1XgbKMtxkhP7ggUasa+6tppgqcUK5yhOdsD6F78LLwT7yHPw4xm5SF0iFZDgoGI0iYD6jkDcCxsKHEfwH0G0g8fUN+HhBwJ0ASZbNkEwK+MaUm78mYDoKiAVqM8goeKJo7Xd61bE78agYFWVJnH0cXcJUQLN6vMAQERsmk3rrazaeDi0vT2Pd5CHjm1y8gDyFQEwO8K9ZxFoVOeFADpJn5MISMZiULJAs8cN5IxVlbObQB1rIMelTL0vCD7G9xLZ0/wNkrosQWPKiCnxD89ABe/nP/Ahe/mVl+zu3XuGIPROt8dUo0nHPx37LNnKfSIZX0WHz/FwCZcIN5dOiAuSZ4j7SGllZ51jPtgHAN2fShKrO2z2PoVnV+dtll1O07fmuBWNicfsJMAY4kbyHFL8hgwQ8pal8ewUa/auc5+wi6vP2mNr77dzvau23rtoq52N3GJ0P7wY+7vwZODfsQ0H8GRMHkqSschhBq/I5uW2rW+Wdm/vuv3ml3/B/nDrF+dwhMLWNjbtZ3/ub9nt23fsd7/wBfvmN77G+mO5kKyMO/LeslYQivnploeQsWbLVtYu27Pve96+/rXftSEISCQfnFvTrHCLBY5rzrihcVHS0iis7K6wXk2SkR73rPfzb2FvxiKjdvQ19R4Qaig7fKGz1fXP6ywnNKcZdHt0Xzy64lEPnE4PxINSQIBWwLPTZi7UcB2itd6JI+6QA7FVgTxk/CGgdzKxjBFC98SjZyxHismYZnnJAbqxmZAaEWiHtLc55WloHw8ZFZELVbTrJBY4OFTJW8UyBbihvacVXGDRq5RzjHVwhErrmgdOQKBL73Z6touiUQIr3PfdWyErKQPikycCxTtJUlxekb6nNL0ifw5k6P7vp6KLGUC7ldW9Hjmwmp4Ob3dtLIZ7UiJRyIes1w2RZ4rNSCSvKFo2IvlQAK17O7L3CXUN3FJMkj5bFA5WMhi+kkRHVaRDZhy8fwm5TWHr565af7Bve/dveOC9x0lojszILUTIwvggm1XGG6GeAcc7ZJPiu/k7KmtbNcVw9tIl4IJ5Au8QLPrT5jSt21ujlwkBs3g/kCgSJ5LPsadYrpHcsO4I6lOkuJSGeR+lh6VHZA+ZS3koOareS8H3njyAXzxoPWWcCTJTgQxM34DXHojDIahHsc9Wqp4+STU5rEiFFidMTpDIDP7e6qwY4jlaRWF7e5CMpTnAIGr0F2uVTGuXzBQ+zJ2ZPGZqPuZ1G/Eao74NESfGLQX96zFNwUOaPCIDeik6q5d43f72DbPBtllrJb1j9nbF158TS1b1hMQYjZxuO8iAWDzU91HNK+0Dk7FttC7bevtxW29ftmfOf789vflhW+mcs9XuLMnY2Rom7wWJxphyKZCNt/MHROTyE12DZ+TzL/6Gfe7lX7CtMTJoxU/Dmq22tbsrDB4HAR3CS8tYHsVaaV2EmLQDHTcHn/I88do+uZCozr/jF+lutldt0tiwCaqdjxBbFbwpMrRV26iU0DPenWPOgEUkh8e89byvnU4MyKk2KlhUT/W+79CbHbA6v0P74ajX9ow3sznNj/rSnL8DJChAjoerW+lzcPMx7/tmfC3OHwXryVIbrTSeQWZxCaaDWFkkY/pRGh72Khlbog7XOwL9HFO+ZlDoxfZ4qKd87jxmlMr0sCB5SiREWFwKxXgG+PV7KVCbSrCUMjRLjSSBYVYZSQEcsGhuafyoN3brsYLQCSIljZJMBmqcLsEKZSvStsd5UNWIE6gGiVMVHFWt5AT5AbiLGMUAeR1MsPRlUgXyIAAYJCRChPSMQM4Gzfaaba5ftP5g17buIgUnZEogOB7/Qs+Vy2OsaRNWvXYLsDwnuJ8kVAhERfB2uUL51wQpcDMZUtGxkFqUaFTxJ+4ho9QpZbnKHibKZVxzP0+Cky2EgfzVrUtKlkBWgyRZ/SiPCoF503prl2043LXB/v1UeA6RvtUCfgyg7ljZRmrTwgb9W96Hkl46CcigvPqzEyMShBCTor6pATap9kYCcId6xtBnDIxvWqe3Zk889V57+bsvsS7JBEDKvRK4D0g4pHUMrJd3wlMaUxoF0sB/FcMxTT06E5PjHoPU/ETkGCODopb+X2wzZVYjBGL3rGhCboRMeg1K2ujNyfGrdV5ZnyZejyHLt0KfkXjJG8hGBbmsYgKyEaRp59aetbXWVbvSe691yg17+vyHrdtetyc3n8t3HQ7HdO6BWGzfG5BoDAcT2997e5OMRY65C1fadumJjt3bvW7/35f+D3tx+x9PvxaNZdno5pnNtD+SdAeAz/0be4MbR6oeCO0HM8Y737Pl5ca/3KeOkUmyaNuFq8/aD37iL9pv/uYv2d7Wq6GgrnuQZ7z1i/TSw3/NQ0hAHv5Oe0u18IFkQnpL9ciBxtIqjKqzkBueRQCZLPB48qKu1YetSyk5aVm7t8FcOoOd237IAnw4kMtBgV5giu8bAr4FwLK1mCd1etOslVf9CJcJCSBGsFvnwSHY7abqxngm4tEk01Imupmx9cODgcEOFqTvp3ULJMI92gpozbELrvNXJq/swVAAY/BQFO1khVX6TM0BBW+LNDHDkhMBtJPBvi0re2sERyNY8Phdl/ioLXp29gL5Nfle1SBWl/nII+eZuzJYJpj0dM8K/I/eLXhYFEwd4w1k6cW11EQ7AXDvz+raVdvdu5UkvcjkQ+mavGkhrqdisc/BzVne4lNmRksfFksA9wezMLn3Q/EMue88sJ4ExOM5ooSishYJNkkWDwGCC1gTIX1Dv6+uXbLt+1s2HtxLHiy0Q56nLO8bWau7Yc9/5E+z5serL30pkXSlD0UbleEIU1tJAGJ/IuuZy5QYwK6sbfMCnWveQYUE66qOF+0V+w9/+mfs8uZV+99+4R/a7s5NX/9TUI/1CZIxlR6GoHd6QVrW6XToGcF1ymYFj1j6/0rcScj6ldp2sMZUo1y3J55+ziZW2N17WzYZ79ve7l0b793y/vBUyzm+AuQxVE8XSYveCs2JKM/jXjX97qXOu63TXLWnNz5Ko8bTFz5m3da6PXnhfXlGIbMUXuE0s0o9bEfHWbWn6g357Ld+0e4XX3IjyTzSrGxgylbVsKJ7wYpy1fqQR+MMU9yfzp4ZqdxxYi0WkEVhrdFzjbPUCx5miWPDDKnrkWkU59pcmVRNIpqH3AD9iICc1ep4dN8z6oEz8JBlic6bLJE6cY8dsdEtAIrmNoFWHmTZ6KS0lEi/yc1N2Ztc4qJNm4d2BaDJGxQfki3NFQmMNPFRe62MPAcppFmzbb31y7Zx7pJdv/7dFBiomIXseQrxJQDGsljmatdiHClVLTOoyGuiGAOISeCJyFbhcM8ISnIu+on11i8yuc72TkpZmv4TkXA5BrNmeYA4reCu4SeADMGoDnL4KPUN3fBJunToR7EE8TpPQwv5yv6eu/3nWf99PFn4T0BvPLSi3SM4HLisaKbf1X7FpIhozYx7iCOIxGJmvqZ6E+0O4gT2p3Un+MLTcTv8/RPRXF8/Z0VZ2t2tranch+TONdTZm6IaAuH+B+Q2/sRjrK02al/kdLXuJaVnjJUDZ18FmaFaPSu7Fxk/NN5HutEA5EVO2d8iwJ6dzOdJllM70YYEaSblc13nVYjMTNxSBYTDy9DqrDHAezhMmXhSodEUD9NEwgJktpInK36f07lh3ZVV+/jHvt8+/el/721D2mEQVQSpt2yIsXcrdfKUzO4xqsg+YcKO9AD024/82b9kL37jD+y1730P1ffMJoME5kSuc32HlM1KkrGjtuRLveesU67b0+sfYXzGlfXnbHP1Mbuw9nj+qkjG3u6QvFCSqa07yybsOao1b87fJz0YfzBnGzZeqdSwQXeiNohn0WpAIjY63WB3eEOuPNWzr3znU/a5F3/VbrU+bZMmDC0wQh3yLBrVSrv4+Aft0qUn7Q9f/AyzqPFccLKJxAmI29re3k7zMZKTRbt7UeUD56ISKRyjjxQbeRyJ9aLvcsrXPSIgp9yhb7/bLcDeH+RL17pC5zRAgJf/hsrRtZefAbF5kP0iYBrdynEjOiqN7VFtlaU1ywhcXiR3cwZtMtBoAw39ClCVPRluqVSGp1xpV/IjHzNZ6iMontHGurym2bK1i89Yp7Nqt2++buP+nXQAqd3Z9U6k5hm4/F/dj+AtFVii/EQpHLNLHQdtYUULWnNoihEA7bESoTgdEtqyqrNnfEJBvZTwqE1pCSpn54Bjkt+gLXcZSfIQwBPhHqQcaO/Bz/qej3u3t257KNBYd/gINMvDkwOLk9QMlnjo7xGkmbNU5YDtmirXIkQekN1EnREa3Z3ASz4TY3wkQ6S13WN3RB4EcsklQsaf4HkB2Hzs8SftqWees9//0hdZtA4WwRSPMKwQkngfEeFpopRz5y9wHLZ2kswPRVSzx4D96XU16AXB3+bULKmuGbadN5j+pWohn3nH2LbKd3KqX6/8rhTCqIlB63yIBaoQAYfd0+rPTJuL+6dnpFShXqyyBqARxFPNpKKRs8X3sqdBTWb2u3T/RAAkbSkYEzT2FMswCuQYJknuuA0kyQrbKGMQyVWKZWExwLLLOjOD/W0GEk+JUOi3uroc2hddygeZGGNbsN/kdoc0wrEvfS48uQZysWJXVr/PNjqP2fne43Z+9eoMyUDsBeIN+vupLsbbjmSsJbnleANj0bDxamHWa9oE/y75ad4dWuPO0JrbI7OtsTX6J5eUnb/YtsfelUjIZ1/8f23YuGv3mi+ElsU5HI1G7hFh3J3vf2H+tro9O7d52W7dupG8tw86KVI+L48h68LbZw+pr+XTCjLPKoZjEKU4Ko8qoS+5eh5dfvweILjiEXj8eyzzTSzeom1ld91sNLbhXrIavm0+B6yuThaVgQtVXQU2JcWL2tfDOkK6VmVrkTY2IZhp8b5sZvR4CNY9wHNjEDh3wvQ0tsMrg0umI1Cm1LkKao9kRWSSlkovIiYgyyJvqFoLiQaPyRRQimlGmZRywCslbyDVJFQu+5K7Oku3nAAEaUYKgG4mCQ4tYrNpZVPyjv40nWMgCjkNIeIfJPXhe/m9IhCn1UypWqFNdk28g7QkpYF2PcVfsL6CiE0c15ipRwDSVYKvAAAgAElEQVQ5H6J+KMdAc86XmhiEmbniFnb0e5ShNZpWtFYY4JtSLQa5goC4ao+or+NBln+nfSLEZzSaBAIrq2t27Y1XbUTLeirKRwCLGAmlPWVbK14LtT96XiL4Vrri7KWbWEliNbYh0t6yUJ+ncNWaqq6fOgLCplRjZMIXScg8TsyD16cB2KkmC4jrGPU9RN5AKHzu58w3cV9TW/P8SCA91XrxOuVcz9FbkgLFEwGYti8RBnnbgmcl9y/S3Hq1cdV3STPTmmWPHhF6xmzg6UqnBok8Xnl9ORH3hAvJes2VxhofeUwnUxkW3ij5xlzGSWncQc9CzkYVx1/7jpk9uf5R6xSrdmXl/bbRvWrnu4/b45vPWa+9ljsjkgwsYWSY2rk/Ysapt/ynaNgEVck7DRt38G/Txt2mTTZKs3aMd5p/difCOPtRUcnKb2d+LN7oW/O1vjW2TtaPUxLyW/bZF3+V8/JW8Zs2gaRJBBxGHUlxuWZCzI+Kvea15ISa+4oI/xH44Rie0EPnzjIG14Odb521x6zV7tr9LaQt9mxdJ5ysWEs452AIOGmSqkcekBMOxqOvL9EDGWw9IALiBfK6vQs22LttI8iG3hafIyqeKiaDmvYYg7FAvnCNkQf60h0NWQyDht09PDfIDtakrqcknHOYIMNUTlHrgENgnMHtIesOiwJ6hW5PR5uzRwHswOIOzTxrTEi/76lYoY+nF6HtgETgya3jmgdsLzwlXmFXgN2z+sykVwToc08Hv55JQUV2IIAa4wkyAPZ3hgU2ZlIS+RAgZXxFiLcgKdNzUHsp6eEPxCFEMCeARdLiz1UGKkmiHMjmWAu1c05F7ZyNi/3th7ETmkZrw5548jm7dvM1G+7eqpf3zPRZSI/q1avHAKvVAOy8Zh0sZGIG8ojsSyljE0gug7jnfCC7YlacSCDQh2g/M2JFMIKUufAqITA8AdocjzCPgBxjb8E96S3zoOqVlXXb3kZ1Yf5mSjSUfSuzA0mTKu9T04aUCcrJqpn9maf/jm2uPmVDZIyaDG0w3LfheM+Go30bTPZtNOnbcLRnA/5u1waTgY1sYP3Rjo1GezYc79rQRrxuMNyxwQhyK2QeSgXdmO1KchIVOkRRxeKCbY9u5UBzSRlz7QXtPdUAcy7ZCWWGnN6s4xHrvWBtlLbS7dnuvqcjrQDBXveCXeg8y8xSl3vP2IXeu0g4nr2K+Iz0wXSGXAopaxEAjmDv8XDytiEZk3byWEw2Cpu0UrHHMYjHpUr2uDkGwjqCMTPd6uRO8mKGC2dJSSA320NrvbRvjZvHl6bNekJ+LZFj69ut4t/lNVVrAI2pxbn3hiKHWQK7APnAmaXMWPP2A81NGTuOE7S+4F7z1HPfT8/x733ht224hxizOYV8F7xf2pbcm3oKxtyHj4A8CppeZio8ura2B5QBRxZerzZcV+X0YehBAfuF2xKA0qKbo66beUZN/Z7YFhKAFAydiIFiEZA5CUDfZW2SDTErFSxF8QDxOhk5psNTrwpkqqYFN0bPjc82TnLVbmSqWVk7b/3BwPqQGSktqg48gdpo0Yp1OuLByPdzckSS5XUSpJ3XOxJcS/OrTvPMXdFjEPqLWXoAVilxcQsz+qYaMK13VuB2ddzR3myRj9bHORNkHllQfYwoQxPpYR84kWV311jpK2QmFaXz6tvRMgdyin4s1qzRSDUiGoZUw5LmOOnje3nfRMCfD7UKOawD07kqtrcX8p6yYxsXHrf9nbu2l8H77JcZRxDqWnAm811cZhXH1Mwef/xJ/u3111+ZkSwx/iVL2OakZV14HTvq1VqIkjPKoFK9G3h5crEz76u6+IcD9WJImjqULu3DO8YA7pH9+Hv/W/vQYz9mu/eHKWEaPSbpX+ZL8HY0kUa3MYFoiRp//X7e6+3271t/2LcBSAvIzQhSRrNua9XWuxdtMNqzb77xReuPtmww3rchiM54zwaDHRuS5IxtMN6x4XDbBpM9G032bdKYWH9w3/qjXRuOQZD2sjQrVVcvbaXXs7/5sz9nVy8+bf/o5/+FtYarttl9yi6tPmur7U179+UPHUkybl2bT1yXGc43+1rEY0xW4LkobNJtppiMFv6r7iMHjYCLEIzkj3Lvoow13D/C76udoDTMLk9M2dXSZ0pGpu3rX7tuq9/uHluaVUdCENx9u/xNG4/nGCFxxtEbHiqhM7EJUmS7NOu0FRzI3MbsaV5r75RkTTPdz8B2EEycS6FQ4mET9bS9OIc86+EiIEpJuWhHLbzaa7IDLPzdIy58gIN1Wk1e6D5v+nv5mEnCsqj2UvKjasq6RVl72ByXkmtp88j99gC8PEQNkBUh4HKOx4HXpHSodRrX2u8JVAu4CqyGwPAGpDask6F0may0l8B3NcXhrKYjE4ucfUoafEmvFIiX5Ut+OOWc+vEQFHBGzQMVBHRwLelVCsCYeklEcPAvc/KHeiI5P7/HASidMk9L9KNbC32eUB6Tq4fLK6DUqJ51ifeveklcRobfBwkOa0MwLqP0+4KUSRJVE48laRM9J1GqFSquS+rGwHEnRtxrVeAx1JDIYEIOgWndlGSxDrtH9qogo5L3zbhJQtC0/RRTEmVFIlb4FwSEmZiIgKc3re47lGwpZgSenxSn02ohnaolwiFpFNeBN1BkNID6/BwR5uDxaLc71t/3DDME5En+RJkQU2umOhdJBjWVTB3cSysB8Ut4fZVhCkQJsgnKpZqFlUXTdu/fqd+24/3xXpIEcroCVE2s2USFcdT0SnPuE0/+DfuTz/wN+6Ov3F/oKKhehOxDRQGygjS26I5EXPBDk89Du/EfR9+GiIsws9X1IpEYekUSoeGPuNaXDJI14OejPnv9HZIYem9GfQjlKJN5/Pz76L1Q+trxeGy7W6j0nVLZvlU/1TQLk2pMxtWOTbqH9dt04c4lGr52MsmIcmn9DbE52VCU4nSSwcH35Bz6p70qJELw1NSJgPg88H2xjojc/foLdvn69x1ryERCPvWVX7JvvPpFaxj2u7Y1J3273vg1v2eIBVGFb9YwcjLKfcVT8+L9KC/2PX1Z679Ss0fvUh3GihKxY715zZdOmzidVrt4NnRWHwBSWrDFmpiL6tQXvC0PMGzGrOp+yq8rC9qibXmrXJf1wW9WzISfSCUCeBtmrA2wwCeZ9E6W7vY498gBt9h4AxBaoMnzL6kBnEvdD5ZLVL5uW2/1nA0Ge8kNu3Amj0qsRIKTiewoY1MGfA76q+tLBEjkhXEZAJRebFCgORdpBJD1v8lTEAFq1NlHC5zIGAG0Bw1jP5mpLo42esHAHHiOg0mkQsY9nz+y2Od3CkGyblH3aF2vM6EaHE76DgPWPMhcV0yg6ATFA3ZxIKNidg4KFxnz9282kfUKljn3MhCouyRJoD6OszxWem8v5pdkXACmCUAmK2Ags5k4uSyBxR+9yncE9+p3/Iv3iWQgz1mv/4FZ1O6ltNeYT8z4lPbl5GUJHjQV4BNw5bO7dvHqe6wx3rcbb3ybxJrflhFApEz/1hpTErmArOdjH/2Yvf7GNXvl5e9MpWrN0lqtNmtZyBDBZygYPMYvoao4CYsHssY1WvvsyrqejK3Z6niRyvvJwi8jQJ2she+quI4Uf3Eg24/313Q5TuNxPnDhR+0/+tB/Z1//4r2ldpMHfXGn17SibNK5BlJCosMpOiU+6AeRoLREGnb7xr7dfxtkmCLJUGapuTEZR41KWlczpAOkYYYwiLT77/V3FYTU2vafU50VT95Ao8aYniomdAjNSQ4P+M+SkaWJmkxYK0ykgH9TrZyUujjtfzFZAn7euflt2/29L9nj7R856kUP/P3qUz1b2ezbP//0P7Cd/nZqR6NtxaSwreYXbNdemtYWUu2k7Dl3z+hpeSUKxA4mDQGKcM7PznXSM3/pbnpTv/BwEZB4iJwmUTgOoFx4WN6mE4b1CzwN6bJsf9G+O9LLEoIiT1F3fWTzjmzXYXdQfYMlKqKeioUCZAO1M2DhdjxHPUVpF688az/1V3/Ofvmf/+9269qLZkO4oZ1ICOjMeyURbD8oUjC5isR5iljFmghQ197LG0Uvghex88Mrgd4QcK1NX1Vrq/IxucvntVlF9GRx1zsQ6LtFKwZ8K2Vn9vyEzC5VsiatcLlqRdFMcUWUSzlpiv1KsIz4hOSZmSlKFw71g9WqHYi7lj4ZIh1AjodWdlY4fEhJik9zMrKxAm9jvZTcP/Imot8dqOtd2Q+aLyqaKbAKr1KwVgJoiPBUPTpqYwDHM8OjNSWwrAxTkoFlE++08NzM9/n+nvK52bJOb52B6EMYJhRrQ+Lpnq6jFjk9TQVTvD7zzDN248Ytu791x2uTJFLXbfdsOJ7Yu9/7Qdu6e8uuvfGyTRgLxZec9i7XWcuKYt3Goz0bozCiE0nKvmrJmH/d5yE8XmWrY8MBUgwrLfEcY1nM9lQlgepn94wcCPQ2s6trH7Sf/YGft29+eYsxD48+b1IPnDDwu+rJqAv4ztdkUpHOJRIITxIxnW9IkexV6CskA94lpd7G/2O/4ffG0+9UUzonaV8iF9gDUeOl0UDGPfznPzdbBmNKJiG8fnZ97dz8jr38wj+xd7f/iq23n1hqsN7zgTW70/+u/crv/CO7cukpK5sr9vqNl605RmzIyK43/s90v+zdVp0kN2RVnxYMRXMbIkO6jG68f5PJJNAXIxhe8DfKu+qkf29TTFnTYQ8fAVlqer0DL35QHpeTpm1dZGjyYtZBe8reqUXaUHfNSbw/OVA5VONepB0nIj0OKqXvZzXuJMFptLq2svGkPf7Mh+zb3/iijfbeSJteLs4nd7Nb7esKJWpDFchuplS0P/CDf9Y67bb91qd+PdWgwH0zUQxjmQ0ALhPSswlaU+E7ptokzg6AiNrYFGCarNDuBlc18gMxBjGDE+QosF6DkHn2q1hYD4AW4JqAciozYr8o8J7vG7I5kVA0rehs2n/21/+OfeuVr9tv/5t/YTbxQH16JBQjAc+KV/rOlngF8cv1r1TGdalufdJEgKmYG69ZgJoJf+Ev/IR98fOftZe+863pLJPXKXsEvE9BhoqStTQGg0HyoDBrkKfGnTNPUwV29OPBHP/5K5FYVO5TtgGs51j9FHuiMZgX2M8zeSpE4eUsEOlzH2OGhAJHrKNpDZdQBdk9DshStrF5xfZ379vu7n0f+5LFN8eTgQ33d0gikQCA2G00yDVh1s9fsT/35/9j+8YffNW+/rXPeK0LzDvIUyr1OmL/4H1ByF1upSQLsxm9EiBrlJiPnp6W/Ybig7OFJim7YsC5UttOx0y/67U27e/+8C/bq9/ZtTs33h6xD4tssW/KNVWSsVYsHPi9SEzGzDtlj+usYCulmca8AXFInlcVg0zkOCUOQO0U/YzrSDr8e/w7fx7Z3/5bH7eV1ZY99eQG59pTz5w7ICy5fv2+3b69a9/9zm37H3/+04l8kHh0DbU1iqLD+CSA8ib+H38LRKQqyQIJ+e4L/8TakzX7wPrPLjyUkAu++wNr9tkX/6V94/WvmE1SuvHxZGTFpKR07L591babLwajwjzi37BGezURMcqP5wTLM+5C54+fW4nleLv9/rhOmR+5b719jAFFq+Pp5nmqz+dqZyrB8ixEKYjnlPWXZwLEKxNk4Wn+6MK3ZA9ww64sfIDbVi8tGcq+liRFkvvhviiGl4HTET00FzgtOCe9SvmQRcrg4VCdjXKaJQpN0FqUpfiwTW/eGmu2beXcBfvLf+2/tN/9wu/aH3z5swnoK1jvQJ/NycGujdrMOt0V6yODjdqTAanHSqDtir+I1nAdujhYY+YSSYlUCE+Zt1TgTfcnWVMf+3yIz+G54UUWCeyb1lt9wj75iZ+0z/3up2z33nfMJqj8DXkOMlt5rA29NFMreRMpajsrNurveopaL3jGjD6HpJ9k4T4QB2QYwjt65q9Gwy5eedw+8IEP2udf+Kzt7/t7SGsMcgbtCrMn+SGAoPtYGTsGnkvONo9kwBuFDGbsD6/2XOeVzBnN/LFuBY2Zp6ZpjCNJdTKGNUPZoHuh/CCvLZqncZGeHERpXnVy9wjMlT40Gnb5ymP2/Ac/Yl/6/S/Y3TvI1pTim7IHi21rMT5jNOx73RN/T3hAynWbjKCR3yE5KdqrBFcIqqbcbM4aV3/UBpaHbSOTkjCvVLASnpxkOIY0b5/PZTroEDAfSc1//UP/0u7fKOzaq5ofb8kd/KFoNLJLIVUtM0zBwXrOPZ4LZJc6lGTUxGTkpMN10jydZx70nZb9mGBbMUAjpghHmmzEBCVSAQPElHCM7Af+xGP20Y8+Zpcvr9jmZs+uXF21druwixd61sa7HuPz4jdu2Quf/Zb9D3//3xvAKdJ1478SsVzlihUiI4zJg6RRtWs4qflEkRBImD6w9jetW2wu1JJLT3TsyhNd+8Xf+u/t7vatZLMgRyutaSAh8NSU9nrjn03vJ4+/E7QceM8siPKSeKIUXJOrltc0KSYB8f0zB+2f1PC4UA88vBedrQek2bKyu2ZDAKJD0iMeq3uOko4c66aPvvT26YFF3ZjV6xSw7MFmx+kQZLdodW0CwFK1kmSJRA35Oc6z9B1a572qth88OesFgbMCrT32ID+rJhNWQpmz5Cu7lR0st1atgfgcWoJVWM/lXwrUwx/nBdWpvbH9Ii6sJ9FlEDbv7TUvsgUpkiZakBEc7B6Y2IfyeOS6JQDzIeicEi2vAcI4CPegVKtQV8eFByQAHvoSEiCAfY8jiaBegeEcD/dy6N/qPflsL0qo8dMel0mBjxVjJCA3gucI1aA9HS/7tKYwWIybmTvHQprfOnAT36V6j7gXxwM1zvV4z3mHLsmG5+zXfKsS+Pis2Nd5Hh2RmWrm2ZW5n0GHx+YILGhect5NSWVaJul5DRgAVi7ZeFzYsH/bbAzvnRIMgJ/7Ggl9J907sZAHuB+Q6UUP2GH7Q+5rxLWkQH16uPJaCe/aaNjPfPh/svXxe+gFefQ5ugfqSEaj1chkI92h3li1LMnI94kyqQNyKTzLq71H4oEaDfI4u0cZ8wCFFyH9QRplSBf/wo89bU8+sWZPv+uc9TqlPfXMhnXbhW1uIh314h8kHUhofvaDeCjGRFU+t2/v2a/8X1+yf/D3P2Vle5V1YkDUW+01K8oevSIoXknpaiYh0/vcefkL9urv/zLX4bt6P2Gb7ecXamySYr1kv/K5/9kaaBf3l9JgGELmPpCQZqNt95tfta3iG7OGm3jeaI+QZ1yGJsl9Z1oTzlBWKceejZhWlxwj41aWzM6JoVzo7d66F50tAWEKwK71QUDmuavOvO8WBaJn3pAH+IATvvPbIhXygp6DulGRdKUuoFpAqpYAa2PD+e+xBnUeBhwY3JDcS7FIHvC6LBoJAU0PPm6OkP1A6uMaVsZlBLmJDsr4HpJWxaDuar8o9oFBegLc/z97XwImWVme+9a+9z7Ts8MMzLAvIiCCjCJuuAEajeISjTHGxJt4NdEkNyYxiUaTqCQmV69xF8EFMSoaorK4Aiq4gAuL7MMwM909vXdX1amq+7zf/32n/qqu6q6q6YFBLR6emek+dZb/bN/7f+9SDw4TkBA6YClIsQKxk9Yy6TP2sUJaZvxZkKomwdykwvXKQboikAVeOI42Jt750Be4AyBODMnZ8r5CH+YX5h1FSFLNPacrGV69jmxsbEZZHLnYUVJqEcGYdNM8OlXI5a9ToNqG0oVJ7brvLToRiWRG9qdcLmpjzahcMaTTWSzO0SlJ6Rf+LHkzmGz7JOr0uWH76MZGZtal89CiAGvVZWy3fb+bpdxxqWFC7MZCn+fNAYQ6nap98dd4/uqAwe2445s7bnsTLS68Fuvn34UettB2yX7HkEgPI5sbwezsHlQJQkiF8mhjbSkWFLynCzILXS3RvlgBkKaFu0tvKT3D2T7rvSY8e4JRvScaAJ9S/+RgXer3M494C7b2nY37bv9VyUY68NcrLWzpUbF82vfBBBnuPNc1GUaJcrqMuvCbXTZnPCAdkZpzS5OAONVu0rqczyNqNdgx+Ms3bccRWwvI5xLI55tzP5Yfu2iUYZNcXRXOoIwGDp2NN0EIL8laNYaqB0h+/JO9+N2XvQ/JVB/i6T75M5bKI87OSDyNmHRBW4OQe6//CObGSTntHIQYFevrP/w47tn7C6X8RhGFE8UTjFCkHhXL2gh21z7hnuemVQvvpyZHVXaF+d5ZaYI9EkG2bxTbdpyKqYk92HXfT1Etz3tJ5fpsalhPp8/jzs7FobjUwQUgZmm5XGGzZFQ6HPTfdECWuZ46HMN2a6Bjg/jde5Z0D+fV+0i2JZtn+q0IlbrOy5BoRU/i78WK1mYe/fNgxTArAM96VGbeO+B+tgNFLYtLb1tWePvHocWXPFzN5tQHC60AkdnVymx72TkX+SCG+yf5F6orsP3ygZMvHpfWtmkP7EHvCY2FXqPrs7E3DYjsM4GE2sg2F/o2pgJkzJpXx9kocpEoNqzfjD9+/RvwyU9+Arf85GZHoRJtiDo9RaJISMI48wjqLlVWvDosZ+CCY6k6CX/W3roPPAZzp2rVYbB12XNN9qOxm0HuNPevqpxtfiWezOBZz30x5mbncPXXvoAa025lvLwKwe4nO8d0nxFxtKZct7q3m+/BJSC2LpRf9tEg3Te1NF4C6HT8msGWgTg9hrBTIJof04I0g8PlHodeV6S5A2KgqU2Hx9eMJNM5SfVekv4r+xlFtrAWa9Zux65dd6BS3FOngy3Txchk8ihXapB1l4soLzoBezNQlRwTziqHZgOu6PS1HlymSiDtgScXQghx9OKFUS6VBICcvu7lePyml+KXP2Wuzq/Xh92M6gipqRFUczEg4wL6ln4awUbvnQwCBgUXSvltBhmhFkMnpRo1GbVQ9O3Aqeox9DkiYm+hALJ7kEY0kRYgIp9qBUGwgH9792Ox/Yj+lic6EiGg0P/lHnUAw1nrrt6HAKRaqQOR2+7Yjxc//9/EUjuZGUAi3S9gJJHIIaogRMCB2mJb9zEozuLOay4WqmE3IGTzkTnMVu/Dl278kJuEokayps5cFMeLM6NYwwKRNMrRXRiLXOuovQ2dRHVSVOpneL/6Q9X8voinkOsbwoknn4V9e3bhrjtvlQ6/OPEl+lGtpFCrUXc2oy6VNlnSQW2wWqeobY2xWhtYup6DC0BWY79/AzRWYxS7WwdFYck0qkXSS9SdSNawug+k7nbqYVzaim2ZEVdaTDNQaKtBWgH8xZIyi5QgNbFURKUXnUm3Q2EdDmv36sswXI21leWF1UqrpXa+fl5HIrt0L/wEWJt0aHD6UHqb2LTqLK90TlQU36xDEFG7J/SzdHYDeCK6b9RnuJ0iR1epZrIt7TSFTltxoY9t3LQZZ5+1E1/68pcwOzXhjl26OwRXrnMU2sIydEK85LVQsawiv3NjI+JPuBiQaEUX0uVbaiK0eKhne/A6lOpAv8UigRa2fTjptHNw7123Y3LsPtSC2aUApNvr5WAsb2FkK4Ft064IRPJMCUxLIsX5Ms8hH2CE7lhed0OGcHmalsMTcWRz/ZifnQxtgUMw0mZ8ItE04slBBNU51ErTHj2LVrlel0X3QQpHajWs6LRupV2vPjDzQYy5CzHJ2rcslku/cWxIaeHxxhNpoeBkIv04cvAsPGbDBRgpbMFty1jxVrakXIGun+hUa9FthCzGuTY6Jv5uYRmN08G41prWWRuIozoYR3R/GZHJCiobkqgcoXqmJdt349cSbIT2tXYLNnabnKsUwYbTFVrXwpkQaDfMd5NqI/wmpZO6DYJNAo6WmoxUDOtHc7Ijpz/+w0jGKo7SlMwhnso7YbdadROAvO1vT8apj10rOS2RaMV1Mvj3h2H8mzdRrUYRVNx1ddsdk3jBBRcjnU4jmR5EMjOIBLsipGbF0064rpNIvkVvnYrlnomHZ5+NgcTymSGFgTgIQj5//fuwb+pBB7DYPdIuiACQSALx2CAilQHUeGFjCg/WPooajUbko1RG6Y7ou6uTMWSHUgBiXK6FKmnG8SxG14zgla98HW750V348le+hKByT30irJP19ryMumbyOKzrElKWPd1lz+vv7IuHPgDhcYhYlTOMpDvwIagzpj3SunghUNRYFUGnhql1Nl6/HktJAUaLPStGzcaT/elVNhM4ZEa0ia8pnQyl9fDBRMqN0XxkJpsPH0/AaTP90vVb3oKXD1VXN7fRmTSL1vwxEvoWZ/VZELPQ7sHFpkFb4NNPlKqhBVKY1cF/C2XM69a0AiDiqsRx1IR07h+XCy1vTWdgRZI+/MJkcOXJCt1LCx8flPhCc3sutNI8uAoCMBvf0M1Ku1hKl2JHgWJiJ2QhnUpnuiz91oo+ObeBE/Pz+Lgf5O+GzybSX2jrqMnWdrzSiGLSLdPkvQ5KC3pV823g/PE54+3R2YzuZbObEpDgBJu8HmrVkle0N5UWywCgtrdgL9+xlcmsrKO5NXf4HJXJ11kwyI7Bi6rj8d3D/PWJzTRnf3l9cUwdRaOh2+NnFzTfN3ZdLNORcDUG993RGF14n+G+Zco1nYWOJjLiehWwk+HtewMw4Oyr/q6u+WhatwEublzd3lzXiqDYUd5ccKEDovJzUuF8gKbHWUiuw/bBnThqzROxZfhYlBZrmJsJMDNZxtx0GycfeipsS6O6kRktB+cjoGWh9QxvdLEKtLEIjs5UEJlZBtTQeWoghupwApXBhAjEbfIs/rN5REo1lE/Otzgoo8y5X/ldCjt/7mdcTm72hiA+AxycvGCXkjPs4iIFByjMicrsa33h93nnHYFNGwtLhN/r1zmQsdznlDMuQSUYRy4RRyo7hER6QKhM0WhCOieV8hz+8DXbcf5zj0Q0WkMsFjwiwMM/Bh+E/OTWMbz0t/8d6VQayewwUtlBJJIGQlyt1koPcve334+FyV3ulkUExxR+H8loYdmxohbkjlSTBrEAACAASURBVLHrccNtV7lckKrEfTpKViSO/oG1OO1xO7F/Xxk/v+UXKFUmEI2UUcIE9uG/NQOJ7199h0nXXG3p5aJZ5ro0OiqXUydITkT29Y9gfq6IhQV2P2YeBrmCZi9xf0LqcgTZgcPRP7wZYw/+BOWFNsGnK12MXf7+UQBAiNTSclNxtqciAr/2D82Ojj+WQiw5jGgkhXJ5DCivQhvad9vpaCcO4YWk2GwsjmmXV4vEUSNvsadPE3eyp3UcpC8ZnUeKJX2ACOhNINc3iOL8lDNSUDGzdIfoLiQOQ/pykwcKC3DNyWiYifTATVh8Lsc7t0A4BdsNnSeduTCQs9xssD6al3Su/E6IUbRM6G33lmglNPnZd5cySpGBMnMdCgMFdQxtprtlp0THTYCQgpqw08mHI+kDWljKenT8uO0wWFAnIfxj8Qt7Awl8T5heQ95UdbqXo8R7oKuheFPQZZecjYvkeqgtrazPAYtUJo+gXBaBp1exNl6wNnY6Q9pga2uz8v7sfPNMvV1fkjGRwODwGsTjcYyPj6Gi4m0ZqQYnqLB6Xv7mCYtyeYu6ZX0tUbtvL9dNcANcp015tDBSRoTiqXQrK64FBPrXVggCpUzQmWkVhfhdESvIWzlzdfvYMOoXtydAx8JNvWJ5SUdGQYuMf2MRUqdxuXElAEul86KNrGpafLiL3hi5y5X7oGGT/r3updg3AA/9fn9iPbYPn4Oj1z4JmwZ3YHGhgvnZCqb3lzE/478/218fy3cKvOtEd74dRalVPsUKF+OyvyZwSdzcmOJOWlVtMI5afwyV0UaNQ/N+Tfz8Wxg+dueSbdhydTqUAgjtWgigEPBh3Q0CYf07DBg7u9u6ba3Z3wZ4poCMvrrwe3Mf0qnuhN++6JtF/EN75vHM8z+LcjCJRK2IfH6N6yIk+8TalvtKAPI7Lz0cF734WOmACAB5JFofTSNeqUZR0U7Ixz7xU7zrHZ9BJlNAKjuMJEFIql+6OtSDtKJiTe/+GR646bJwranYAI7J/96y186a9Sms2ZjGR776NyhXCMT4LEkoCIkimRpAJtuPxfmyMBQiET6jotKFYadkPHktgngRAWtGnucSr0NPa7iSnlO4bV4Ib0gRtgkZpSEvcxQyWbNkYqfeGW/7VdOHmmkKvyIAxL1jo6lBxGMplEuTqJkFfrfPzi6XP/QBCGf44hkk032olIsIilP1LkgvlCDl+Mczw0AkhaA45mZKD4jq5SHKg5G23uVJPZDF5UaXAEIrpHRtMm5NNAL3Ol2ZmiU3ncTZ9jZj39UBdXAjNq/Pjo3FqAGJaBp9w0dj55OfiWuu+jjmpx+UBObCwGYkElVM7HUJzHIJrvTQ8bcntCHlkLaz7gv5o9riX3L81gXh7GgvYFzB4NJXcKOuw0AJCx+b1ZfZHt2+PTx9ypFv+8r1+wDEljPBsrSBrKtirW2eA+3w+EW57aus35txauiWeGJ7Aypiv6vXBLdv49/uDSxdHAUt3E8rwi1sULqvqj2RGswVwzYrLd81DUM31+0KtKBwvQrsEskUzjzrSSiVy7jpBzegJNx/zuRp18T2odN98Y/BCt1WoKTTY2qgDDV21jjbaHSVlnSqTjov/rVhf18RjHe6803LWTfHpzsxgTuWUKcpr6Mn+9I0q9/UcWHngsCRKetLbIMbAGi7Z6521nQ7ovOo1TCUOgxHDj0RR689G+v7t2FhoSpgY2aijPl2FKllhoQdhODYFlRLfe8uARztxr/Larc5A6LVLj5w1YcQTWdRWHMM+jYdh5pa37rbr4mi51GnHLGvSSPlbaAOHAKh3omIW13mqnCUKMvNcF0NBzwsX+PFLz4O+VwSO3YMy1o39QAyTI8hdCl1mHJDWD+uWi2KchBTAPIZlEvjSFQXkMuvFTe2ZKpfMjYcAJnH4vwYvnHty2SfEnECkEODTk0AQiAyO1vGWU/6ACKlPchmhpHMjSCZGXLuWOzmkDUg7oPCHQvP2O1f/2cEi9Phv0dTZ2J9+sxlb/QdJxfw7Z9fgdt33Rza8UYQlzR3OmHx7xGhQfJRr4AB1IjEkIhnUYlVsKt6GWo0fZBtK8W308eLX2s2a05l0o/v9Hbnh3TKJAJh73jvflsP3402wdW8P6aJDNdvmlY3yR+J9rnnUXWiu5qm0+NusdyhD0BIe+CMn4Qr6eyqDKQKaLs9eK6PRYwJTUmlkFlSpdx0uz5bXqgAj3aKEjnJzgUitFZdcTw6ACDywG//Ml1xE90sEIIJL1yu4+8TSKYFWEQTeWw75jwkUlHc9pOvO1cbgpKBjShXy1iYetDdpCa67rT4IUXDxKO8Dlty4o1i6HII6vazdccb6U7wd77uYslx+p0XpYbZgy0sCpYbJw8UGNVFwAhF6M6RST48BhbuAijU1lZ+XqkDEHmgm+6D9652QQyU+LQn62rI+hX0GigTEGsggWPg+dL7QukQ7DiqjttH1ZoYcNLxatBgSC6IUsDEAthZmrpZcJfo62g5VmSSU+1E6/TXb/9RmleXxdiS9SmgiMUTGBoaweLiImaneW1GRWhMWh8LWwEicg501t0TLLfexxZ2zE2Fc0e3UUi98ihWUu+RouYV6uG5atJjhAV88xRtff/aamZa7WATsGv33SUZG80gTMdS6GMGRFqBxg6fc44+RdqUdjjkGekB5aZjcfut95pch64LN5o/GkcO7hTQMZLf4jodMwGmJspYnD8w7UWtEGtBVfJoSlLYe5qcTp6BLa//+oSIAARdZjkgsjizB+nC2nCUGkCHv1+6T36+kNuG67CawYE4SgllKkClUkatUpRuJjvdlarLUxFb42qAF190vLhJ7dgxgnQ6jpG1WRRyya7cpQgAQoChWoxuQAHdpcpBvAGAxINZZPNrkc6vQSI1IKJ0np+gPI/S/H589X9ehGQiing8kG0fCh8eB/Ug/PN7P9iDV/3ex5CslZDJjwgISfE46I5FPUgLQfq+267GvjuuCw+FtKpjCq9eloq1cVsWleQELv/We2Uyy10Prgsit2GN9xffl3TFisk4ctuVgNoZWvcSoAC7a59HGeP6jO1wPE1v2TBx2MY0puMTZKA6LEY7M7axxWMZPO05L0MiMoDvfvNm7J+6CQjMUbHjnehpweUBCAeLBWkLD/OettbLl5bLEVhJ0Nhye1rU2Kx8eCF0WEj3cgyPuu88msfCBNO+hmWFE2AFalh4kgaSRLowimKRIWLqTME2LGf0WTyIXsB1BqQoYeZHJ9ejuDA5N6NGd42mffSve1+TI9dtHPFkWkRt5dmx+hcbhPFK1Qq7DapjsCJBOl2eziW0uOUzuYWuxO4Xo341dDY8zYflWZjw3TI1hLevVq2hvsZEnB7NSt4AZhuqXTMRhrsU6JBC5V4V9WP3uzB+B0nD5Ewz0DInw4o/OScqRBeXL92vSATJ3Cj6+gZRKhcxPfFAoxYqdOPyXkLed7u5/ZcmYHvf5jmQ5Gt19wonPNx2SROwQitGp6t42rkqtfs0zLa3L35X3P+m9Thb3pW40EA6248iaQ685Hww3rxfonNwmRpcr1AQCAIMXJn2oZVQ3e+UGBDy9k20HkK1csBZ3KZMZyJdDm6Lx+Kf28Zioy+5DoXUOqzJbEcm2Y812a1IxwtIJ3PYMHhky+G7a88tiERIzwGmFvZhqvgg9s3dgQdmb0axMttQHDeECcZiGM0ci+0DZ+OYdWdjMLcOC3MVzM1UMD1RQrGNpmLFc9hqgVgEpTOZdm2fOvhwDmoucV0oRzLBoKA8BG9eQaT3qxC+mkCI+7cLnnNcf6WgNgCRpZ1tH3Q06zWkOyGdCdVi6PmTIlNm0mMQq1rZls1zOJBBsf7LL9qIbCaK9euz6O9PolBIopDvDmSYfa11NJx97eq8W01D4ShYrgMSL08jWxhFOrcGifSgZCnxHAkAWdiPyy59LtaNZhGPVcB9O1Q+dizSBTn3I6jNP4Bsug/p3CiS1LTQojfsguj1oc9+OmLd/rV36qE4OmEmPoqjcq7b0+pDS95tx+Zx5fc+iAfHfxnmgjCM0AIK5WojKKETok4aBqUSorIJarho4RtHBRXsqn2486HU93fY5bD3qmgLl+t8dL6JrpdM9uPMneehWs3jlpt/hLm5O4Cydna6Xll3X2gPQCJRpLJ9iEajWJyfWWF2r7uNHhJLyyxrl62zg7LjEcTi6ozQymP+oGxzhZW2mtmTG9KjUvSyX7183zoAnRT33KdE1gECAc3OhrClcF72RQtgS15uKIL4YnIuGaHILJ7H4LojJLBp97231JOvxSLTUsZXeIiEY7AMVcyWMS0Or9U4W8NAja5Z6qghZZCvyQnDBlUMboJ4OXfmZmM0OiuidGbeNByJjI6ZBfPpibYOH1/s5j5lAMDS1QmUrFCTboAGEUpXTcW0XJ10LzU/w8CCCIy5TRX92vUmXRVrNdM+TN1r7Nw109Xs31yXULn886LXcLj/Ouvsz9zyHiS45D5a6i1fan2bJWOhtDiJWi1QC1vOiLJwbRX+Vwcvvdwqbb8jDLAY1q7bhHK5jPF9uxUIa/K5uk3lCoNYXJgVC+F63kwNkQST2r2sgZV2rkWSecNXopwljLbgJHtLWSGpnSfOMkshZkCleeZcgYB0GrxORAgWyN1WSoYIfpuWq9NCG+lQfC7wI+tt94xTjYYvkueM5+H9Z2AouwWb+05CPjWE/uxapOIZJLzQynKRBS9Qkj+rcmkU2zhAZfL1ayYejyKeiCKVcd28ByfuwgMTt+De2R9i1/yPUCxPY0PuBGwffCKOXnc2+rIjWJx1oGNqvCTb6/nTSgJCakm/irjXq52rG7l6FoWkZzuaEjsEkqZtoMQeGe4r7mPPcZs20H9LB0htVsWFKBoXug2vKUvEdl93z8sloEOfA2FOBruz6iIl1KmK268anOW0zF5LXkZCxM0EmBLcJ/4RgXQ9/u4tR+GxjxlZcUgfLvvaVjvSHoCsQya/VjSzdJFij4qAqrS4H+9/31Ow48hBxGIVxA4hACLzPpW45IR87r/uwN+89YtIVefkOFK5NeKOJa5Y1IJo4GvYuQJw/w8uxcxDP2/Q3u3IvxTZ2Lq25/CI4/K45f6rcfNd33RvMU5ykHoVUpkkmlDyfdj9cH/nMgx6dKYf8ncGx0QT2BNcgWLkoRWvmcYFrNtnz6kOuyhdbqX9u8RNUsmEasA8IDIFlOGwWttYYT3LABAWxmltPfbgtHNQDmB1Zg9k1w6RsL1UJoetW4/Anj17sH//eI+c/oMy2Ku70l7oHO7N1ej9v9JeWREsVBXTnLS4sY0PybeS0IcIImzW1oTensaCD75EP47YcQLuv/cOlNh5qChdxyiB5ua0nFOYdQaMamD7adtu1ZmzYthyMdwFrM5cnj2gXNO+hZ5qNdx0jlKXvLEIj1nvK8vpEIqRjkVIV/LoVqFIWWlg9tCye8pAgxWPmvIsM/f68HYZH6bP8DoZOtPtqg092Z4A3HUwtGrieZOisjnnoSl4sYGaxS6KR9vSl0+DKtMyIWQfNWnd446T6hRUOftrCeTWAvf2Y6UOyDIFcPtL3IE4WgiTmuwy53Q/jJbjeDr1VYTFvRszoRbI+84rWi1fw+so+RShsEPQYsdo85pKxrGw4DqA7To4BA/8XSwWE7G+m7FWzYpHxzIahNOI1Olj4ggm3Td3fCwCkqk0SqWi8u/1mLWY5VeZhcAEaPuI9iKRQpn24jZeOukTjyawffDJGMhswvrCUehLj6KQHkQmVZBtsfAtF2uYnw0QlGtYXAiQycZRLlXl/5nJXrRYSwd0aG0SBCfpTFzon7xlSkER8WgKC3OBuFZNjZdlm6vxCfEHDYFoVzucQHVNAog1U+DMRpZ/EvSVxEGuWl5AhXSlSlHASNgN0XvUp1G5V4DdKyzgXCaSdD0ICqJJ0JlOLGT5p5iDmMtbnY4Z2t2ay1RoWes0GpL8zf+rJQEVp56yBmeetREXv/tGmZziupm6LYF38ZSAEe6X6D2CBbz8os140Qtd58rXY7jrjnNSj4x9rX++DYDccus4XvaqL6BS3o94MINcYR3SOQUg7IDI/AsByCTe+fbH49RT10v3g12QQ+lTqcZQqURx+52TeOGLLkO1+BBymX6k8uucsxe7IGrL2+yINXn/zXjwx59vOJy+xBHYlr2w7SGShrW/fAe+evMnhFEQi1LfQVdEAmstO+SR4p5bBBvyd3l+JhCVZ5MLfowyn0ffpfdV3r/ysKq2ktpmoe2KXrEN+PA6uHIHtKQ59loXq+GLTNJahhUfBKvzLFt5ICRzJfcww65OdutgL6OcO7XUO9hba7/+CHL9wxgZHsGehx7E4nxdTPXI7dOvyJb9Dke7Q/K1BqZPaLms2RCbzkdvUCnSveJTiqamArDV+vzt2oxL+BBS0OCDGO2AOBDBbVsh5luZcsZQbWzDvAubxddOkDgMWfHNlz8BC49Bnbtk132nH12n34WyrAx5NrsZS/lIoc4uhoE57WT4An3btq+Vkm5E1HWTuB1mfYi2htoNdWPj+oW2RlG4ab/0HvbtepuoHR1dyX6nRgqiJk2JgUqhgam7jvHHvVRuKVaEmucLA5uLuI72qGkhf4raulW6j2ZlKy5fPrA06pACKAO5Am6V9+7RlWrskugxhRvvtFsZdqAaHaJc16UOCuo2xPoz2adG2pfrUAghS/V+9n3fwtjc9HT9oe11/fhd+J5apXrXcz65BocNPA7D6cOxJnc4hnIbhSaVS2lAW62GUqmGhdkKSsVAAEepyI6GAx2PxKdvgOLbGuZmKwhKq7sPNYKMgRgqAjqYPN1q/fVOraNZKU0pKOLlL9qAbdtyCibd+eB/D9w/ibnZOvBz4+bWc/NN9+OGG+9R3r27FsVhKMYgvbRQbSQNWxKxFRxIAUi4ounfIgx3ORnVKvUabp9qNbrQlSSg7hlPPwyPP3MzTjhuDQYHXSHOzIn/+Pdv4+abdrvMDEnedqF3ZHoQlAfBPJ5//nq8+lXHy3cOJcG2f/2Zg9T3frAXr/7D/0KlPCUi9HxhnXYN+hHTbnFQXkS5OI3XvfYYXHD+DgEg7IKsxtNpte4J07RwfY8548Moz+9GJg6k8wRUTtMST1KMTkesRhoWv/OzK9+yZFeO7/sjxCOt814I9NdtyeADX/lzWV8uPyQU2/3j40KzlVdBTSfM5LVAjUh9u2bdG5H3VSSkZrEjMlG7AdPV77cfGj4zY0kk03mUSwvL07fV3j+SSIutM8MLl4AVeQZrgK68f1b3ObE655ji+QQCWq17z+SDDEB6RWarc8iH/FqM1iKFX5tMiEP+IA7RHbQOR4NguM2+SgCPFnqtzoMV4FKUcdEWMwSWA9LJza9iujA52xdyyru6SZgrFDEtzvwuiLkFWRFoy4irmzqPmbaDP7NC1ICSFPUKYpqpTnJtqhWuv78N+hC3DSbvuqCtCkAXOHmzqX6secZGihh1DxM9jKaO83tic2y8bM7EqEGE7Yt0UKxTxY20cPPqxEHJLgN/5scCC5eAGC8jpDl0sPk8yRhqWne3r/d2++0X6vKc4NvQo0PKZevT+dyY1HUSClZtGe/4JKhMk5Ub9DRd3NJCixIBfhPw8jsvIYD1wJQ0NrWrYdsTgKke+w3UK9W2+BqDcGaw0dxiXeF4DGe2YWPuOBTSw1jTdzjS8RzSybqbU3GxitJCVQTbQakC/rvMbIhV6ip0MXwP/6JM/x6IoTaSQGWYEwhLqU3+TjVTn6Tor5REV/Da3zscz3nWYQd8DPv3F/HUp/0nkjEGtBZktjuR7nPgQApOR5EStykRiLPDUUKlQrDBPykWL+HFLzoaZz5+MzZtKoSgo3nnuK23/PXXcPMP7pHk7STTt2U7tKzl/M4Cyov7cc3XX6QApCJanUPtYx2DEICU9iONEjICQNgB6RdAJ52dyiLKi9N45cu24aKLjpOuDjsg3YjeD/bx+2L0j13yM/zLe76GeHkC2fwo0nT2Sg9pOKEThDe7Yd157b+iNOfpIQGsT+3EaPr0lrtuOpDPf/ffsW9qF5LJLBKJFBYXaThAe14+1xqpV9QNubvFvXuoAnHL8PrUf5NCSCoTorincvEyIITidrroqbNa27rB2AncjuYStVqr0LKTzr20ZZek1zPo1fANLJHO12e2wc41UKnX+vWDC0C6oRnYTLAEvnkBb50f56NzSUOvq3rRPDqHYvX2Wl2kzNKuo/BEn0bT5oXTara3553WG5svCUvVbrcuHodkY7CfTl6z3h8CstQJyroDYTCSP79lmRqOB10XYtusibNwFcDht181GZWzL3WXJ3lLO12NdCwSGB7dgpnpKZQWphU0aCfBHlhCi9PuCgtW34XOxtRSz02bRW49hf32b3nus6OjXZ6GztMKJ2FZUNLkssVVmXDd74ZwX0x/IlSihGZ+tNh2sz7FW0RoSMmUWIqHNCihfDkx9MP9SaRyWsT1ln4bOrq12fFlKVkMSmt6IYXXSdgti4Dhfiw6zWVs2+DZyMeHsGXgFBRSIxjIrUM2WWjQY1CMTW3EwhxnxSGOUPyzVDy0qCfhsPmNrlW+CGrxiGRkkF5VG47T3McNs//OaU75Fly7lKroXKJKqJRn8fIXb8aLfnv7quztKWd8AkFpL7LJBDK0X5VE7IJ2J2jbzEKawGNR7p1KMI9KeQF/8r8eiyOOGMTWrQMtXag42y9i8EgN1WpEtAb33DeDC57/cWTjNcmckGI9xmccf7+I8sIUvvTF54vT1aEm2LbBXtIBKe1HJhK4joG4YFkHpCbgrFyaQXFuDN+47uWyigPt7BAw2CW7WkCGblikltEN69V/cDlqi/uQy5KGNYoUbXmTBenq1N2w6tfnrh9dgakHfthwLcajBRxfeE3b63P7CQV857bPOTtesgFCeBFzNryk/9Uc+BXIIe8i956Uboj9bz9XYTq/F4XrmMxEf4yx8jWd3SMhPbuzxRuWWtXapIftL/cVM/lpoeNtA0D8GbUD2JkuAQj5uVXG1EuWxm8+vxmBAxgBXnssfJcToXs88462ZO5VHQGajtbYKOy3boXRgsJugLNHltkNAwieqFO25FOhpFPjJWjbI9QeBPJEZZeFHQelYQmAoQe5Wcmq9kZ42J6Y29eYaCtZQIHRgaiLkVl6zq6q2NwKd9N9CCBwwnrSH6QIpbi+QbS+wvg1P1t8us8yXzVtgxPbuZyPhp/pdxtyPfgz04UASKZzwlVfmB7zwJx+0Re/t9qPVpkSInonFW0p774tKGkHclpQkhpfVI3dNQpxw0DAdvurnTDrcvA7ZuDRkLxt15kehvjmp7MoLc41umKZTqMhMNHfeAT5xAj60xsxkNqI/vQmnLzp6cjRktMod4BkWwRFdjICoUoFoseoSDfj1/1D0FEdiqM6kkRtqJ4Wv5xzVIPuxrqfcq7MsMXNwFKoHZRmcOJxKbzzH8+WoU7GySG3krTFn17Bar+lhimouGfLW99+Az53xfcQr8wiR+ExC04G0fHZodc0t3vS8Vmccfowjjl2EIdv6Ucy2QiSzN7WQId/HVjRfvudU3jRS65ApTSOvvyApG+75PC4COqDxSlc+snnYN0oQ/CqiEUPPdBq+Rl+ByQTrSBDzYS4YKlmggYRBkDmx3HdNS+RIUnEu+/sSIdIxeI2rhxv0rlWw9bXdC333jeD5/7Wpags7kU2kUKmMIpUdkQT3tMtk9HH7/oO9vzsqiW3/Y78S5CNrW/5ODjsqBzun/wRvnnL5Q5siDjOBZ46LZqbFHJA3LQgpmN0y4gIXQEJlwn/Ld0S9z/fhXcH//LoeSTJ+15riAaZwuozmpYCED5w6PHP9niZyvguP91QUZpXLUUFf/ibF0iXo/5rsHiXF7/NllvRa8XRkmvLC/WzQrPl9Wc6kIOV9ULApN0Msfi1Sth48gYQ2nE8vWRw0ZZlUGHQGWfuba6KgExmnDVfhEWv5XEIZUs7ICK043FyZp4uH6oxMG2GL+oWXYS5o5loXwGI0boEoNCG19v3aELEoMlUxgmJuZ+m+zCthV3VJujmvyM0x3D2iOQ2u3ZzCypWA0DRjkyTTqKhVd2sSTAsIJatWrSbiF7WrbbCNm66bw05KOFdqUGFIqJufrapCYKBz/CYNfXdrokld3jj/VAXjbt8iU4soR1TLoaR4bUYG9sTWvg2bEoBkwtfcwL+aNx1ocLkaI9+FeG5EbymlCzTktBlhjx71YbQjag/uQ59CjIo/h5Ib8BwfiOGcusRV0ocKcNBUBX9AwXYFIGXFquoVH613hGr0gBJRlBlp2MkieqgMxuQt6l3zdUBo5forWF6cs3ofWDCcM42E0jSqUo+CkDKxVmUFiZwzddfqAVt9+F23BQBCGfTP/bJn+Nd77kGKO1DPjvsdAzZIcTjLjeJ19PzLliL33vF0UvvBGZqsNPhBfc1L8TxZdHOIveqr92HN/+fq0Q3kU+mkS2sRTxVQCyaRLUWCF3pXy8+Byccv+aQFGzz2KxbEB5LaT+y0ZpYx4sIXaxrScEiPbKEcnEGxYWJA7bite02j+9qdIroghUEcQklPPvJH0epNIasdHXWiiUvnb2o3SGlx4US1rvG8+P34J7rP9S0WzWsSZ2KjelzWtZHazelEc1N4vJvvcd1VUxypp0N0wM6ByylGwvdylFgxTVLenOaKSO/cxa9QtcSR0IDIQks4pfYHVxR35dm4xt5pD/Sz7WI5OsMDKzBnr33o0aXTXkvMxA8rcnvq1duLgUgfOAkM841s7iMh3y7fWA+AB9kzUnaq7fPPa7JEy/+BuD0OIaP5Ne6BSA6U9Ec+OOfe6EwxZDMrMHA0Frs3X0XQDu6Vsnm3sOuq+TzrobMCukmMbtphaygb2dJrKArk+vDUcccj5/f+hMU5/YrVUpbzCEAUe682guGVsMCTnTsQgcsT3MgNpdeQGI4O+oJ+zWcIwAAIABJREFUjo3OJQWNCeWbBMXy0NaAP54TcSvSDBdvlrth+ORB6F4+Inj1U9flO0ajM8qZJ4RusCRuE4ppoMUHPOH149HKCERs9j7UIrSgT1nx3SS2tiLPgRg/XNKz87XOXbPuxICOqyy9l5lqYlo6YLW+CPmCPOXU07Fl8zZ84YuXoxosF6SoL111o7JzILvRkKthAKiGRCQtXYz+1Hr0pzdjML0Jg1kHMAayLO5i0vGulGohyKAInJ0M6jIWZkn3eaRfyF3dwA/7wrVkFLWhOCprEqgN1K+fZUGH2DA7Ebe4RlHIzZ/JeXTmAOwGiMMPheByz1Gr5TqBQVBChQXt4n5cesmzDihboqGQ/osrUS3tRS5VcLz/zJB0JvicoLD8r/7yBDzh8W42m2DDQIfrvKzwYXCfBt793T9+D5+74iZUStPIp9NqW9vvAAiD+4rTeOfbzwodow41wbYPQAjc3n3xdQgIpmJOtO06IKoBEX1WCUFpTgDIRz70dBy2pa9nK16/8/LxS27FH7/uFOw4csCdE3HX0qynlc5Hi9/7QvRTzvioyzahsxePiZa8mUHEkuw+t9aB/OK//0GuE/+TjY1iR751JsjAcBIbtmZwyTXvwHxxSrse2gmh05XSYikBcleYCwCNsEti70gytRScuL/5oMO6J2rXK2GHMdwVvEPDbjUK4GF0nVrxtESiKAxvxqYNW3DbbT9G1QCITDwllZ20erV0yw6Ic5/pwQ84EkOuby3m2XKXGc0VXmgrjsYqLWAFHHmetVI9bGyVVv+oW0031LhD+eCW5T12QCPkTZUs4CnnXYSFYhHfuvqLQGVabfFUc9AARroAQQdi8xzqHvztNW27FQjRzkUyk8fateux+8H7UCE3hY9P6yqY6NjvVBqdR2b6PSti0ydJ0WvEccu90I6LzZrKzDZnvS1lWLsiJiwPbX0pqLcHL210rTvCv6vYXgpzPjtUyG7XoHUpwm1a8Jl2KQww+QAmBBN1h6u2Sdot7wsDMWYHrRqacPxbaEhsfw2ANN1DoUuTdIUUoFlmiQcwIpJf4FFM6MQip6jNc7VbPVkkgi1btsoM130PPLBy18Q61I4QLSAsHevHQGYDBlKb0J/agIHMZgxm1mEovwF9mWE5coKIStmJvMtlAoyKuE1RCM6OxqP9U2PlR8pTVs9VPobqEhtbIDrljjXCW2i6gkibjJAVxyMVRWUojtqaBKr9KtpfqdPRADoIPAjumOPBpG/qawKcc84mXH313QIMaYUbi2cRS9KqNiOapxpnfWvsPpXBALjS4gQ+/MGnrVpBK25OCw8hm3AhsKnMkLhhmZD6P//fE3HY5kJPxbMVt7NzZew891MIginUSvtRyPRJcRsmh9doTDCL3335kbjoJScI0InF2N1Z8aw8rAsYcBMA8p5rERTHkE9mkBYR+ojoZ3jeOMkg+SalWRQXJvGOt5+J005dJzkgBFbdfozGxgDEpz/nElTLU/ind74A5z3tcFeiExj2SMnyKV4Uor/r4q8hsjiGnKS7u+tBOlUEIMxxaaIh3/3t92Nhcpd3SK6veGLfnyAaUQfDpgM+9tR+fP76/4t9k/dr1ge/oVa7Yg8dV0c+JqYrJctoWfKOd2Qt+Y6CE7GWZpq6dECccYoBE5e4HkMFY7g3cqmrRVeqk8VtUhkJDwdYEaq5b4zUAuCvUg3ZsgPinGjY5+tSDM6ZkmRBbcXU57/bK3y1ljdBj1ykUQmo61+7DVN7bnfJ7q1muVdr2w/rejootMOCSGdJ282gP6z7vQobS2ZdVqA4P3T/MBWgHUuiMLIFQVDBwuRuoKJUIOkmJAG6R3X7CamEWqx28tCwG1oeNkwo571nlryay9Fc0C75d1x0FeTJs0gIXa9MoL7kOFQHYfsn2ozG8LbwK0I14gNX6T3cthfC5lqm6uRmQIH/FpE998V1LxwQ0mtWfq7nTdZVp3lI29e0In5woITImRuUUaN0v0TTY3a5ti76rGveSKtuQifntrnL0STedceggMwARLtWeiQiKfZCj/Odo5pBinSH1F1KX7TUnTDgjpqNJQ5S/vebXw5+mKACB+6z6Iosi6NtcrnqMTKb0J/cgEFSptIbMZjbgOHcBmRSeU1bZheDIINgo4pSyYnAi/PsZvRwb3ZyXh6uZWIR1BgSmIqgmuKfUVTTUdT64kCyuTJtNxvfooIt1RCZDgSYRMcCRJZz4SLAWevscqt9fvBlPZ3cbHAdPc5R5qzT4dvVUnMlGRmVEn7r+dtx2qkbceSRg+Ic9ezzP4X9Y+NI0A6XblSpgnOJStCq1lEx+WyRgnZxP975NpctcaAFLXn/57/gUygXx4V2k8q5/AdHI2KNtoCvXHmhaD56oftY4cztXPjCz6FUnkSstF/0Jk60PYCohnQG5Vn81oWb8JrfP0W2faCC7dW4TCV5RC4tOscBPB6jrhGAVIr7kE/npVBP5oZFP8PulUy2VAMEpXnJAnnTG0/E0566tWdqmR+AeN5zPyU0qdl7r8Ub3vpXeO0fPB7JhAPhPWlMZLKCznwMJLwTf/cPV6G6SEregArRh5FMOmoZbXFDS3Ed4HogoY24AyBHFV6BTLR1sCQDCW+6+79x673fVaBQc8nopE7xWSm6SHYy5EnpGoQywWXW0Pybdk1Y/8p3+XHZIbYO93NqRPgeTTnPrEgcdwXvRJWT4u0+fGcRPEVIn54DqkY7Xo2r6pFfR2sROrnivQAQHk9YcDyCLx1DxlJALrp01WQ/orE0gnkmBx96tnotLwUeB8+FF6bV9SUT0kCI0ImifR/mLsBLtxvWm7QxGK/blaywPK81CRJr9JZuO5byAPHzClRc6bu9hCJvV8w3JI13uvviqKGaDX6nqS3ccjWmtZCiXMPyOHMi7ldqV2oz3z4Vi9e4f06p3zIQYZ0N/mk2s6HVLTNFCMQ1dSks3lMeyNAUcimGlSNrLlYGCsKxMwCiHRLLIrF0dssgMdBikwAEenbsNjCSJWIAQoMAmx15Wg2idGE0KyR8B2mXwZ4J5jblicpd12Z5/q2fot3O2anTy6N5uY7WdyAzTu3SzHWd5CtTj0GAMZDejP70BqFKDWapyVgv7lJMgZfuRbkqmRikSbGLUS5WMD9TedRTpUhlIpio5WKg8Y3rLEDsahs/rQFG64Cwxm/WQ/ns542gJDJWRnx3CZEWoYa1VBTl0wtL9iXU4ejEgMvG8KhVmpFRrRbFRSqVrOKFv7UDJz9mPbZtG0BfwU86B97xL9/HpZ+6HtloVQBAMjMQOiqxCyLdCC1oaVf7pjeegKc+dduqFLTPPP8zUtCmKnOiY3AAxOU4PO3cdfizP3WWqr0AAusYfOM7D+KP//eXUQmmkAjmZXY9Za5RBPjs8JTmUJqfwHXXOepOPB6sish6peeDk786dyn+SU2EuE2FRe3SNVgHpFoaRz5D6tqoaGdYqJMyw3ubVtuVsgMgjVa83Xd2GvM6PoKguA/zu29CrVrCU57zXLz73156QO5hjU5YV4gQPZfOKrVsGElNeHcdEMvlcOPy0E+/jIm7b1gySFsy52EoeVzL4d96dB4/3X0tbr6TTlUKMkJbXbWy126Gs9xVNywGwkZdACG7HQIsQi2IA2Gm/xCrcvk9qVj8u7Oej0QYKBvFXHArdlc1SNHec1JD1BBJZnH+816LifH78c2rv+BAyCOuE1npSu789wfXhrfz/TjAJdtQY8KZSxXS8t8rWZ4e4J50/PWOxPo6q9rJDHrHG9YFJV1bXaKWS+Lsdr22PF8cMlWz2r7U3g4ZzUlubi+Ur6t99q6dkMLCZ0UCERZey+mgGihgWkxIp0CzKnzKUFhzmAuRbte/RlmcS9dRSaexJNL5IRG6LS7M1MWkltAdpqdze9q9sDBCK6jtYdXQrdCd4bZ8mpVaD8pvw3wIXTbkvOo4CzXC3LRUMK0PYFkn943XlYBE5ZaHQmsVXofniQCJHRAFEJpOLeuwsMNOAEhoDKntY6OD8c+wy8NtqauXMMvqQsYGRyeK3WMUyNbqgupW15WBxW6uuSVgos3zy19n2FVrLID7kutQSK1DKpbDmuy2hr1IxQsoBrOhqcdUcQ9mSvuQimawY+TJyCWHpIsxVHC8+pAqRZChuRjsYlD0/StBlcrEUEtEUBuKgYCjmoshwn+zq+Ffiy3OZSPAaHG+9D4TJ6mmj6W7t+Lx+Enh4dfmykjcVURk0pvEiwClJ2hgoixY73xQu+HSyZ1VseVjSKejUsTaNQlceP52nHDCKA47vB9ZJry1+Xzqs7fjH//pa4iWJ5HjTLqAkCEkknmXyUE9hha05eIkXvFSP1uil4I2inLgOjqnnPFxlEtjiJcmkck7ETopWDy2v3jTqXjqUw5HNKqUqC7uNz9j4r3v/zE++KHrRTORiZTrrlEUbdMRrlZBuUwAsh9XfukFB1RMt95FAos60DCAsRzI8NdDChlF2vv2LWBhMcBVX71H9CzV8n705YaQyg07qhLPl3ZAhIJVXhAh+knHJvHP/3yurLIXIEdgVArc9fO6138d3/jWT7G454div84O2cc/9/d43OMO69k9zE9Ef8FFn3FOWLEY0n0aSEghOq149Vr0aVitEtG5n0PJY7Al86yWp4OJ6JPBnfjqzZfIs17e4gQaErekdGLPFctRqlz3Q/6UgEK+f2WaULdhWhCffmWZIeqwpba/FLJLZ7FaxV2Vf0GV/Exp3JghTAKRZF5DCOcdm+BXSMP8qw1AGl7gofn5oXECl/FG7uLZ2vuiMuvM9uJBosrJTaWFZ+97ufw3rdgPC8wOxIit1mgCcxMy+12CZbtP9oDSLoLfbZIaQUXYSyoSa+3yYaMdA0mzZhWo7ViZUEkins7JwymQdFYveV3E3T7oMk2GuTZpp8cAhvrc1zsLniuVdQ44nkZTMhF02DFSgbh0WypCaZSPFdPStfDsf+WclOvLtRp3v3g3apcI3D1XLeu+NAAQFen7xGzThZj+w8AVgU2o/aKNsYIa2YYCHjmOulWpHVdcKE8s7FhYRZFKp51jV8Xv7nbuXxS6QImblDf7bX9fYWYrFctjY+EkARpbBh6DI0YfG44qV1kuLt/Z5QR2PF4vtifHSkKTcnkZlRW/f7Bu49Vcb60QRy0dAXUZtWxUwIUAjPjKVKlluxgNAKPJJML/XatzKFxwb4JCihcrRNzPWwGR4ME9yNyfDalZ5VPy0qFxHwdAHMXK0skXUCkvohIsYseRWZz3jK04+pgRHL6lDwmlxthYi12tOkex2qpWYkLrue6bu/Anb/yio75kCk78y6wMFuhS0NI4oCqUqFJxCicfm8Y//fOTtaAtd62V8GfUX/f6a/DNb9+CyMJeZGnDS9ExM2BqVXzg/z0D248c7InqZe5KpXIVZ5x9qXQ/gtKEOGA5h6U1TtwsltQE306wfdmlZsVbke12+5EOBqlSnM+pNmWqLLOyZpDx819MYHqmiI987McOaErH35kIIOLc6CKVRQz00a52CPFMP+LU72iXmtcHrwlxwpofC614e+nsNAcGvuvir6M0cRsilaK4U/37h9+Ic560fVU6Ys94zqUISvuQRkWseMXdKzOo6fV+B8TdQzMP/RykYTV/4tE8ji/8QcsRFyes/CQu/+a79Z50DpCO4upUHwJFQpesCKLyznOT2gTI3LoYeNRUJ2IARalZ0qkJwUw9P8Rth1uIOdMHxPBg9bMoJR9CeXFK+jGIsENZqTtILsve6WAiq9uL+CAvf3ABiFhIxg6MQtTtAFhhUfcxPTQAx5IiVAugcNa2x+K52/FpWP7Rd8EuOdwDBXI2wx7OLHiFAovZlXRQlg3SLN421yUp2GXKy0s49wTcjlTq9BUs2I0SJeDKimIW857zlOMLuaHgdzQwsK7P8OlEpk1Q+hmBDo9Z9Ae6TyE1TZeVsVBQJS855R+HTlIEKqRq6XHZSSF4MvBg3RQRhlvmCB/uOr7ye+0+iGue5YfocQuVSrUdMsZKSxPHLG7HliMY8MbJAIg6ZuULa7HxsGNwzy9/jNLCpHtpG9Dk/srYeSDC9q8JFERiMeQKQ1iY2S/i3VaftuL2etXnNsVjlfHz6GItCteNhZOxJn04Ng8+Fuv6j8RwfoMwDgk0mH1Bp6jifAUzLSg7Kz0WCgNxzE6ziHkknjsr7d3Kv6+lowB1GNRlpGNAJupAB7UabT/uWNsCjRVAhuVkOIqM01m4Fbo//Q6abkkLDwMbatdpFp3WVVSKnJQ6ITB190lQnMPs7bdi7eTRCI7OorrGXa9mZxwGAwaLeMyJGTzx7FEctWMQmzbmEWsSwjvQUUM04oL5/I9pJG756QRe9srPolIaQyaWEIco31WJAnUeJzM5XEHLbImLZFW9FLScURfaTWjFezVqC7uRZUp5dlCE1Cy6/+vzvy0ale71HxFUJIAwBtN/sPuB4jhyuSFHWdIOD2k94vJFCtbiflz8nieJFe+B6ltaXY5MZC+WKrjv/lnpZNxzz9SyIIOgL1Iti2scuw0MyouC1sNRJBIZJKj/yLhQxXiKTlEZ514mGhAFIIvTKC6M47JLzz8A5zKeL3bBorjqq/fiTX/5JQQz9yIazIlxwRve/Hy84lVPcOL9OBPFu/vUaq4jRg3Z487+KILSGBLVBWSFKjeKVHrQJaJzYkmseIUUFW7kZ1e+peUGT+7/05Y/H1qbxLotGXzgK3/uzBcYjiq+Iiog59rFQly7htLpcNlRrG1j8v4gLZHaEeug2HddcroTtZsgXTNFVCPiGAjUgyRknQQhD0U+j5ng56hFMojURoDaPGrVPcvrXP3JWL6722r6ujsfB3vpgwdA+JBNZZ2DQKmHPJFVOXIT8R4iblxtj0lnl+UtZmh3VQag95X4M84sAH3BcO9rXf1vLgGc3W7CHl7eC5nrlNmj6MoakFbbF2pbuU4/Ej2EFrkNGpQIIqQY+AGD/u7758DvFkh7VrURUvSrQJzflYRy6yDoyqSLoM528kT0gUDFFfT8+GAu7Jzw3GtSulRIap9rQMmyMfg7SUhXEGLHS2AllCevyOdy/J56uYv9pyWhN5w+3r88F5qkbr/j93mfcL2WL2JOITZmLPITWRQGNiLXtx5je+9BsLjPzSSJy1jTZwnFaWmXpVVgoa3FqFxLg/laXY8+4LHOrCti2eU4efRCnLjxmQI4CDbYoVikmHuhgsnxZQSLXVz6nfdtuljpai7KS1gARkw6GgI2CDKy/DevQXlYdrXFpSF8XiejoYtRdbOPDSCDNCeXnRFmoHAWWn9WE9qkAwZ1KobcMKyxXS4ACw297ilAFW0i7wHLNPA47c2FFYPW+iKHIbF1U2P3g5SroIjXvnoznvWMzS0u65UzMuSxUY0KELjvgVmc/7xPoVQeRxZlKdD5vxS2FKMLAGHHhABkVgBIvVMQIBbt8pyA4EALWuZz/MWV4oSVSaZdBySewmmnbcC73vUMObZeaEOt9B/xYBY5ObY1SKZJWcqq4xH1EnMoLk7hnW87I7TiJfDp9mOgjh2Nm364T0DGvfdN4b+++Aupi6pwJhwEWJzwYbc1Ugs8kFEFnfC4jJiMS4Hs/mdBzCKcNCt2iXhuSLtiTgb/LXodm2ghAKEVr2aBmBVv92DOjUCDTuMPP4/y7P2IlWdFHH7hb52Bv/m7CwXgxntwD2u04v2YXIeJ4qR0QAiGk5lhB0C6sOLlPrcToqezMWw7No9Pf+NdmJofEwAic2OEDcy94HmSYl67GDIC7Fbw/VUHKWrGG1r5uu4G7wUu2Ujbcsu6/9n9kGylCOmNDq7w2bAw/G087qmnY+yBBG688TtYWPiu03+s+Hl0TSofRADSlMPQXBStOJC/Lgs4oXk0nkcimUFxcdy9WFko2Sz1IzEUfhqmJFofotxDmwGxwt7czxrGrEsgKindNGIg8bqTm75VMasvYluXaTQkGNBRlxj4GYvHECx0kbcjou2ouzbCWRkWUvaCbCoATBPia0Coy2k5Q+L7eytQ4YuMTmAcC+WqhloNn1ZinSSpZtQNS+55AjEKSfmw1aAzro+gwtecHKxrXGeYxKigpZDbywpRaozsilHC+DN54dORynISvFl261wICPS6O/p3vlRkEkbOeYv8EV1uY/4kHLvmaXjsYc+STIyZ/QH27ythcb77wudgDeVqr5dp3exg0FVKwEaGQQZRJwTnz92JaLnZTkTf6ixQ/z4BguqMxCVKaXvu7w442N9dYejuK3GTgi3vChIpGlmcKAXKfY8FJPfYC5wUUKEhZlo4RqkviyaEIkNzA/mTwZwKol3AmnVD6rO7s3vvQH7t9joAoeCclrilefzeKzbheRc4DZCkU0ddl6O509HuHFrhNz1dws6nXSop4YnKLLKcdWbhx5lnoynxCMWKd0bCCD+s2RK9FbT1GXVL9aZRDJtaTnCcwhv/7Im48IJj5FgSBAKd5H7YgXr5H630H6RfJdKketHlywTbCygvTuKPXns0Ljj/KC2mmRzeHbjyg/V2PuVSsf6lHoMgQ67E8gLnzl2hWq0gpqGfIcigFkFBKp9BDITkvwWI6DXEP5lfEiXoYGYLAYlcT677IXdQjR2Qoojriwv7m6x4u8/t8B3FnvtblyEo7kVscTykI91869tku712xCyvxax4sTiOfG5YrJkJQEI6YEdWvO5CWC4RXax4v/sf2DezO0xAN4AgVCyp6Z0FtVOG8AfsvnDNJoR3YMRRrTQ3R7rLPL9KtQonGAzM2PLOVUvctFScnskPYtvOMsbnfoFvX3sNarVJoDKx2o/gR3x9Bw+A+IcmM7BWxD7ix3xo7QAfMKl+nHDSk7Fl23Z86bPvBSqLjanRj8QeyyyxiqFlZlyLykdiX+StqsLultv3UH8r7Uk4a99OqK4uSFbvSOqnAyC1IkW8sgOeYNvyMnS78iQy/YO/nN8x0ELXsjIsbdwK3bY2wk2FmLlGSWGsgXimy5DnoVKeuE8EjXbuQgtadasKbW513/kSlLFT+15fwM3rQJLRtZNohXxIzaKrh1p32/GE1Ksacv3rMDiyAWN778XiwiQ5RHXwFJ5Pv4A3ulWPF5sPBOylwZlbKT6bighzwxLDAD3P7q2tFDWlSlp2iQ84mncvBDjWPfHWJ3/1aZesu3PYOvB4nLblt7FxcIfoMGamyhh7sEv78x6G6WHrgNBZSnQYEQcy2L1gF4MgI9RlLC3sOhF9O8G3dRZ9OmD9WjLtRdihUJcoAQ90i1Kdltgbg8DCJdybtoJA1ABHKPauBnjJS04SgfJRR62RPRgdzSOZbOysTc+UMLV/Ab/4+UO4+aZ7ceP37pdikWnx8VhKnjEU1LrMDWYbsHh0xQs7Jg4P100S6qdZ9R+aSk7b2Gc9bQSv+8MTZZFE/MC0GE4MPoE4uyD5dRoK6GaepfCVrkUpzJZ459vNirci4uNuP35B66x4x5AK5qTrwrH5wAdfhBNOWNuTrsCA1RL9RyIlmRkEIC5bgonrpCtVxTHKF9i7Me0t6b0cOBe1U864BOVgDMV9t7q87GRGhP1ClZKwx4SAUUebckCD3TIXAGldDxao1jHTPzUkklQgUsgsNNKyhqQDJxohF0ZIatmb3njS6lnxPucycS6LLTwkXRg+4755w1tUvB8I5a+bD6cBSPGidqZuxbsXucyAy4ahNkiseHm+ODYW9ue2cu/1H8Hc+F1LNnlY9lkYTBzTcle2n1DA93/5Zc+KNyJ0Kud6pRPprjeh2hA2P4z6xe27EFz3rHF0qmiMYNY6rNL79GhYbrl6F6SepO6se2PuXEYSeKByGeaqd6p50q/eZNTDA0CsgGvXMm85a93NZXuoLNtD+ytGofEAznzCBZicWcRPvn8FEMwfOlbBMvNN+g5n/FbjBuhhjNoWek2/4HUkM/Ytcl6kcKf2gRSWDh6K4fJ0inJtUidaVv5/+AByDyqhA/naBKFJ6bJWzPqCbnl+GVWqVfaGN062nO0TgYDZ6jbYKvO5xmwT1TVYyB2HyZaX4loF6H5+hewvAYvqLcIAQRXSL+lgapGnfuxyJmxszXqXvOV4GqObjsWWw7bhpz/5Duam9wIU7InVt8cQbrDF7f5+phvUUOow3DNzY5tOh4IKf5udbIZjZUDOdCftvtc8RkscsurndNvAE/Ds4/4c6XgBM5MlTE+Ue9JydHIIB3UZXrrMwhCQQQ2Go0tV2c3IRVETHUIPXYxORN/sOgiolIva2w6LAi0M9Hy7XAzXMWDxXAuYhVHW/0kdZCK4o7u4dPAK/uA1pyGbS2DTpn70D6RRKKRQyCeRz7cONVtpnHc/NI8f/WgX/vovPyv0GQpYCUAcbSbrqDPxtBTdFPS2ByFNAKQ0I7axV3/tBbILvcw8++Lit77tBnzu898DaIGaW4tMwagvDAF0VBFnxbsgBe3fvOUUnH3W5p6TsP1sCbPijS/uQyJZEOetL3zlj7BuNNeD/sPlZSyn/0jJjDodo9JOL8FuQXlRBPalufHQirenXAua/THXohbBW99+Az53xfdQmvgF4rGYdJSS6b56xgpT57W74YMMTjKx8yGFLQGS0HXUXUmvcUnnlplzDcNroJi6rp5c9wJApvDKl23FRRcd31tHidOS1O2oE9ZjznBWvJjfh0TCBcl+5Wtv6vl8sZA3jcn3frAHr/4DWvHuQS6VRaaw3mWc9GDFuyb1WGxMn9PyFmUWyC0PXIOb77xOHdndu14Agrz7FWDQbpfWu9WadEWcpa7rcFKR42CGAhOZOHAdDZFaSmfSfmYAxKWmh65aAmEI8FVjouvcFVyCueodndUtKz2EDrHfP4wApO1bu55P0XYRm43voHA8xAZ4xd3hg4OOFYl+QczV8ljdCanteJiV64pr720BvzCWToAWyuIs5Aucu1x9K6DZkhbjrbcb6p7OFrUGGZ64uRMAwl3wZ/hbdoB0nVINLFdBAAAgAElEQVTcc1wsCdxPCXczqi452hcvawFvdsz+rL2BhJCyo7OKQtFgSCF1FkLcbjofKg73tSMNp0hni01v0dDB0P0z21y/y8HzzmMMHbpMs2TdHhVWG9CxhzB1GMmcE0VGYyiSaiZjUE8lD3fPLIu7uKQGUhuxY+jJOGrtTmwc2oF7996GK390Mebiv0Q10qKL0MM2ZFa0vKjdLy9scKV7s1WnJBJBKlbA07b9KY7b+ERMTZSw664egi67GKNVWZSPG3YutJMhom+mftPWlroMYXqsPsioi75d56pB9G3aCwEhrlMrv4+QQ904c+xydJxTVLW8iCCYF1vSxz5mGCefvBYja7IYHMyEXYz163JdDdtyVKdW7kcU2F59zd34qzdfgngiK4U2uwvyf0LBCGfFhWKiAtZwwsONtWhPrANCcfHifnzx8xcIOOqFCsWzx0Kd+/uJT/4C//yer6O2uAf57FBDCJyzdiUAcZ2CpdkSvVOVeGRmxYv53SKu5hj84EdOWNwLsGqp/yjPIEdXJaGWMV2bouYkavLMo8MXAci06Fu+etWLeg4/9MeUeR3ves81CKZ/iWQ8Jc5iLmOl4GbzZcbbaYKWggwtcMOOGIteN4HlKD/mqlZ38jMzg1CjRMqcdHamce4TB/HmNz1exrS3zk4E5SYrXszej3jCdXI+8snX4sQTRntKrOc+hYYIt47jpb/7ua6seKmV2vOzq5bcv/2JI7E1e0HL+5pWvPvLd+Dqn3xauirVwHVGJc1cKbjOr0WT0OVRZ50Po0oquNBOiTtBGlCo70NSrOR0qSg9DCvUzonr5nBygyDTdVxkchMR3B28G0Flsqvn0qNh4UMAgKwwTNEYYsksKiVNqD5oo7o85/igbdaoLg0z7B3sSys++WrtpNGdZDY9jWyeNIMAC9MP1WfPe9pWi9nQbgBGR9u07JSDbAEc6h9MlG26By3Oxf2NgE3pWqJ3IMXJAyEUugtVySfEaCFHjYeJrH1jgpCSocsZ5Uw6Fmaj63UW/DGzGXlLjqc2Q3Jx1PrWdBx+8WxWytY1UT67PBjFxUo/1LZw33ytCX/GYwxzTZQe5u1TRyF83vIj6SOxfeiJOGp0J0b7DsfCfEUyKnjEyYEFXHbdP6MaWRAQUo4ewAPbp2C1vGwdXUM+/r24DKC2rkeilsO+B4urJijv6LZoXmg5DlY6isr6FGrZSF303fD9RrCxkn1tQzaG75wm4EEdpZYVffvib6VHhYJw17Go0+s4S0mOfFKpLY4LT63G77x4E3buXItUMobBwSZjgxUG0UAG3X2oQRA1j6Qjr/xxx0g3Jie2ts/uPfP4+7//H3zv27cIr52Uo0Sq31Fz2BVpC0KaAEhxFqWFcXzi4+dhw3oW073ZxlqxfvV19+MNf3YlquJGVRCqkhTMTNemVkKteB1VaQbnPnEgLGiTcWqtupsobBQeX4IgGEd16h7EE0n87z+7EL/zyjOcq1KXomZeataB8PUfaZSQFfrVWtF/iADd9AQEVmpZyzG99JPOircXUMfz3ACA/uQLqCzuQioSU3vjIRlTSfYOdRvWuWPx6yZqQpDhHjZh57hVvkyji1rdLY3dPpcFMo3i3Biuu/alsrYD7ew4ncbXUZl9AIlYVLp37//gq3H66ZtWpSNGK95yaR8yCKQDQtCYkCyQbBi06Bs29GLFu/6wDBZjD+DLP/i4M2xU6hRpWK4PohSpKBPMCfzdfS80Nw2JdODE8j9sYs60Hq4r4gBIPTXd2fbW3bEifKdqYrrrmDg6Fr9Tru7FPeX/WPlh8yhb4tAHIA/XgJrV58EI/Wt5DAdARZLWfRJBkcE0q+OK07CLVkTR3i+Vx+atJ2F8bDem9v3y4bVUluftSt2eJrAm1B6KtJmb0QEfWdrZqn3otDPS0TWp51cobAQamrouInR9iYhTSRz5bB7zxRKqYvmrlBKzqRXbRXV9EgDhaXOsk+Afp4EaFdguybfQgi8MiQz1PVo0MN/DtsllxcHKzoHui2i6nC0hua48R9VFDbxjN4+zpKCf/oJbl4yB8uPDNHcGYcaQTGZQLi/Wi3kbWy4nnaUqRnPH4sjhJ+GY0Z0Yym/A4lwVc9NlTE/QitbRAgeGk9iwNYMPffWvJaeAL4NSdA/mYvegGllsPGMN3Qlf/+P21awrHbaIyUxsUGG6dNnZ+Foh0Hwd+Neq5ZlI1yOPpx3xpkdN16M6kkBwjOa8NByju0aWAA4TdzfrMZqdpeTrTsztJDdO/B2KvVcQfYsYPBR9K/CoVvCMpx+BI3eMIJdL4h3v+IaAj4QUKHxO8nnAazXAG//kKJx7zsa2d28kQltTnnQn3max0S1jb6VHA4vtKm1hq+5+oB3r//nrq3H9N25ASkDIIFKZAcTZFUnmHDVItQHuceied34HpFKaRXFhEv/+r0/EMccM96SV4Dpt5vnHPxnH77zqswiKY8jE48gK955ibYrCae9KJywnbG7OluhtRr0OFFyn4OsIpu9GDFV86BP/G6c/7jB3TFFOlKw0wvXft8v/yCWSyIT6D9KgTE/gOv08rkBA3Rje976nYkeP+SP+mJrAvjL/kAjsaSlL/UmS+SrJrKPdhY6C9kxqzo9pfex10CFXSNNCClbFLY3i+hmx4r3i8ucJCO8FWPmdHbPirc7tQgwVAf2vf8Oz8TuvfBx4P8XjKrLv/LSFFC/eG09+xidFE5Ss0YrX9EgEja5r1WzFy/N2+9fe2WJrNZzc/2ct9yK04v3vv3Tr438qF3T6DqadO8t0AX3yXIuJ05iTGPI54XK8bPQbrHdDbQi/k0Q2l0e5XEZxke97d45dpyUh25HvGpgxuh0iGK9cg/HKt7oYSbseupsQ6HIDB7T4bwDIAQ3fAXxZQgB7tAfmzBiLPpnJPogXl9DDKJLLOsEmU5WtgDyAQ69/tdXUchPg6KhD4q3HXJ98J5p2+7oiuPG/6D/YVxpzCxpU+1oW8XyQNVsZ89iSOZx77jNx4w3fwew06XfOmtF1ErSlHlKmVIcisy2e047spo6B6GCS6kSlWRssmqUToR8TVJNa1PzxOxjNGgbpgpgTFPnGnGlmJ6CGmgQ2RpFI92HdxiMwNbUP0xMP1XUeHGvptljXQDU5li3SdB2vzx6LHcNPxjHrd6IvM4qFuQBz0wGmxssol5YCy0QqCooJP/Otf8Xk/D61OGQJGcjs1kL8ASRjGRSDRsexgZGNWFyYk6R5HhuLPSdCrsrf47EMztr5ZPzkllswse8+pb8pz7eDe4BZHs8/8R+wWl0POkXV+lzIXpW0KFKgwnC6FjtUqiEyHSC6WEVkvorIXAWR2eW1XNXRJIIddC6zjwEP/nspFUp+KueVv+O/6sCCL1Rx/FGXKHGbEmE3l3cuUiuJvtety+L00zZg06YBjI7mMDSUFU1GfyGFfCERhivu3beApz/rE0hGFqSYj6cLMlNKvQW388qXbsWLfpsuUsS+jiokgGNVJx46uChkvFz+Bf9kofWXf3M1rr/2u0ilBiQBPMXANQEhCuiVjtUIQHxx8STe+pbH4qyz3MwzxeCNdsAr75dpMZiXccELPo1ycRyZSIC0FH4OgMjMs2/FKwXtBK64/ALJ6aBLVaTL0D5eMkEljlo1osLjr6I880tEynP48rX/iMMPG+ypq+Mfz4Uv/Jykn0v+R3Yw7OpIwjs7EJJobVQ9WtbOCq3tnW9zAnsBQD1Y8fr6lvOe8ymZzU+j6MaUAISgTt3F2FF2Be/STyPIaPdeavXNFnS9hQlc+slnH0AWSCsr3gckr4NA6vV/SgBy5qpoTE553EdlzGibzK6Vs+IdCjuEzrCh8Xm8NAvEtXuPLbwayWj/kkFiJtLmI3O45Jq3Y7446zlh8WsUotv7td7RcIAhGd5jTuvhljRtSF3bIU8ceSclkimsX7cRc3Pz2D85Id8JuyChUF07H6SACRZ1Lnpc+92lf0MZ++vv+5Vu60NcX/0oAiAd0JJWOhmH1O8PoAPycB6HIHDLKmjnItXrDpntq0dlEWDGwl11JxoOVbeZbd6WtaQ5nlaUN2kwet09+5434++6Ax0Ax1aibXmOeWnhfLokshjoG8D0zLRw1MMinQ+cOB1z0mLXKAW+6DO8YEN7MJo4WqaV2Z1Qd6ywfvTSvw10WWdCeAomzCdgUaAS6kh0nXbczdoGv/sST8uMczbXh/m5WbEHlfMmXRYVCTfpU3h8ljOyKX8ytg8/EUevOwv5xDDm5yqYmwmEqlQprwT6gKNP7sOu/XcgqJbRnxvBUH502TO/a//tYsNeLhfx4OTPsHf2djw4ewumS3vc90j/jGWw7cgduOvO21EJ5mT8SdcI6VfNW/B0JiOZI3HRKRejVszg3tt6sHOORVArxFDti6FK16gRX/y88njUd23ptHFsTwnR8TIi40tDFSvrk6gcaQBEOxQGMtS+1mbgDVAIwAiBhjlJqbOU2jKLGFZNE0zobaLv409YgxNOGMWGDQUMD+cwNJhB/0AKfYUUcjlqIVa+iR/YNYdnP+/TCMrjyMUTyORGBBCzKOK2H3NiHu/8x7NlRb3oCVbeg+6W8ClCBCFPetpHEVl8AOn0gCRau8wDagSyiMcdXdOsVQ0IOnGx02L80WuOwgUX7Dhg29jJyRKe/PTLUCrvQ6oyh4zOPLsUagK6hEC2SmBOWBO49JJnrgpViZ2C3//DK1CcuQ+1ud34yZ0fEg1GL8Cmrf6D6efNmRKqtbFUeTpGlRf3N1nx0gmr23Ps9BI8v+eeR8eocSTF3ngdUpJB4uyNnROW6yovBRtdbpQrCSmWjQDEWfFO4B1vPwunnbrugEMWb79zEi+46DNixRud3yvH8Z8f/V84/XFber4Om7NAgmAS0cVxZAtrFYCMaNgigeNKAKTONW2XBcLhEive77wX+6Yf1MkrFfqHFClOjBIQsDWi5DcDIJ4+pE7D0pwr6Zg4AFMXtVsGCH/haqtG0GIhh66rIs9YpV5XqjO4K2BqeytX0Ie5puxocnj5++VRBEC6u/EbljbrUuOxH8Cqfj2/2s3sfycj5N0o1CEIdrAARnWEMl59WEQ3zXpL0c0HtiZ2WwdgCUWmTaHWcAObQL3FzLBpHfzMDZ8S1cnh2r75MzUNhbiCBhGqaygfgRgfrnzZEyAQgAiNiQBGxe5crwA0djjSiMez8p2gNO2WsdA921YoVoygFlKhVHxuDmfWAQlF8UqDCx3QPEBixy6ATPfF16hI0ji7P63TqSm63NJ3agg60rE+zM9WhF41OV5GtdJNkQ2ZxeKHs+s0JCuXlp/pT2XYwXEHkUzFIP+OAvOlWdy972YBJL+cvBFji790gn+d5XeBhH6yvXcR6M8PBHywy1Fdl0Blk+kU6uPQSH9aTsjReGG2pWmUqojtLiH6UBkR7SxVNiVR2UoAUqdchbkX7ITSPUooafy/girta2V81EFKHfNE+G3go1rBU56yFVsPH8DoujwGh3IyY84uRqEviVSq9cxv8+1lWgyXyeA6GEZpuvveaVz4gs+iUp5AOlZDJjuCRIa0obQAYBaV13z9hbLKXgrajm71bhfycirE9ec1n0asPI50ZghJWo5mBp0mhJ0HyX7QRGYTonvi4vOfPYo/eu1j3fV8AFqMSqWG0866BKXyGBKlSUmhFgtUmXleyYqX3Zfu3RJJSWMg4e13TuEFF30aweIe/O5LjsMb3/y8no7H7zA16j/KyEgAoWWbcFyZm+GuP6H4abbKaljxslgtqWD7lDM+4Wbzy1NCa+N+SNii6H1aF9PdXk5LlzcA4rpl5dIsygv78dd/fRp2arfsQDs71GkEpX2oTt2Ls598Mt77vt/vWbjvzkFd5H7KGR8DAUhEkuvXuM5VhsYBtE5OtQQgd3/7/ViY3LVkKJaz4q0DkN3ShYrFk+grDGJ2dh5BECDBCQA+6YL6JKy5kwnooDuWOWcJ2FBHMu2KGABxzlim++Auus5GPehQQwsj7L6nnLatUhGDBJcnEsFE9ZsYq3273gWxCVEnNuvukrH3ddsYgGVWJ0wLToh2QHVvs5pffQAiQXC8eCKIxuOoLkx3d4J+VZbmOIhFreoMOjku634cRF1MJFVwycKkA3V9E3jdD5lpPwBaW9vxUD6uAgIXENlDKKPoIDSNXJ43nMFQTYc8gRTkhSGBGvwn7lNNwYHWkfG7EdEUtmw7CdPT85jcd4dLTZX1x4E4Z86V2mbdEgMgls9jye1ht0sfZCtN+ck0rjpOWdaIAX2OFTUl3iceS+LwwuOwffhJ2DF6BhKxLBZmmH8RYHKsWz1T5wV4J5c7l2E7PptPIJmOIp2JgtSuXRO34fsPXI57pq7HYmW2rhEJQVrjQ38kcwQuOuVfu+t8sNsxEENlYwrVfjMmaK23cK8Z7SjZadIDDPdE9s2NT6OItXmGtT65ELlnFokHq6hsTKJyWDqkWwnooeMSXaQqTqvE/yuVonQ0pHNXrWDLYQWc8phRbNrcjzUjOQwOZcRdil0MujPFxJJ35Y8v+HZD7ITf7b5tNJfb7pjEi176WZTK+51olRQXFs2JrFAlyqU5XHrJsw6IerLy3ne/BAEUKUj8/N3bb8Dln/4GEighkx9BiiAqPSAgxFGFbMbXDYsvLt6yoYr//MAzZT0HqsX4q7/9Lr545fcRWdwnYYRLUqgF6NOK13VfGq14uwcgDVa8z/20ZEv867+ch3PPPV4pZZVu5B9hEduc/5FLpCRV240r092dA1U9tK8mAISCbVrxUrD9jeteLmPaS9eswd5YrHhvRGRxDDnpwjhQF0/3tS2mu7+amr+h9Efm3giwcp2dV77sCFz0kuMB6p6iNC3oSl5TH99SFY87+6MISmMI9t+B//uRP8U55xzVk2mA7Xk7AJLNjUg3TqyT0wXptrTqgLQDIOtTT8Bo+oyWQ2phhGOzpA3TkSyCbLYfiwuL4oolVGNp+7liW56upCBrd6NOtzIhet2i1y3t/rdUdOei5Zapd0fccz/ME0HU2fvqxKXljXD7d0X+DX2DwygWFzA/SXOg7u+5cCDCd36XQEKYDTYx19uV+msEQNS21IqljsarB+vWjtZ7iC9kNB2jzhzIxb3SofoOQs3LLovOvXLE7Hdl5rWJHiWghM4sHvVppX1q+L26WlEbYAW/aTKa1yM6C07JUuugdCahk/HHnuYhfNJ6Og5zlJJ1t0intSwWX0MhMxDUjFRdrka8AFS5/VmAdCHZrgdAbLt+5oYUj2W3f9ZN8Wc05Dg8py4Nf3JBS2oxrAK9dsOaiGawtf8MbB9xoCNaS2Fhtiygg5qOTj6rDzU62aoDJAMjKeT64lgMZvHz3d/Ejx76PPbN315fgQdEeul8iObi8DSg7DfX5dAjDtO7DXB4ad7OsqXFrJe+8JQ/LC866741BXc1uuYQS84jOlNFZCQf2t6G+RnBIk48NoMd2zNYuzaN4cG0dDH6+lMoFJLIZTujSnHgQjepJa5S3dIIKOhmMF4Mt/5sAi99xRUIShNIR8rickQqE0W+vB9ZVH74g0/FYVv6RCMRo6j5EPkYXYjOWOc95xJUFnYhm8o7nUB2CIkUheksll1ehJlVOCveReduND+OL1/5AmQznD2tSOHezUfqK+ZWVCNw7kbXoLbwkKRQO9H0iMvmaLDitWyJbbjoouN6LjxrtSjKQQy0KD5jJzsFY7j8spfiqKNG5Tx1G3C4nP6Dx5JinkRSLXD9LCOzNxYAwjEdw1evevEBzOjXcy3MiheLDyGXHdLZfFdMuyDEpcF69fPXama7E0DfBEDKBCCTOPdJw/jzN5/l5stjZTlvYiS70oRT+O7yOzsfQ6k8juKeH+PmX/ynZOX06sTG1fs5I0s6IArahFrZJQAZTB6DwzLPanlLMAvkpnuuwq33Xa/5HRxbpp8r3UpqIs6DuOeTWOSKaNycyuRl6zlhKbigcL0+K6Q0LMcIcDa76oxFvS39zEPdZb3j4Z7R9dR0fm88ej0WMr9AaWESQXHmwACI7IxlknXzxDjwZX/1AYgNrtFgumkXtcyV+DUFJR1daz3odFoJwfVmDwm36u8fAgB5YRitx3NmkhpNiwppqev++EVaWMCb2H2Fgke6DQoeuD4r2P3xMDpXmxlx97RRLY1RKHxaktDPCFrUdYq/I4fI2qlGvZKns+ZoyDrdg0keWrKPStGStij/106LOLxxXJrS3LmO5uOR49VOkgUwcjn5fk3E7HxR5vJ9mJ21XI+lFwedn7YOnIWjRnbiyLWnAZWE6Dlmp8qY3r9Ud9DR5fUILzS6KYN8v6Nq/XLPTfifO/8J06WHwr1ak92BFz/m3R13PmrJKIIj0qiNuNnvkF4loEPBqXCAmdDNQsLpf5ygm7/gz3lW6FmvdCm9Lhzf2M2yMctERIySouxCy8Tty0wOQt65u1+c+aTJdkijClANFmW2+7+/eG7HZ6Gxk+EAVKf1Tccb8dybbvrhPrzqNf+Fconi6Yqbtc8Oa0IzpUbzeIeIitf1LCruZr+6WdYvut769htx+eXfQTyYli6OgBBSsZhXQcoqixopGHgtODeqQLNArMPTawFoQOirX78fb/qLLwoVKpfqq6dQ0zZWAEhM3OacFW9ztsSBJrE7K97vXPdaLWYDxLpM1O5K/xHS2twZkw6IWvES1F126epa8VaLewRc0omLyd60YLZkbxco2AgslrO5bp5AWHrNOQqWmMiEaejs7OzFt771alk8iJYQidIcwgEQKZ3l+dD+43d2GLDJe9vyc3jfEwA7mmT3nwbh/vmfQSWYQqQ4gVx+jdLWqI1qT1tr1wEZSByNw7PPbrlDDoD8N26957uh9TGNCdix4ESbc79yX5Ux15R002ZIcGFIsea3DFwQWNg4eN2RhuevOm8pgGkMJnTUQLpshZ0Q+gdGq7izerGbPPTNXToabmVXWF0U1sSrrJ3tYF9+PQBIBwPRcpGQguRnShwCACTKwCK6YHU2e9zr4Xf3PdUAtEtMb0bYy7X9zAkkTONumqmMpRBPpoWbKQW5dQHcreqKfZkpdMW52LJK/aMJ4L59rb7IV+ROagfj+cddjIAv/GoZQbWIoFJEubKISrWEcq2EoLYoL6+guiC/C6r8+yLKtTIClFAJ5hHI32uo1Pj7eVnOHYM9qMy2luCq4robwrcw7Ye3nHWQ/N/Zg9AoXtKZUV9BLTHNRleARehspqnuHDfmkBDQWOdIaDjcl6RY8zLsjfx+x52uolapIBPrw5FDT8KONedg+7pTxSKXmo7Zye5Svh+pbken1zu7Ims3pgWIXHvbB3Hjg58Qq93XnPGpjsGH63qkgKTjDrvT4uddEFwwvbuezE1QyTFvsKJVUXgD9VeYia5IJVgkV5nJ2uJaxlk7+VOTtj3nnZYZAtWKUK8q5TmcdGIab3/r6Q3DxJnTMIhPZ1G7zYHodNzbLWf2sTfc+BBe+7ovolSeQDZScRSXEIBExIb0TW88EU99yuFOIBt3+TGHyocaCGohbmEA2ysvR7W4G9lEVvQK9UI1p1oQ1SxoGKGkXC9M4D/eew6OOmroAMTFTotx8w/34ZW/fwUqxT3IxJNqxcsMBgKQZivexmyJA6UqsVNw990P4W//yiVXd7s+FscSqliLoL3+gx0ljiUnVBSU6yRAGPBYdA5fH/nQ013XrIdODPffrs/QindhD7KJhAIQuosxC4RjqlSwZpQeTi7UC/r2tMpGvaYFEfLZLe8lunsVJ1GaG8OXrnylWPGWIiXUCEC0A6LEn2WBCJdmYnnNy7Wx+6hX8Gvf9++Dl7/qCwjKE4gGsyiIcH+tOMRZTk43FKxUbAjH5H+3PQC5+yu49Z7vqN2uidAtydx1leUZKV0PumPpv8X1XSd0TGyuKelSjriR1eqkPvFTnwDyaVvO1t5VMua6ZaDUrlP+PI4HK5ditvJzPZ4mQ5/lHmqxJNK5ATHnWJidcAY3QmGn8U0KNdL0Q83nwX06/gaArDS+y1GEVvruwfh9JIrCwBosLMwhkOyFQ+RjuoR2oqSGTocnWBb71mU+rVqDsRRiqbzMaDoA4nUFlDYWS+UwvGYd9o/vRbmoadNcFzsN/s21hMfY1BEJHziOq/maM7+ITGQY5WJVGxBMXnbdCKnX5aHEut3+dDMmfmZf89Gy0CzTU58iQQE0JQT8X35GABMoyFl0v6sWUSb4qfLvJZSrBEALskxVf1cmEJLvllBBgHKtKAVYQNBTK4mQWIANQQoBiIwzqWraObJWsL0MzX1LbH7rbkz51Foc0f8E7BjZia1rTgSlPHOzFUzvL2N+5tHZ6ej0jhrZkMLIujT2zz+Iqfk92DJ0Em7/UaPN75J1xSIIjsui2m+iVy/lW1yiXMdBNBfMHRHdBfNHyqHe4pnPOBwbNuZDUN0Q9Afg/e+7XrsdCjhicfGfl7TlWBoxAshYyv1bu3tu5tVedA4CmtMV9R7l8ix2ntmHv3jTqT0VhZ2OaS/LWYF37bd24fVvuBJBQABS8wBIXu5BXv+veNk2XPTiY9Whp3tXo172r9PvWBdkdraMnU+5FKXiXiSr8yICT+VUNJ3KO8ekBtemknD7S4v78fd/exoef8bGnnIzuJ82+3zXPdO48IWfRbW0F2kBcwyBc8Uy09qXWvEyW+JCoeTFYwGiXXYseMWJLXE1Kla82UwE5z39iJ6A4v9n7z3A5CiPtdF3evLMBmmVMwgkIUAgBAgJk4MBY5LBgAi2wAQbDMYcwnEGjDEGH8DH/oFLMAZEjiaDyDnnHJWl1eY4obtn7lNV39dhwu7MrAT4v7f9yBK7Ezp3vVVv8FN4FnEHnWh5Ov9D62pCOgDQM3Xw56uQY1QH/nLBurfijRNFkApqdmoje2NKfY843Xc9hdRNKTdoU541XKLqSaZq2BXa0WqnNHH2IqpeChbZJqfbkelrwT33Hc/OZelAFnZAbJtpAqKLKnIAACAASURBVCLlsvpb/3eJiYieMomdNRXlkqNT6+SDNsk7WXlk8VKc/ZtHYWU7EM2bDILFPEDAI7mxiTOc1ljIlVZsw+tegbMbzyh5OfIEhAHIi5xPFQzEqa2GAIecChSQRf9La+vcoEit3XC0HqoZqmZK6v1usCF/lmYxKH0I20HzdJEmUlrD506svYGHmdxKLLWudj7XHVsPVE8RyIghkaznZ0Fv91oBHE4YcdDjtFnpnav21/3/AGTg6tcVC5eibn0TvLmAASMcZzGoa8la+wnwtb1T+1E7lCZVxJo0vq1y0c5KjiWuh/qlckD4IR2OslVknuhMmoJUSs/idcTy0r98x1w6DIfOuhwjI1tgxZfVr3cwHEAobLAYl/P7DAEvgSABFPVvAi6Ksk8/Y2CjAA0zaTSLSv2cfikv0++T26CX4VVu76apaKEpDYEeS0BP2uzFPe+eCSvQ6/8QniJJYnpdfBKmNe2KTUbvjCkjNkMqlWOw0dNhcSr5/5eWWCKIUeNjrBVZsyyF9rUDCOk94ENPPTg/gwoEAh8ENEjkbdOkjATeWRx6yFRsuEEDxo6tw8hRcYwbI05fgy1Ei2hp6cM7b63A5f/nGQSDMS5cKXWZHHco4I7+lrRtpSvQ1B7PhwsdJQMr24N99xmFn/9sS/5tLS5Lg61zbb93OfaPPb4MZ/36IVjZNiQChnDsk0LBouvDMtOYPSuBi/6yC39VtZ312tav8nd5bXlpCnDJpY8jn1qLZLKJNRikZ/HRdXRuBYFVBiCdOPXnM7HfvtOGrMVobyfb2JvZCStq9yNZP07CCAuseHN036BJQbpjiFa87nGkSUEsGsAWs0bVNMnxCdoPuAMmuSilJf+jnP7DzVeRqaMItklg34Gz/msWvrvn1CHnWqxp7sf3DridrXjDVg+L+2PJEazvkTDCiEcMr/Q7fN/Vui+HA+TSKdUk06FVOsW4m4JOzQuLLZP7cN3V8xCNBHnyoZdUwEQ2YDkULD0Jcf/OFwGSys/q6l7paIHMHE4/62k89/wnsMxOJIMBpl85gZgM2KRYX7cA5CUEQmGMHDkB3V0d0rx0djvVLIqO5Zh7KBcrnVivJh863cNJPucaw5WiS/eS1p32j4AYUuGQMyRN5Fh8zqwNBX889C7HRQsGvjQvhpWvshGtmlFs/sPgozqtWHVHVL26TB7J1whAatAHDAYO+Pe18QwH3YmafqVuAOvtewZdkRIv4DwIKlyqdQ2q5csGeI+P6qMSxZ0uOnV2xeUpECZHHSCfJWG0njDoqNFy4qcBzpdCihG7nKlTgTMt3CTZkpkdxO2MNvIlb2eVjqHwIvR+h2cX7LHxH7Dp6L2x5OMach3W8e4f7OMiUQOhUMAFOBr0MMgh4JJn4ONMawJAY1MYi99ahM9an0ZP8ENFC8uhMTYF00bshk3G7IoJwzdBqt9GqtdCZ7uJTP+6FfOSNiI/PIRAxkags/LPpveh3uDMDPoTCAd8jlKl9leg1YJBdr+9NoxuG4EUTYSqv6fUNYZZ31J2KQU+FJ2KnaVs0VlQsf/dPcZgr+9OwYYbNLJ71FAX6qh/8GErTvnpjQiGowhTsRNOcsgdWTcz/SMUcexIxW2FxSVstcsJypkeHHrwOBy7cBavTi0uS0PdjnLv153Yfz/wBX5/7qOwsx1IBIPsdhQht6NIku9DnNyd7sCTjx/GH/VtAyC0TkQdoomOQ9dJtyAeDop1LOsFPMUq38GI/mjCMinluguHHDQeJxy/lTpGtWsxxIr3RnajCpudKgRO28aWsuLtwGWX7IRZm4+qWYCsJ1lkxTtqBBkc1JbUrc8HzhQ5+T7YZhcMsxt1pfI/tPBbPZeEsiQAROerHENTsyM2q/m897s63cACeyPTBnJ1EmodUbASHHwq3XIvFZP68BKMKtQfofAQXYsL8CAJvsWeWVsJu2CKPkpc6mwzg2y2C489sE/RZZSGhf6AaBBJ+6E1IFwG6//W6Ri+36/bK1pMEMjcROyYDzvybth2N3LZbtTH6oR+RdczZ+MIZY33h6fb1t+2BEteutazYn5Cb7kJiHbBaiH7XoeSpwXkBBB0ke6lRRH4YKGlB0zQV5fQemh9h56mKIMdvxOWEqaD6LIKgCigk6fGs8oM0aCGzoTO3GtYaz1Y/YEopb2t6FMG0cxW9Bnui74mAEKBaypEbV0laQ95+kA8e6LklClwtNBZZz54d6yjDfmGur0DiZ2rPAGG9PJCAOIVWGtqFdE8wgmZ2FSNthWQcOxmS4EVPRJQCIRcn/gaUfZwjuhcicnps4JxbLLF3ujt7sCKr14GckqDQR+hKXf8cXRHVoJsJWrfevwx2GWj4/DZe4NQbYa0Y7+5N1OWRqf5BR5+/UY0JOsxbtQ4TB/7HYwdNhWpvhz6KaOj3UQ2vW67JjrhOzcmrEADEPwiheCq8iA7X6dC+hpDyDeEHBcpvfcGEm/6LucCzrXRZcNoNmG0ksCvejBSdPQKwYcqclx3KaHHnfzTGZi77Ri2ifWvn1AcKGGay5MBLGmFOiVUBqKi0MNcLwRE7rr7Q/zjsgd5KkDd9DCJOaP1LhBxuopUfuQZgOTMNLLZHiw8chIWHD5TdddrF5mu27Pb7ZzfeuenuODCJ5DLtiDBdqtjWQMSpAmIYYC69WamCzfdSKF5iZqcorzrzqVNXkqQodBOvJ9ZZEebaUEkn3KC66IUXEc0LO6WB51jpG1jyYr3mqvE6acmgOXJJTnzV8/h0cfehJFplSwQdiAawfRXykmg26xrxduBC8+f5xH4l3JnG/jI622n0D7doa8a6KqEeTr3r7/pY1x62TOcgB5lW2M/hcev/1AGDDpok6iuZpodo7bcLIKLL95zSABEa1J+ftqTePa595DvW4lYrJGnWmLDK7oaKqhF+yUTZ9F8ybPshOPn4O13mvH6G81MoaT3EHDhqSbRt9QE0wUgrn02TXMo12Txw/vzdrTnM8hQfg89PllALWX0wICjGJBoyta6uKb18afP+iMZMdz7LmyzE6FcCnVEQSRb6hhlgND5V9qCt+3LF9D84SNlV2dAAPLSFWjpWu4GEWq6FTth6fwrSSfX9uYOgFBJ5fLFKnRQu2IpsFFsxUuHW6jd3hwQ0ffosEJP+rqia7muWHSPzuGz7HnrYvdX9hl0ntUSQ1Dm0wOBaJ20utbr4glM+zrGPZVsC13sxIG3aMRWuP0BgLuDcdiZHuQLrXu50Ca704FE4OsWKVaySUN7jZo4OMCuknPCS30iu9cYX5x5EjATAFFuESyOoJO2pGVohWutbWwLj4V2bdIfw2ILcqtSFDX9c61Rof82Ypiz3T749JMP0NvxpcqxUEJ1vn/4OaUOPzIQwrSm3fCD2efhozf/78yTaWgKY+LUBLr6WlEfH8lTDnKvIrtcUwXVVXjEBn0ZB+6NCiE3Mox8sjiIzmjOAp+0o9v6ks+dpsgs0JQjNzIEe5JrW0tfVBJslBBvFq5UoZjTOV0UKAmuyDIQCfRUPokp/A57ehz2mLByrlIdVnaWysA209hj1xE45JCpmDKp3nkrWagaxMtW4tBBd2aZF4j3AombycdertdXXmvGz46/CuFQTEBIrFG6ihyIFufiUjuxeG1ef3rcRjjowGnfKv2Et2v6rxs+xCV/fwo5Ci2LxCUzIKkBSJABSDbTiZtu2JsBSK1iWd2p9+7yWmxvSx0y3S0XO9pFMM1WBDMqDJAFuE0KMEaV652EuOopFbk2PfzgoYjFgggGq3ePYnGxRUGbAVxz3Qf4+z+eQj6zGskEhcCJqN9vxWuzExbRv2RSsHlNug3aF17thtyGq3dT8k0b5pP+oxt2th2JkBJ9q1yVYv1HIQDRWSDdLNh++umj+XAZpG9hrYNX7D3w1enVt4gV7xOwer5CJBTmiRZnvIQimDdvCrbaagISyRAmTmhE47AY21uPaIqzDTAt9P4r/vEUopE4nwd03YbDlBETR5DqEgYhrrEFNxDYwU70LE88djB/zrJcH0zkFLXKo/0oqwGRMrmURsQLXGq+TyngSMePJlcn/vxh2GY38lYPYqEgA2BytCP9BzUUyFSDJj5uAS/fvPz1m9GzRguz/WuTDE3EtOThJVeRJyAMQCjAkKYPEnCsdR3ClCIalXYHkxpBLLHl3+4ZIT/TGedeVys380O/R1uke/JA2EFLCc75+wj+KB2Kpno5gMfAMvNqpPMrat313+j7viYA8o1uY+kv12T6UhOQYBSx+pGobxiJtjVfIGcSSFEFiBYN0d/rMaBvne2xSkZtXt2D7vhXCxTp4tTUMAYJnkRz5j96XZ7U1vnSyAfZ4nKuWXwcdfGa5+4c0y2I7sX2dKpzwQJ00TCA0r5pUsICbHKAcMfbPooYW9zqwlP0GCPj03DcDouw5ONednj6v3EZv0EcmXQObWtUwOA63MjBQIf3q/qbl2DJazJOT46YihGT56NuwiYO7dIHOgrzMuhNhdzpYqso97GhQSc/gHXApRvaR1St0BdpJy280l1C4YLmrKQDkLggII450a2y/fivX26CnXYcj0hYHldBAh4GGRxU0gCodC3EuT7HLkvyPRTad9ihVyEMiy1eI/FhDEZCnLpN3VhJsGc6Ck1AMl047eeb4Hv7CBd+KDabla91Ba/0dOz/ceU7uPqa52CTZWc0oShYI8TtKBCCzTakPfjzH+euk0594drRcQtR9sZQjp2ng38edYHvfgV5Cq6LD1MAYCQi0QYnlJDXIWezYYVNDkepNtx2y34YNSpe44THnSg99OhS/PdvHwRSaxCPDWTFSxS9Lhx84DicePxWQ9ZK6P3K+zNY3SSllP4DmXbUxYd59B9ke0uhjoUUHm1xLXosmiqRvXG6vxW33XYwC7bzhsWTSCnEmalfwUkqAntat2eeX4Uvv2jBqJFBjBpRjzHjhiEaDTkWtoN9mGiDnkIENBUbydduiK5bmoSoqYD3M7SGiyiUPzhgNE44bgv+9Ve5XmTzejsUsFA2vAI0XMChIvU8Lll6UlKeojXYdvjW0eNaRtOv3b93O3LkFml1I2inkEyOYPohW1FTDk045qFf+ZuFnz/1NwaM/kVoWOVyQOoaQ5g8LYlFT12I/gzpKTQA0TBCHWVuzrqUL55AMjVK6zmol+9OM5z8pTy9QlPBStCzlH2+iM6V/J+nYUEEOBNMTVT0BMSZkMh3tdlPo81+qoJd/u1rin9NFKwK9s236SXkEBOiEz0KO92uClkNQDQ/mh401Ya3rGsdTJU7zcmrKFhv33aUOkkrWG8OsqPxnMqv8AKYcvup6v2nttcLqugz9FiQU+8VZ54uZu3u4E0xlxGNG/ijnCacKQcXroX0Iu2PnUfICOOM3Z/DqqUpdLZ8wxqcKg//N/Vypko1lZ90DLRe5Ok+bsuDuPgSbrS+kSv3KCcvQyYLQj+S3Azi7UpehvaJ8tgXcyaF62CiO07aDcp1mFGhUXoi8kUaweYKqVnBALLb1DM1TNx1yFJXRN0afOyx20TefCpqQgbRmtbvUfLSHAiEHHrotVzMUGK4ZE3QNEQ5LRkhXm/WTmS68aszN8Ouu0z+VgEQr2vORZe8hkU3v4w8AZBYHYvQOcQvXMfdUtLZWNlu/O43s7HjdybKPg+K+081i04uZ1HxgXfh0ot3xc47yHFkXRWFAA4BhOhilbvllz2NXHotEpEYU8ooE0QKTknw1o0eslgVK94OXHH5bpi28fAh28a+9sZaHP+zuzkLJBFSlDYSonMXOs5W3DqHhIMQaVLw1FG8H2qhf/Et26ZzTi6CWqZK1eo//ALmwswM0tV0csDjjYt+gCmTG2EbFvIBOr4eypLSTgx0DpWamg30el9Qp3InE1qZAJC82YmGuiZEdGEeVrQkj0MhP8rY0IKCKnvw4yMnY8Hhm6A3b2GFnYINmeQUU69cYKEnHpoQ5ExAPABFld/+CYmapAx6O/M0EAh8/O68F/H8i1/AtnqRN7uRjCRUGCfdm/xhnIXi80zPWnzxzN/L7tbR0e0wPrZj0e9HT4yhbngWNzz5Z9Fe0B7h5jKBAZ0nRk0h+rf2B6Pnh+RuKdsXpcERm94QU+RCsCx6BtmqJ6GnHKWseKWJKjoPT06T+qkXhGiKlv7uVG4Jllv/quYW9q15bcCoH53PkxNREQ3pW7OO7opU0zEf6uoTPcs75eD06DBA3FcqJKjLz131b0gHUnb7vABiCIi3EnDAx2OwDpXOTVkH0wINNph3Qd15bx6GmoToGzC7C6mpi0751vuMjqWmcinXLJ6ikKi/cLuNMKKhBmTy2so3gJO2uwtmVx2aVwxiITzUc/A/+P35YSHkhodgj45w1kV5muegj6iiiYfmRNM9K0dgg46nly+tsjN84k0HvChrQ6IpMM1DxvjCv6Z8HQmdpL+dEb8eh/PrAyCNSPDj1KDTEHtyFPaUqAoRJF630K6Ij/1fp02HBh+1UoFqPT28IIQsT8/5w52IGTmm11DBHmGhs7IF5exLKWB+/9vZ2GF7ZfFaZWe61nUd9H2eAuZXv3seDz78FgOQuniDco6iCUgdZwIRADGzPTjmqA2wQFnxhoM0Fa0SgNCUwpLwyDnzboRptuHYo2fh5JN3dSZZtRTPsq2UYSGTKi1EF1cvssId69iQEvdfbFuVZoAsvLN9MFMduOD8eZi77TgVtjjY/bl4D+vz4/Mvu3DIgtthkRDeyDOg41BEBiCJkla89993COqSYYRDBKar04nxbd0KMRWrFhDjdxHz6j8yTMcjG+EIaWiK8j/k/uTPzEjByvQxZY+A1SWX7ou5cyfBCtiwDJPLTl/hToBkACDiveb0HvcHdTJcUA0I//noBWYagOSy7ahPNMo2MS1OQip1mjp/hzfVnTRcR0zCggUz0ZOzsDTX7wKQIvG5mnDkiZol3XsXeJSz6fVQtHyTFF2elz/P6DcEPhbd9jGu/efrsHMEPvoQC+T4fGPaH9FE6TrmyRVZ72oLW/f5sfLtu9G14q2CL3IbVlMS38fw8MyiFZkyI4nlnW/j2ffvAmhaoT9SZX2IE5WatDDwUsBDBfXy77RlrpqkS3Ag1RTUqFaAwwMmJKhQTUs0q0ZRvjR5S1viy3eTQYEOO/SmorOVDj7L/nHQW+XX9QIyRqDJmywD31sDgcTw/LoUlay3jdQcflVsrLfvce8OLn1H5HYIBOMYPnpD7mJ2rF2iNCDVPbzW63pri1ud66AnA6WsZwdaEeY10pSECniVzk1/e/M2+FmpqE/lPp91G8pXWt0Q5Tqmn9GDX9G0nHVRhepAtDE2AKD3F+hvOJ9Cu2FJSrQDEHVSOIvKQ3JTILcuBDChYQ4mNWyFhth4DIuPRyxSh/FN0wY8TJTZ0d8dwMovFShZrwf1P+fD/aDDXe/ak3zl2vJZ1upwPgYe5PBiSUYG/012tib22nMipm08DBPGJzFxUj0XRAO5SVEne8WKXqxa3Y+XXm7B2+90sRUjZ2eQ24yiI4nLjOS7IAuE3+1DIFUaWBPVzNxGUa90IWCL5uP0UzdywEftherQzgvdkSWtwelnPYlnH38W8WgdIskRrDNgu1fWdBkcREiTg/PP3QZzt/3mUsSlRybieqI65Hi45YrsTzjpMbz86iecmpxIDpck9HgTAxAqWuihaGZ7sccuw3HmGRKoWLXIWXlTmJZMWufMvwmW2YZM28eYP3ccLr3iLAxvEovTWoGlPjYUSHj0sfdwhoVXiE7bRM5eOjeCgTh1upUW4/RTN8M++6gMjRoSqbUWo7U1jT2/fwusbCsidj/i9ZQFIjkMLH4OhvnxQFbnpJWk0L6bb9qXqUq1ntfebAnKE6lmIujL/yjUfzgWrpRjItMjv4WrAiDqnkLBmwftPxrxaA7Tpg3DpEkNGDe2DhZySBtZBh9CVdJ5GYJjvYW69wqlqY4uhaulV3oByHl/fhV33fU67Gwr6mP1YjVNBTppuEoAkBxNXMkhLdONhUdOYQDSlTPxFQXgagpWwXo7SegMQAqBlk61KAHAtIi9JKARgCb6FP+ki+6/51/4Cp5/4UvkCBhZvYjmM4jFqSEyAtp4gadu2vGrUKcJ4OOHz0euUCPqOQgz6hcibowsunFOm1WPFz65C5+ueENp3+glmngm9xwn40NTdNlCV4J6Ga84DmVa2+FOSphKxZRveZ6JmqMYgDiTFEXpEuDifh6/15eg7jpy1WTHO7RHSOl3GyHEEo3IZLPIE719ENOp/wwKViDAlpFGJIFsug8gTUaVY/Mh7WvlVBCMDccG0+agr6cNa5Z/pELt1tEEpFxhXfWKe7rNlUwxSn2+Y0Gs9BMkStVTg1omZTq3g4GRai8okZd8vbo18/oq4DCQBqVou5TJAU0/tKZH5Su4Gg5gZGIGRtZNw5jkTEwesRUmKKBBoYLZTI7HpfT2TJmiUu+qcITSgnNoXV1eI5HdsdHZs4E+GyB71xKLQW5SmTK/o59nygDcbH7QDnzVp04Nb6gIdGgthrJ2VXdhz03Y1VrIY12fEwp8qEkHp9pzKJ9YS7J9LRU/uQxOPXlLzNx0BDaY0uB0oWvYHGTNHJYu7cGbb7Xiuhu+VPa0lJUhQEQeOioBN5tH+N3+kiDEnJlAfqRQmBgYcSGQxpabR3HO7+bwOkqByjLxWlZ1SO+hnh512qkzu3RZD/Y7+CYY6ZWI0wM/IXxr6XKHlNNRDy6+cB5mbzm65s56tSvMwvmc4XTEB3v/nHnXwyTLVasL9cSPp+6pyq3QTQ+aElBi+JOPH8ofV1OnPk92odKpl470k8h0f4Vsx5csjn38lauxwZRG3k/hINmoVnd8/TqG29m2NWR2S24EW5GOUIYBMWdiS9eEdm1acMhEHHNs7XktupDPZG3M23kRrEwbwmYXU8AE1FESdZ04L7F1KmVM9DL961LHijfHFLBqF0qCp/OS9h1dH5XMR/V3lNJ/0DSsnvUfFOY4CpGSGgL3PuOkoJu9+NfV8zFmtN+RjmLp+gLEfnCTwwuBhwATF5BUuw8KX++lGc6ZtwiW1Ykcb1c9T/liLKwnAOLqWuQWmlf3nRRruM48bVPsuccUrM1lsMROcdidCzCKKWX+CU8ARp6oWdS792g/ytr0KnNauld6AAl9Hy05un5yAWgaI4XmEvjIZ3tgWH1yH3KaIY2ckyINIdKmqfuv5+wY2P1K6otSDliU4zR10zrc8+I/lABdy8ld5YsrL1ficAcUkLMmTSYUbduZdMhkw+BJiVD1Ba6pKYoCIJpCVtqKV6eey/5yYZ/oEwXAuACk2boHXbm3h3qqDf39RpBt3qkpQc/mwZ5t/yEAxGDrtUAoApPSv4nbX+VNveo9W9iFNyIwqJsWpvyIDKz+Vu4seAvcqr/D+4b1bu3rL+wGXldXhMsTA9oXjouVXA5V7X+iOdHxoglKEW1Lf5Zn/aqh2jEtK6yoYB5jgHwe0WAdNhyxM2aN2w/jh03nDi+BDDOTR7rfZqAxYHDcEA6ouUUS+UahaXzdSynAE1qRGZKTk7MNwQBIWJ0bEYY9hgoQt7gqFoUrcT9bW+owLfkk9g7QHSQ+97Ulofy+KKiPaY9ZKXYopM9K4bt7jMcuu0zCzE1GlJxweCkO8qVSNOiF15w6k3Rq5l2XKP37zz7vwj//9THefrePRauFgX38ACEQ8km/L6+EnLrM7eod734uDln30Yf/vXRrTNtIitNqC6x1fR55O8bnXvAK7rj9GcTyGUTrRiGWGIFQtJGBlxS3tO47YtOZI2oKh6tl3Uvx5imfoqsri87uDNra0mhp7ceqVb144601eOnlJbDtXoSR4cwH6QxLx5sF9eQWZYpO4o7bvl9zzgRti+7UE4XtvD89DrN/DcyOT7hIOvO3P8JPTty9Zq2MPxH9FqZ4SW7EKAYBkbjueGsnrDw7DxLXnwrNrbaI4S8X7Mq7vNYJj9ZinHjK43jxxQ8RzLSIFS913GPD2YGptBXvdthmG03/qh6AaBBRy/SopP4j24Vk/Wi24OVpGK93oYUrTT9YMOGIz81sN274584MQAhCZmHDIj1UIAcTotVyCvQBOv7lJiLVXA/+HBECIO3Ip1tQlxghxgR0PmgAolkAchNVkzEBIBectzW22XoMmu0MvrD7HQDiACY90SlBoeLtUIDFP/kppmTJfvGI2EvtnzxNVuX5eO4FL+COO1+BnW5D0Ozh61aoVyMl9Vzb7pYJHiTw+8WzV7BhQPEi4GNYeAY2SOxX9Oum0RGMnRzHVQ//xmmOkrW2PKMkPFAKfj2/8mg+EETeCIrblSejRRLOw6yvYTtl3hdeAKLT0JUmxJnmCM3Km5DuunAJqNHgg9eQGSgyJenKvYFm6/5BTqtK6rZKXjPY19CEmnfKoKf5fwYA0ZkcenMGGLMNusU1v4C67FHuACXr4uhoWQbbMr+FGpCaN7DMG73AwKU7iPixwgeMnlhoJys+Nz1df9VV5hXQkxGHnqUu/HITEUdgTpQssUZuiI7DVuMPx+zJ+yMarkNft4VUv8WBeT2d62hiNchutjZNcJFeeink+Ja/ULWne2VHtXy/0FiZQejLGjUrNYEOrz5DgrRYq6Fu5KyvcLQW7mTBu53yHnfaQRMEm9xRsv0499zvYN7cCY49pTww8lwca+BR2T5zX8U1CHXcPV13mojcffcX+Neir2QiwMFfhZ77AYRf73UmIbkxEVjTY7LNXATQ9KMfB+0/EsctJBev2grDarenktfroo3oPkcdcyeQWol4vFG6xfFhnKBO20AA5EoWN9PPaHJTnt/PVyxRpPh6lkfqQK8vt566GF3d3I/HFi/FZ1+048GHPmXOc54olKz7sVjkSXTRQN5mznosVs8hbySWJr6/UMkoE8WGZfazsHjR9d9VVrw1dup9gYH/ZkqM1f4pF7fHn7w/Tvuv7/Fm1ZIY77eSvYmteKngrKeuMFOJRrATFlFunjMGqwAAIABJREFUmOJKi8eKN93XisWPHo5w2ABpXEhsX81Cx4s0LrQeV17zHi6/8mkESIjOBa9L+aEsCr1fC614QQDboONRzTfL9WfawarX2zsl8Od/pEX/wecz0fHoGiYA4k3Q1qnhOTGIUFS2RdfvwQCkNZ9GH6wBxdos5vYU7lrc7Yq43YlAdXtEMn1MR3MkAATpFiQTTXI8GIAoyqRHhM73HyekshMX/JEAyFisstP43OpnYCXAwk8dK5zglAYchRQ0TUWT/UDbr9+nJyb6exyKV47o0Abo+t7re9ci2/oOG2DEkjTpG+WENGrNjlBhi6cfaz54EO2U5zXAslHyUNSHJhe9gvUfXe/g2ffuUgJ0PaWg/SJZSI7TGT+mXe0Jl/60TnqITaG+OpSQJiP8c4k/1z8X2rmCDU49pKYdDHi04a4GGwI8HCDigBV3QkK/M3Od+Mq6TNHay9QTlTii6hZdIT2+mqZwFSf4twuAlIlrr2J71s9LSZBO7k5s4arpSKbSEwyUBaJWpxYqFJ+cKi18/WyV/1MrXUcGC3ShiPC3omWgE99xzqLrjG5Iukit6JNF96F0HVOHzcfWEw/DRmO2BtGqujssNK/4ZnQaIkCWBHj/4tc1OL8rR22rggTtByvFT/7li6/hYrgxvAlGR+YMvIOLQAe9vMS6O5MNmXYUisIdyhRNv7gbpG6wBD5CMe6iCr0p7BZTDAS0xoNco9KwrH6eIBx6yFQc+sNNMXy47FsCG5KZQQK9wTsuFZ5VDEK82RmPP7EcF1/6Adtd8noXgBASpoc+6OfgQmuLJHKNlKUgQX7ietWLiy+Yjc02a1IUpgqvnUpXuMbXkYbCtIKQ3IkbYWZWI5ozHXErTw+IrmX249pr98IGkxu4sKR9Tj/XjkXUtWeeu+oeelen1mmPngS0t2ew296U6dDJE4y8nWIjEJaCBoMMCsMhCWYjvQd1TMmukyy5+Xgp0SqBFV1c+q14qz8WGhxRYvOhR9wB22yH3fWVdNcDBt795BLeBbVOIDTF6+9Xvs3Wwrl0Gzt7cbo7OR9RejYBq6DOpBIrXivTg2yqDbffuj9GjqzVited8Nz/0Ff47R8ehp1aw8J+EsJLejcVvLStQeTyOd6vlMTOVrwnzBH+EYm1PZOCSk5RXWxXu9/K6j+CId5nBKjFvYsAiBYx6660AiAE4mwyiRCa3iKVF9OcS6EXll/zUaQBcScBRdQlVcQW/rxSbEaPBkdzxBQsBUDInpaOh6MBofPBbXoJACHraQkhvOC8bdl++jOrD0s5KFhRqcoloJcTpzsKCQEuESJlCQ/J0cAI6ahAvF6oNckbCOZkfa9f9AEuvvBOGNlOBtnU6JXzbGjOV/TZMaMJ0+uOhhHwNwSJfrXBJnV46LWrsar9KwVuPFMPstzlpEa38epK6tW/PAJymU6ImQk/m9jOV0/exdyEd1SenPeUvqOMpsPViOhXMpxTGkT5WZ6zQDRBLIhPrT/K/SAnjbuy9RlT2YLIlwqGVnlrkUgU2UyfS2mvCLxUcoUXlJ2BaHLdPbWr//7/jHd40x/1yUgdecq90Inf/xlbMvS1JDBGhWjVaZhlRntDRdZGGNtNPAZbTtwXwxLjOTiPQvM6275Zi1x7fAT2RlS8eRdtI0u1uqInVQMyS4IRmXW7Nyz5vkKLQvqZt1MUC47ExsnDEAoUriMg+gXvzboAeHhAh3T51Q0vl+OONHelWaNhIpfLMg1g772mYN78ifjdb57gmyQVL6FQUri9FKLFBb0qCBzRdpYzeKj7bmZ6cdihG+PYY+Y4U4/1raFgV52c+PfTwiDkkg+kq64oWV5NSHBpBsYaE+Z2dT7nKxGB9uCuW3djqli1xdXQL9qBPoG6qxI898jipTj7V/cjkF6FeEIoEMEoZWgEGQTeeMO+mDC+rurVIXDIdLMqAaIuKk0zh+12vB7ZbBuyrR8w2CArWhLeSv5BDAYBkHAcIfq3+hmFzUnadUialAxA0rAyXfjtr7dgK96awVHOYBoWc9gPuB3ZbCvy3csQIpdEI4TnX/sjmx/UIsamdeXk7JwhGpPLnoadbkU8HEaCi+nRqpim7Su24iUx+FVX7oGNpg6rmS6ntRgvv7oGPz35XrHijZAV7zgp5gmAsBUvnTsUhJhhmg85Rj3zlIT22UaWazeXqiQF74ALOYzlSB9VnT1yaf1HG+pibn4KC7U546ZU/oe/WUD78OEHfsD3mtW5FLppwqYoSk4H3/vfKi6uSLRd5Jal2fzufhkMiOjrgKax83a8WQGQVtQRACmg5PkBiKKUEaBKd+LSv26PzTcbiU+sPnylApiLbHjVJKf45yIidyY6SvsRMQyMRQxk6tuTzxa7ZZUMNtTakwDCuRCMfJCnIHvvex3s3iWIxxqdzBs9xaTrW0L//FTdpS9dh762Lwc8pcbHd8boyLZFryH73WCyE3c8T5MDpe1jZodMKPLKcldS0MXpiqYiDCTUXITvaQ5lS9OkdGChzg+hrw4ipAC7ZWUZmDB0KAFAHLpWgaZERRG67llOHog8N5fYl8NI5mBnyT66rzwFaiDzIG99W/Wdvvo3rIMJSDXagupX8FvxjrI5FmoS4F3JiqxpvxVbVdtKhBNCO2OEXc1o36v1KIF5nRNfzzNLrZ7/XBuZnIl9Zv4G44bNQFdbFh0tWdZ2fBuWfH0Q5mxvseYBH9o21nF0kswKH2XSeSrpf2jbWHcfOCmwPJbWY1w9mi0GIemeZnz5zD+c3RNECBMTe2N4WGhBtGj9grsPS4AmEoNr+1sWWJMDlYcqRaDDEtAxf/uJmLXZaObb07L1vOsQyPUgHk0ybcAJv6PCMSiFIk3BCLRYZko4++luBh8/OXYbLgiYajXErIVKzxGvWJvec/W17+POe1Yqao92ZREaDNv5Ls0gNyXiUM7InUscdUbhuGNm8qSGEqoHq8MqXb918TqttXC6+UTDCkc4/It0IAQY6XjefusBHHCnl0zGRk+Pia6eLLo6M2htT2HNmj4sWdqFF19ajp13nIRfnTWPX14L6PK65Zxx1tN45Mm3YXV8hmg4IZklfP6I+w8lSRtGhIEtO+WQDz+nJUugIp/bRIVjS+FuzkQ4YsGmNR+P4sTyNuT7VnEBRmD6oSf+G2PH1NUEQGhdvXqG40+6F64VLzlReaxwy1jx/uXP87H1nNody7wTnsMW3M40MLLilXR5+v5GvxUvZcVke0D0r8ceOZyv06xBrAEt1h7YJcq5/7C7WaBqyt5A+o8Y0daUboWLQNYSaKoNnxmeaSUBVAp0bMeTi3/Iq/Wl3Yf+vFCwCgtwNxm8DCVJdaj9Nra6tC2mPpW6njUA0WDXMruALAGQUeBti4sInYp0Pt/1vZwoihbdR/vZnvnG6/dk2uF7Zi+WKACiAVNYuzl5xPODUahof4QDAYw14ojCwJpcCjmaSGs3LO/faiJSCGzCCCKSizC4oynIRX/9N2J2mk0DxPKZ8j8kfLCU/W7n8jew6p17C3ab1mvIjzdvOLlko2367Hq8+umDeH/JC6wjVcoPB4BI5gff2ZUraJ6zPcLhRuTtCCwrjbzRD3Gbdi1yvQ5aAjLEuTNEzRBu5khAsm4aeh2xtATeBSFa5+HJECmw79X0rGXWtUjnKcmdQFE1tdm6eIrU9hlDByBekXJt6/Cf9S4+mUhrUKbQZbAyUBE91M1dByKhalahAHwFotLdHRmejGgwifroaAyL+bmV0WA9MnaP8y0tvZ8hbXfyf7f2fer7nbsqKuxPcxB1WGDRusr2bzfpOOw680Skem2sXpb61gAP5+bPNqwagPjBh6RhqymBKt45PM8RuikvKI3TPA9LviF6ebA0hjUkx4Jv0MqpSSxji0GIv2MkN+pN649HxBDXLj9wKgAfDDYkTE+vP4nCWRzOGRdpHH7YDMycOQqzNndBh/cQnnfBS7jz7lcRQZZ5+mT5St1ssfWUh6fNgtqUOOsw+NgIPzl2Wy5quGP9NQT2edfZ25Emv/pDDnuAKTBE9eEOO1M6FKfcCgAhb0FDlI5enP+HWdh6zqh1R7/y2HrmC8T11Vze9FodrMcpxPvcgmymBVG7jykQ7HhEvu55G2eduR1SmRxWru7F+++txSuvr3CocmBdhmgzWJ9BDmV2Gh9+cD6vTk0AxJMLcfU/38ffL38Sds8yxCIJREigmqDipAEhsh9lAEL5LeoaYI6/ZLzorAyvTmL3nYcNyYqXup5ZzctXVrx27yqEDQKYUdxy9y8wfVrtgv2BrHjZCtfRM1AWiDxzaOJomb1MhTrz9Fn47p4b1g6wlBZjbUsKe33/FpjZNsTyKV8WCXPz1XSJ8m1oSkn0r5tv+j5b8aYDJnJ0rQ6iMfCfr2KvXE2Qoz8nw83/YOtisg6miQ2naCdBGQVCySsDQHhCRgCkFU8+fhiv2md2L/rytgeAiC7AC0h8AIO3twQgKdoPnpyNAqDi3SeFAISOBVGVktoUoEBc7zyDGICQhTY1cdod3dMnZh86cxaGGyHUGyGMMiIIBQIONYueQ97tKanpUOsbMgIYbUQxJhBDcy6NbsikSMXpFQcd+iYssv2xXAhhhNDba+I7u16FXN9KJBLDRYieFDMMmnQScCw+dgCF1aY6qfAuXqYk9i2Z/dE4IowJGyaw6MkL0J/pkdRxXmsq3OXfIgdXC9GqAgaSyUZsuOFm6GjPonn1UuTQyeJ8SUin12qgQJ+hHuCKti5ghCIECHyUBiAyeZE4QmmceEXvXtG61ohokGSgLfc02qxKEtGrfELo5rCXrVIqrLkC0XnhNw8dgEiZU5HivcrN/npeTgCK/pCwvRaL2a9nLd1vWU9cvIE2g0Td4xu2EvvakdtgQtPGzsvJVWoQq2eEo1Q4ut/Q3rsGS1vex9qej7Ci+xW09H/i/lKLyqlDo1ySnORyiJXuPpv+jqcerWvSaF1V3gr36z40hd/nWvG6IVd6UkAFNj20qSPr6iRckTZfVU6bXN/c1ENTjbX5pkkuHEpDQV1gKn7EK53+FIOQzuVvYtU79/hWdXR0LsbHduKfkXCeBPS6K0g/c/QYKkiP1psnFGSdaGUYdGw/fxI23HBYWTcq/hyyLV1E6c6PI2B1oS7R5HRTnawGLqTSsDP9HAKW7W/Ho4tP4M+lYDNOrq6SyrMuzgOvyPX1N9bgV799VSVSk8hZOlsaGDoOXlQQcvBgN/50zpbYes7oQQXcA60rPc5ySvxc+DoSebPt6WB8jhJf4OOYz78JZrYFoUwL23uK5WpSzg0zjUy6B/107tq2ZPHwH7JLJcoM7QJFLWRRdAYvvvlX1NdHhjwJePjRJTj7Nw8i378a0XBU8ihIjB1pYBqfUK2CbBMqHUd3Eqg3WSYgopPIpNqcAnOoqd3aitdKrUEol2F63pXXHM/BdQSYiYZV7VLairdHKFhUeMabxAo3RIG5ohf0Co6POnwKfvSjWfy14ZBZ9cRNF73ptI3td1kEk6x47S4k6saJpS0ZFBAVMRjlxgkbLWRlcnDl5btzEnsqYMIMWD4bVrcD7gb3eSlNfJ9QFUWl+6yc/iOu9B80ySMtAa0v3xvVxNi9WNT9WZ0fRJckIKUByMdWD3opzVoV5rosLNnpdwpsD/WsbD6Gx862ANDo/cTXXS7ACfF6AkIAJJTtRNxx96JJpTJb8E5A9CSZAUiHA0DK7ddlVhofWb3sjuUT0TtaEI/GwyO6JwAzKZhAf97GSsoXQc7JCy8KMHRE7y5AC8NAXT7G949HHluCM866DZF8GnEGIDLtGyiEsHv1h1jxxi1qs9yzpz40BRsmDizSftALtf7j2ffvwKcr31Kp5ppOpUEEXVrUbFb6VBgIR+JsAGGm87DtPpWVpgCI47hA2g8JcOSFr08XKPCP+H/lskC0aF3dy5w0EA8gcahbqsmSz6Er8D6as3evwzo2gGEjRmN400iMG78BZm66OW5ZdB36+9qr1+qWOenWEQCp9FbxLXwd27hGBgYgQ9UpfAs3u9wq0fRiZHI6JjVujUnD52D8cLKvrXfsa7MZm6cO/b12TVOHYSMiiNcFEYkaiCYMhEKCTD5a/jI+al6MT7sXy/iQaUp+x6r1MfWgwDjSduWTQeSVoUypfWOoTI4A5XnYlcmmzDn1yCdVcaB0DfygttI4/ZSpaGyQnAg9LqUH+YrlnejrLXSrkqryzTeW4+VXlqgbF0kmCIBIYB4VPVKQxB1Nha8z76lMP338Yp9lYTgQx8z6E/hG7WpXPKCJ1pntb9MsNiVNw6E/3Ajbz5tQFnSwMJyKYqbU5h1KyTPPr8Qpp92LXLaNg7SomHG6uYa2fCWaTBey/W245LL9MXfb8TVbmq7LS8+bZnzW2c/gnfdTQgEiegCP18UhRY6p4pSbKWTJ0vPaHdlRpxZNABdlxI23ySrYg+QLNo5BSA0J5TzhUQnUupimQj9GOQNUvEXqRUfBgnqixVFYWJYnYcp90gFgEmAqtDyiftz38OmYML6+ZuCltQivvbEWx/3sLliptUgEg+L+Q8UJTc+cwtKdeOhd4xwPrQFRhgBUKP/7ngNq1mlQiUDHg84JbcVLieFBs5ttf39zzg9w8MGza59AKHMAmUrdCtNsh5Fpl643024kLJKaDuKE5bHiTXdi/rb1OPecHXk31AKwvBOeBQsfxPvvfY4gJbInyYpXvp8T5gl889SSpi9C9bnwT/PYijcFi6cgjtjZY/Na6BI1lNyM8voPSgonzYwSzVMAoZOi7b2OvACE7j09yPS34aknDuf9957ZjT7YjrtTMfBwJyLlNRWeXAwPIPFTukpPRMgZzKs3YgBiEhgc4xwLDUa9FCye+CkRuncC0ttn8rShpSWFVNpGKm1h5x3GY7WdwTs0QcvnnAlGeQDhulw1BULYOCTT/pW5FDpyWZ8LliufFspZ0f7LA8lAGPF8mNdr+92uAVKrEI82CA1L22lHKECy1ASr1BQkj+l1RyERHFf2ETBuShyxhgxufeZ/YHITRXVvtEuVzu1gz2U9IZH5jkOMdlgKdO8nkblQn0iM7rKovTkgHnAzKAAR+pamWAlsKbTi1YL3ANL5FVhmXrMuH3lyvQRDSNY3YOKkqfjow/el6USmTANOPCobSggAqdQBqeJNG+zLB/t9xV/09bxwne+f9bjahWBJC464ihFP6lKTHppyzJt8HGaO35UBRyYl4Xzr276WOhF1w0JI1oWQbAiBpiMfLnsO77Xcjq7MEtlRgQD2m/kXXrehTD1I34CEgRz9aQyVFFqXPjL+tjLlbBi9NgJdNgIdVtlAQLHi1SBDFaScWNyLi/40G5tv1jTkE+GGG9/F5f/7OGsSNCc+RA5ABEjYblJbF7oP3FK2hVMS+2F4eAasqTHkJhDlxlNE8zqn8IMDxmC7bUdhww0aSk46hB5VekKhKSWvvt4M4rTb6RYkwmHx509Qvg6lVQeFRpKlDmQHJ5qfefYeTL2qtXAf8g72fIDXnvS5F1bg3PNec61emYpV4EDDomfx4L9RZQrUuh1OcrmZw9vvtOKRx77Cvfd9xFqT/+f/fA9ztxnLa1oL1YneV6g5yPWvQCwU5UwQTr4mww3qxhLFis0FvBow9aDUWgumfoib0NXXHo7NNhtVsxhaF5eff9GFQ464DWa6FQkjJ1Qg5WxE1qpcmHhDIp3jJs8aJxDSznIaOhXKi27YS1nxDmwrXO4cosA8Akivvr4Wx58kVrxGqoWtXn9x+vfx42OGon/xWK+qqVQg0+Zar3JRJk5UIop1rXizmW5k+trwxOIFCAYDoERxgwMvK1+8Ez/txIX0WiTZeWmM47zkteJls4h0F07+6SY48IDpSMNCN6RQKUXp8Rei5Scig601Cfbp+qDjcMLJ98GmMMpsB4MlmhK4uSkEQPSkshwAIQFvD3bfxaXovZ7tRJomfCUpVK77ldZMFP4tFCa34+9MfNTnufuheCLCdrYcyFkwAbG6kaRrgBs4RFOSaZRjy6zPB7YAJxOPLhx04CRc/c/31O60RceXN/HLU+Zj4dFboiNn4uVMF9IeADKwSF3WtzEQwubhBv7cvryFJWSVrrQgctwHp6xFAgaGIQpK1aBnxLHH34Cw3Yd4cqSjBZE8EHH6KpxiFeobaV02rT8REaN+wNPH0YEse4WLezFVoGtFUahUqcrggmsoLYInVoLWAKt/OzpWreTQQnMNXriYceYfpSYgxRqQQgqWxwY4QFRCqi9k+mznU/jC/Mtgl0vVvxetKbHMaHtpwl0w0S3FynEcbQeu9dfBBKTEF7DdGK1oOSFMjQDk67amrehQqeKU6TJfo21uuXUrBEvsWsUzRJVZojvusr6bjPoeB/VtNHYbDubr7bK/MetaAiPDR0VQPzzEk5GPl7+Kt1bchenjdsBWk/fDmqWpqt2tSNOQGxlGbnhITSP8O84XnjfA8S7O43BBSaDVRGhtFoE2/8RGrHijTjFPadhEYyGx5vnnzMY2W4+u6Awb6EVLlvXgwIMXwTA7mTcbSQxDmIR7NA1xOvMiUteUg1I361hwDDapO5rpVy5oysnkw0zjRwvG4bAfTvWtClvgkv5A2eAOtJ7eLuXe+93MNJ9EwEY0KR3KUDjJN1Fyzcqmu5Dta8Of/3oQC5npe0IhoUB804veDurUfX//OxBNNInlK+9rejDKftYe/OKA1YUbrtuFJyA1JW8zQKAJRADPvLAKp53+KAcx2khzJ4qoLy8+/1sMbyLQWWMxrRKoKQ/k6GPvgZ1tQSSfVcnXI6TbrQpdsbd37bK1zkIHeJFOiCYlBCTPP39X7LjD5JqpSDoXoqU1jT33vQlWthXRXBrx+vFKjD2cC/5ynVFdNTAA0UFz2hXo4u2x+eYja163Ula86F/juN28+b7oX2qZQHgBwM9/+RSefe49Tr+ui9WrLA6y4m1wxLn8RYr2JhSiVtx1x4FsV10b6HUnPPfe/yV+f+4jyGVWo44disYpAKKteGkSRBkaVLx3YeFRG+CIIzbj8L72fEayFCoqwCU/gnMjPO5RA7IKKSPDFhc3b/5H2O7h5oY3gFA7KRU7BOoJiEx5CYD8+MhJWLBgJu/WVzKd7PLkAxZF4nKP5qNskJ93AlAASDwULINE+ExxksA6VgTkAz6AFbb7mY7HACRG1wABED0NU3dJJ1hRnjmUf9Pf14F0pg8Wd7GpmZBCPtuHDz//G7/p0VQbunOWX7uhAFSpyQUdr7pAELPDDbzOtCy1+9GWy/r2l5/SVUDxUpOxOoTRQOrAbA6/OPNRPP/EC9wMjSUpVLQJoZhoQXSQJJfzHovc5a/fjJ41HzmPiHhoDGYkxZGt3EJOWMnhWdz6zCUwyWiACvpcQLm1qUDmnBT4LnhQ4JUAgKqt2NZWT0ZID6I1Hjyx0JQq/2doFyxv8KC8QmZGrkuWTF2cCQj9hs4PWlcVQaADDD/N/mGQR6TapppE6lXU7QGhq0mIbXmafOUARBcwlWQ/lBJiKycAdk9yCgl9a6mwsBiSwLuKnVdNlcPjObH1E3co4mHLSPxb4USg0alnnWjaMXP0vthy0n7fKuta726nhNL6YWGeilB8RFXgQ2VY2BOinMegl5JgQ+l+RABevDhj2RK2RV6NBj//s1mElmcRahaaltCZJMhNW9VKQdqNk07cGAfst7GiFpV3ReK14v/zP4Z1gUK/Oe+CF3HHHS8gFrDZuYh94elmzRSJyu0LZ9QvRGibDRiouRkW5KLSix8fMRGHHzqNd5DkQFSXu6Fdg4hSstveN8HMtCKSS4nfOz1cIqQ7obyJFDKpTmR61+Kxp84YUlp1NZdxpa/1FoY33/Q+/nnjF7KvOR/E3dcsyLbp5ktFWSdu/NeuCoDQsa7wfqdWyi+y/QiX/O1Z2GY3rJ6lXDzQw/1ft/4O283fcMjFtMszb0XE7PZQWMj1SDrIzjUhFYDzaBaxdx4EtG2TtBZdOOlnm+PgH8wc9Dwvt//1eUOOW9vtdANssw0hqwdJnxZBtBBCr5EOo3/x0gnpfKYi0w1mq9WK184FOM3ZZ8Xbs0JZ8Rp4+4ML5XoJWghWPYFQoJMLa7LifQp2ai1ngTAFSmeBaFoRg14CfiSiphyLNlxzzXex4ZTG2kGpmvC88NIanHQqTS1XIxFJeKx4la1tgRVvtq8VTysr3lX5fljUUVd5IMVibZfKozUWnvKryNa18DzxhvT98YJXcOfdb8Ay2xDNEXj2Tgjce2HhOaIt0cWmmSiTPVh4hAtAXsh0sL7BV4AX2euWTkb3UawImBicFIEQDFD5Sp1/0kDInwE4wICatN0L2+xEPGAzuOLzgCaUPhoinQvCeHByiCyxMqdnD+WCUKYSW1KTjs/sx6vv/IUnzU+k29FsFdjplktAV0ArFjCwWbgOw6gOAtCbs/C53Ydsnii4LuXK0dCUyRcJ5wMYacQQAU0Vm/GTE29BKNvuakGYdqiuddXsGayxJjQsmQ6XW2gK8uGKF/Hyxw9JjgcdWyruif7EFrtK46HudPr+VzzB0JkhMrVwfs/FvqZt6QmIO8koCUAY3BB7gax/de2qNJ0chsh3Fr+VLwL4Kvs3mGgfYGtVJ2DIeufB6ukAgqEwn4NkKlNuqRyAsN2fAVB4SS2dyCJ/Yboj0aSEuP7r0zWq0tKixtfRRccPP4MLDt4/lYC0Gr/OeVuNoY1aR0Hi8a5WC13t3x7r2lK7hCYitpVHd8fggY9EsSL6kD06DESkCPGBDs6v0Ha37rSKwUfJc1D7dHumXOo89nZeCoFItqcNxhe9iGMEW/HqB5wUZgJAFh45xemw1UKb8drD0s36uJ/egUBmLZKJEYiQeI8680zRcDvz3gdvKTH6qOjWGLXngc76ysNLbEvPP2dLbLP1GAYebCNb7fnrdQ2a9y921QlluxCrEycsEhLTMbCz/SwQ3vt7m+IPf/guf0st+6fa1av89W7yjLeWAAAgAElEQVRn+L33W/CL055AJNbENpg6mZrODQEgxIuXrrAGILV0ozmPxA6xPakUo8/ATK9FvmuJCLCNME4/6yAsPG4n0RyEqj8+OpCQJjs77XEL264GM21c5FAHksToOpFY3KVoj7nXhfT8pOmiE8etTDf2+95YnHrK3NqPo+e8OfGUx/DSix+wA1CibpSvu10OgND1LzoQFZSprkGixR3D16C24q09p8TdZ22we5cjmM/hv/77ECw8dgfe7lomIF6NiT7mltmOJAuriX5GugYFCsmFjeYG3PEmipkE6f3PX76D2bPpmhXzhmqf23rC8/GnnTjsqDtgZ9YibgQUAKHCl76fnLCkYUG0O9I7Ef1LW/GuyqeQzlt+IFGxS5S2qS22rXWuV88E5NPPO/HDw2+FSfRBA65jl1O4ipWrmEW4FCzvuUETaqKwLTxyMt+f23Mm3sp0I0vTXl/hXKDpKBKRe37vmYgMNyIYHSgVUFt8ByJgS8C7eW0/2jvSePW11bj73ndgZTtRH41yTo/c5ylg0X+f1889cSsUh0J69lg0OSXjE/pvTn2nSWUv7nv4VHYuezHdxSnpus1QkYg8EMCmoTqMZbaFLF9Y/Viby7hBlOXyUHjS405EGgMRNAWizhTkuSdeQjwc50kPOWLROU/NKn6ulcgFWfn23eha8ZazHvHgSMyoWzjg7Z2anWMnx5UjVi8CFFjI2gvlbMiCcrnfkeMV+1ex7koBDvGOV4BD9hxNo9hyl7WsRN/TnloagLhBhGUnIET7IuSuBe06O0RNQLzv81vxrihufmv2ELtwlQcEspmSefJ1LJUDEAYL9ICp3tGj5IY4dCr920E2WE8aasqf4FJ0CPvTi/b8pVco3sAPN9vMijingtHWhIatfesSDSWRtfqVDSuQsXrRqp2hNM9Q738uoCvYFgJGnmnTf5J7VC0HKjcmAmuDKAMPL+jwBv7Jvyk4T+gYKp1MFU56BuKoyuSmwxxWSh2VjoW2WxUuseJn6i6wx7WK3trX8iWSo6b6ih/9gMv0t+LpJ48cQoFCIXnSgaUCaIfdrucOJTm/sEsNOQTxaL48PaVQjB6KNWD6Hme4ExvmD4uG4YLztlYApDZXH+/kQFvxItWCRKKJ7VRJuMs0DnLS6WvDxX8/GjvvUHtQXC3nUKXvcelkfTjssDu5EJApCIkkyU+eSCSUQrxuAAitl9ZoPLJ4Gc7+9UMw+1fCSLchRCJ4I4qFx++CU36xW82TBr+T0E0MQIxUMxIEZln0TFM1N2vAC2Z1R5CuIO+kj9ymJk/I4eqr9q35PPeeN1dc/S6uuPJpBDItSJRJgfauF1mQGtSF40aE3DdJOC9d7l784IDROPG42fz7WkBukXuY2QqT0tDtDB5/8SKMG1tfc9Ch95i7AKQDdSEDsaRQb8i+WuxJNQDJuVa8qU7891lbYvfdNqiZwqjvLxQSt8/+t8EiZzRkCqx4JWmeAQiBH7bibcXNN+3HBS1lQ1CIn09LMAilZyBNRGFBTPtJryf9+/pFH+Lii+5ByOqW/UTJ8fEmMSvwFekuJbVUg0jnxLTYWbyZJSULdaLd3A6yrWVtg+7weyhZsv4FLliqAG8MhDExSNNeWQpBRnNzP157fTVeeGkp8mxtTayKHPIwVUaSyefw8LoRbC0ciYtDlBTkOmBRN9/kWce5SkT/VWYieYsssk3YuQw3fIiyd931h2H6tCa8nu3B+5leXrfyLl9+ChWV3NNCCWwUToAE7hTASTSuj0nQHhD6UmlAo7RBnv0aDRgYHYgjHgiCAOXBh12PULYF8QS53kmzyjX+EMqrdwpCFsqfP3kZcuRqqpapiYPQEN5owNv7RpvV4ZM1L+DlTx5Vjlh0FyeQQZ+vwAaXBgJGqOHMAIRMQbjJIfa94r4XQogt5QOwib7hBSDM4pE7ps4IodfTNcxlXY6aR2qPBUKIJRq4AUuNLJ2gzu8sCDDUNsJt+RfQkX+Gr0Wp1/N8DwyHw7CymQGnEXoH0espv6qiOrOCh2Y4HIVFdL8S0RWVA5AKvqjqlzDS4sfDoG+lA0SOG3Y2XUGRP9B4qEraF59zNEoiahXdVWgSpD4/l0MoGkPOVKJMBiDuthDQGJWYjslN22BYYizGN00fdDsLX5DK9GJ1x+dY3vE2lne/hpb+z5Cxutzv0RcCvZEPsPp+HoeKm9T6cI+qekPW0xto6mERzWmkEntLtaEmHbogohsx2YYq4Z0OAuQbu/yOA00d8ChWftw51aCDmLjsOuXJ26DcAfV7sf5UfZIiGkgBx1i5rDz6yGGIhGsXWHs74+TEc84f70fIbEc8QQUKdSiJN0s5CTFx8VAgSneuC8Xo8WETsOEOJzoATaw1ycKxC9dctQumTCI3I2X3WuXxpK4RuzhRurOy4s1RgUtOWDQBCUVZFKkdaK7850mYu82YmsXLVa5eVS/3Fus77HCV4mEP800IuBhXAISoSP9z0VxOIa51//mEtifdh2z/CgSznZxHQsUHfd9rb/2at6Omjrunk6xFx3lKv9ZJ0kT1IMtbj+NXsWGqm39CCfZEZSEb5Qfu/yGSCXooE3Wv2oAsd+J0/0Nf4be/fwg5EkPHG3xaCKGHFXe39YH1ARDF86dJ21NPLOCXBEIUNCeUkUoX7/Wn95nZuwrH/2Q+Tj9zf/6YWjQ/8v3udvsASDDAAIDTyGPDFOiVHBr/1K0TC4/akLUYdHPjfV8l9U+f5339FnbYjeyZ2xC2upAkDQiH+zWK8x7lxCgrXioAif51xRV7YPrGw9GcT6Nd6QFKFrROZ7x0wV7sEqV7vW4OB+0tnRwvYOlG2N1fIR5rkPWkaVGBfsA7tS4FQE46YWMcsP/GLMx+3+xFKGCgDkE0BcNoILOMPPC2AiasWdGJ3x5AUiSyB1AXCGOjYJI7/NvtdDPy+XRJkKHpUzSFNvJE2zQ4M4Msv2N03GMNPIEiYTbTP9mGWlMQ3TNY03+9zz7JoTI5I4Qc7UijdvFFu2Pbbcfj/WwfXst0E/QZhHImbRaWVwcC2DAUx+bhOgZUZJlOIOQjsxdrHS2IRyNTEpC4v29AGOMMCTw994IXcOetixGj7ebJvpq8KQto95p3qZeFz7WwUYfN6n864GWtpyC3PXsJulIdclYy9Ume+ww8eBLhSS/nMoHAB4mzteWuNAN045K/VGlCZAVcVyudG+IAHJW/LntCuWrRMWWgoyn9it6lwwjVFEbWK4hu43X0x19FX28X02DZAMIIIp5IIp3uh2UOziSp7P5XWGMPUHMPoAn/ZgFIZVvqedVgvLMSH1g4TqpZn6HEO+oElBOLZmJis9oQGYPx9ZSVMQNjGqZj6tg5/BIzI25S9IdE3rS0ryVnkPILibETdcL3M0IBxBMhsa2Ny9h4VfuXaO76DB82P4Tl/W+qkRndhQn1qgmVEcbIupnYZ/pZ6yUzQ9vXlt2KbL6sO1TVh73MG1hjMUlPPaiwER40d4yUFaiTYUFjaA7902BR/pvoIrTPvHa4ztfpUT0lXLMdnQ47o8RlydrQN36+SRm6W+INAJQbk6Op8ARdSZewdmtW+lztjkRi9P0PuQnoJ/vCOjWy1vaTyv+e18/t/FGx8Oli1zWjfuxMTNpmgc8xSEKsXA/52opI2aO6i+9Y8aZbEA+HmcNM+gkqBIjulUp34/4Hz8SUyfU1Fq3+E0YaQYaTsFytBqPw9PMWnpdf+QruvGsZJy1TUeAVgnLuhBKh/0lNkMQqt/opsj7OS5f14IAf3sHd6GB6LcJRmnLJw/rxp08VW1kqpqssNsXhi4pYQ9G8nkaOz6WkUH64405THi/VQ9NY5L7s5J+w8JC0CCSGbsdNN+2LcWNIJFujQF5pEV5+dQ1OPPke2DQBCUddKpBDRdIdUbcY0ceuNABpx/33Hcz7LGdQkUdFupezPsidKg9YuSBb8QpIeBpm70rcc+8pmDFDqE8EOGsxTyjS/Vz2DCxTTUCUA5g7AZHtdowPrDSy6U7svH0jfvOb78hGBCkLRDrO5Y2ci68b05IJ0pELH8S7733GtDwSP/vE3Tz1o2ksGSL0IZPuwF/+NJ+teFtyGQ6oo4X7up5C3fnvUhqDCicK+njRVpGVNC2PLF6KM86+AxGzk6cgkiUxXNEkdRK6mxOjHf+8FNk/nbsVT3wHWp5Nt3NAIZeLar+6yehebYsbTJgMhDA9WMf7Yc68RbCsNpipVsBMceaEQboJslWnhhHlO9GfQEj+DkW52UChrex6SEV4OA52IuMwVP/93XtNclPOYQAQTVLc7Ng6Od2JU07eAgceOAOfmyk8ne6AxUndnuNV4njo3xM1bVIojm2jDSCN32dfdHLzqN028YFFtr7+64qBWRkNDe0X0sdMMOKoC4R4CnLIYTfCSDcjTnRdooNSLgjda3nbXftz3VgrNQXRLo8DHU+agqzq+giL37mV1460F3RukD09N/AIgGinPQYnyhWLaVLqDOdAQ6X/UC/Q8w6/A5bWiygHLY87lnyY/i6hgmmDI52QLgBaAyKdlk5WvMuxzP6Xcjz10q0Gb/IPcrcr+LWmn1X/LPN+0LcDgHidm7TVVwVTkap2mMP5pJNF77QaAI3nS0nMvdX4BZg9eT8u+mjaRiBDZ2UMBjSqWn/1YkLq0XiQg3TiySDae5vx9vLFeLf1NqSzbkDM7LGHY+9Zvxx6UjgJuuMGcg1Bsa5tCDn6ikrW3+iyEOixEejPIdBtI6BAWCXvHeg19oYx2BOVXaxDsRDRHad1k1UoPRD57wyndVMo3LZbj8KWW47FjBkj0Tgsivp6l7da+H3Ll3fh4w/X4K03l+GVV5bDoClcMMaTOM7boIcBCY/pj/YnVz7zvrRyxwaUNBU09pbArisu3527hCTqlvyG6hevCFPE6M8jnEuxR7x+8OrEbnqI8W2yjHNI04bzMHaz73kE6LSufbyuDz9w0JDtcIuseFPNiBp54ZLTBCRnc9GasrJYvPjMIYMz2ZtuJ1nv3aGAKP0ZGkw9+9xS/P4Pz0tnznElkgeCI2rNdOHM0zbFnntMWUci8TuQzbYg2L+GC6tglBzEDNxz30+Y9lLb9rn7SWxl74WVWo1EKMSTBvbj94ldC4sdeRq75gVpmZ6lOvCPv++KTWY0qWlW7VqETz7rxGFH3s76l2TQYDcmmvRJyJzqAhdM+XSVwMU5FWEqh4ecjmgCcustB/A+swwL+YDtFMhSJEkBNuB9SFnAUuGVztgY0RTj64SW2o6D+raCpPWc1QOTAUiIxdWaD0/brbMtCrNnMn2teGLxEWzFaxMAAYnB/TkMA22bF2hf8vc38a/rXwRSzaijQtBnxUtFYECuX6L0pDtw8s/IincGOvImuyLJleix4y0qaF3vH01hcgrckgWrcsvShT8VcLkg8rkgU1LP+u2TeHbx8wygdaK26AfELcrbOS8GID3407nkUugCEG92xqzNR/D2vJDpZI1IMcXIbzvs/T0JtmkCQgnkBFr/59LHkW3/iKccBPDD0SRbktOzhUEHh8qG+E9QBczq5w7TriiHhSbxjh6iEHy7DTBeac0O4IwQ1SBJd+KYozfCEUdujpVWBo/2t6PfYztcyfEYG4pgp+hw/oqfn7YYl1y8O0/33zN7OF+kHODwUtj09UZbMCwQxmRFVfv7FW/gqssfQCwUZAAiBgzDePpTeCw1CGn55Am0fPa0c3qHAlFs3nDKgNdy/bAQJm2cxD0vXYGW7pUi/ubphbrXUbivAhcylSDwwB5vSiOi7HZZ5010LNnfXgDi/ttjp6tfq7+HbXW1xkSDGcWucNywPJMYRRGjV5q5TnxlXSaAhfPtJIdnXS9GWAxX6HofClXr2wFA9N6hHaYnDLTjKtGbKEQ6qLBmoCOg03PLiXMKpihTm3bC5mMPwKYTd+IJR3eHhf5eEz2dg4h71vFZQBdMQ5M4RZFt7TtLnsb7zfejLlKPA7Y6B21rstVb6ioHqRy5T7F1rXbmqPUk9j/AOUNjTRZGa/n8jMF2UxH4IMChLAe1cJoKfRLazZndhD32mIwZM0ZgRFO8ZH7FYN9Hv1+9ph9vv70SDz/wFl57dSV3oejhHyYRJmVuhOJMdaIHAk9LCjIJSuUQXMhdwrE1F6VS8lHnUQLRtBgd6TUsRueQP9JY+Kgzfkteb4rsmE33xoip2/sAiKRGt+PJxT/k3VQLV17v31JWvFG7TwpImoDkbJgkYkUUix89hQHIUL6Pvtebn7F6dR9PVWihSYQRlO5lLYumRL322iqcceZipQMhSozLxWYwTKJWj6sOWwqTiL/KL/YCzTnzboRptiHQtwpRothF6/l8+3+uPhSzZtWetq73VZEVr8/ylqZpkjpe1s5UJTDrvI3zzpmL7edPqPk81xz/tS0p7LXvTchm2xAni+AGAkajmQtPNs7EXdYaLb8TlgAj3fVl2okCIP/4+968zyix2wp47UeZXVHg4lN8puh9VvibWo+z/hyva9we37udwUfO7EJdJOFQz4gLzxoQRT1zAAgbR0ia9913HoRhw6IwDRM5uACrcBJR7nTUQPvOuz/HeRc8CqLlJeNkxTtWznnSIJEJS0BZ8TKlh+hfU5n+1UOOSFafyoUYPPmb12uQiYgAk2JKD9vW5okuTZa1zTjuxNsRzDQrADKKjRTYmCMcY+MG1vG5O1z0QVaGp7A/PnIKTDJq6cnguuvfkecL6THyNl54+jiemr2e6cYyO+1SlTxi6qL8DNXxjxgGpgYTGGlEZGp26VMwu79AKJBDJDYCkbjQquh5Qo0uepbQutJ0nXNuFNiQhpeiA/ueNeWOpB+IOJbUJELPdCPd14Jnnv4x741/da9BB1nS+uyEB6ZQNRkh7JMYye8njd/ee26IuduORatt4p1sNytYXEBZmrLmBZzhQACTgnEMC0RAtLq9972OwwkTpANRJis0AaTnMD9vS9yPCjWOY2PbY2x0+wFv91NmJLG272OZgjjeSJROEgAIADINS1nrciYITd20wFzuiQJOvA6BLutAlB8KVPimGLRaaurhBS1GBAGugwVYOhMQh3pFP3YnIPQZn2Z/zz8L0HnOxJi+Wh5xA79HP8Aq0SMP8ElfHwApmyauLhg6cKEY4kkSdQOpntbB1frM3Y0gT4RM0l/wUuNUY6C0cyOMqJHEzJH7YO7Uw9FUNx593RZ6Os1B6VTr/siX/sSR46OobwzzVISWasEHO0iNDcMeJ5QmL2quNCuj3LYWukTp1wWbszBWZ3lCUuniAx9UVDDlypJJh6XTuvvwk4WbYOttxmL6NOnKlCoQqEjgy7oEXYX4z1QE0B/vQtzdJ578Cr/775u4U0Udq2Cknu0BQyEBJTQSp2mJBiHyfhmB8zqa/UyR0IFdUqxU78Kj18ubTaHF6DHqEDv8ZyqMXZvYwsJR36gnbXME6sdu4u8UZ3pYrHvCcVvy10VCllRmNSyaU0484X32v5WteINmJ6IqUI06qOxXH6zD4kdOVgCE9ktt0yGvVoM0Mn+68CVc+Y+9MHcbyV+h/R4mOlQN2+MVov/wkFuYoiQ88zo+9kzN5FwGcRHbfWc32KwmUOXpiDu5EL0rEYvVMQChh/Df/vcgbLutLvRrnzT4rXi7EGMAMlq5lSV9lre6v+c9xwvP81NP3hT7fV8sp2vZ3/o4plI2tt/lBgZfEbsPCVonCrIkek20rkwWiMeCl13dZKpHuqZMfwsuvWRfbDt3IsyAjUyAsgv8FCyhLJXPpdDnAd9LVC4OnU/EyhhK51EnwH/6eRcOP/JemFY7YHahPj5cTCYSFD4n+i4HgLDzqmyj1mJc98+9MXlSPbIOwFKFpGcC4aXaFJavGmg/+8IqnHrafTDTzaiLxJn+FiGji2gjN2AMAiB0f2MXqS7M3jSKiy7enU+Lt0xPuJ0zgfG7RBUnoxMQ8bhgFVK3itZftiucD8HIhVhjceFfX8Edt5B+gDrno5zOOVnWhjhBXmhLemFKEjeuaOrbiWyqE339XTDp2cJi7gxnZzzx5FkYO6YO72Z78aklHeDSgKP45yRen2zEMTkUl1yPn92NbN8KRNlCXbnNMdVRAAgV1kTBYoodU4GlGy/PFtWZZ6pw4eSj3A1aUSUdu2xyZaTk91Y89ugCnlrc2rsWyy2aWpSmYPkmWQwYgTojiO/EhmFsMMIav5df/hx/u3Rf/ry3st1YaWcGoHQV7CflNtZohDAtKAnr1y/6ABdfdC9iFEKaHC0ucDyRpeeuBDAWahzbvnwBzR8+oq5DsdbdvP5koVSVWfQU5IHXrsWq9q94CsLTCHagomeG0oOwRlQzCjx0KA9IkO6W1nzIv/m541CnNKiQpHUtcGeXLRK3qykGU8HYBIF/o4CIJyVdhU1rdRQDEP66wfL4aniIr2OHrBoAiNpZAwYN6g2rBAyo1wSCfCMbNmIsenu7ke3r9ICKSnaU0mgQIs37xeCl3605bAM/qKPBesybciLmb3wYyLq2p8NCR8u317p22IgIT0Nam4V3O9iSHxGCNTqiUsELxrXOnZkltarGqMQyWbWnFNb3tntLgRFjTRrBpeagmpHCYD9H58HAI8V81kN+MBk/PHgG50d4F+JjUyHLgVhVFpxUAFGhQX/0Ql2Z8899BK++9BF31YiTSoUghdI5xT57latRrKKJuc5IHpHoECcLJcXo7J8+WoW1NYlbEnfnNVfYfWDpcfUG83+CeNNk5RZU7Ik/ZKCUD8BSPO0525EVbwsC6TZElLc7HU8qnMxwoweAVJ+bQcfI65707vttOGrhzfzACBox/OLUeVhw6HR+ONaaAaELz472NPbb7zqnEGaKBz0QGYBQOJtoIXiK9PihfPrUpNGgfecErqlciL6ViIZIQ9PIeqQzz94VBx20mXI9qt6KVxf6PivebDsSybGSPaF1LmUzN0rnbfzggLH46Yni/FcL+PK6TS1Y+ADee+8zhNiKdzTilNQeH6m6xqWyQDzCeJvO6X5c9KfNMWJElAGuXkzY6EOWb1VuQV6aMuQt2Ae7v9bye7/t8se45G/PwbZ6ELR7UEcUlLpRiJLBhM5E0EnoHORJ3H7lRpXuwKUX74AtthiNDCxkAqQDUWLvgWxRXYNlZ4L44UcdOOLHpD2iJHr46W/chRYNikwQpKDVLn/vmN3siuTtcPuCCUvkQoTZYZCv5NJuTOU0BDAQyVGqhsH6gR8efguQXo5EQgEQdlES/QBrLHjfiekITyyZokdTnD6eDFDzgLYnZ5KDUIo1XTfc+ktsseV4fGz2MQixS05sSmteCIBMDMYwLZQETRqPOvYuzneJBkwGSWKvTIW1aDtkmq51Aqqr7nNA8uoNKz3btCkKbatMyzL9bbjl5v35mnigrw3vZfv8x0t5+5VLRo8ZBraPNbIYXTR+9+Dqyw/EdnMnYo2VwZtmD0yVC6LLdRaxl9QECfAJBcA0rNFG1JmC5CmLJj5cJcDrYylOcHpfeaeftUxBiIZlhtpw53P/K8BOgxCv+xT/O8K0RpmIaK2GAAypedQ0xJmz63wQttFSV5k3DySIcLheDB103AXpTDntnBqtyhzHqau8GhBppsoE5BylC66tcTfQWRQIx0EuauL2Wlsj0vv51QMQQpq0EqSwd6YOlZ74Ba9ztB8KhLCNnHqN8k+u/JPdSUpFuSJ0YMNRvrGU2w5ysdp389+jITaWJx2tq8onOla+nt+OV5KI3J4Wc4L6ivMyPNkYOkiPnwfEpXZPbPbZp597OCVOMjJfpOpiLHnT5DfyDqHwrMDyLsRXJ0vuIEo0N2cnfUJX6pizn3m2H1tukcCRC6Zj1uYyBuZLkUSgHJi3bi5EdslTnG/6fOqyXXnNm7j+yvuVMI7EccTjVSBEFfw8OldZBJqDThOQbH+bE9hVS2Hm3VGaCkLAaK/9bgD6ViEWS0rQn5MZMLAYfdPv/7E4LyHdid/9ekvs+J0J0sEOeZzWqjyVfenOpz2OZ5//APneVYiohy25tpEnvRVpcgBIrTx63bklbv6v//AEnnz4UUTqJ8EwyC0phl/+Ynv8+MiZkptRw/RJ52bQLth+/j/8mRQ6kZgLMtFCpFPtuOu2/WoOVvRS7bQVr92/CpGALXkQoRhO+vkOOOroOQWThkqaQHIgS1vxruUin3UHVLyR+NPJlinuupbK25g8PodrlBVvLa5Q3oL8fy9/C1f/81kGrnVkxcs2q5QPQFQgLZDX61VgAMG5Bz247qr5HApZuLQjhbyaigoVqIxoWrn/rC8g4kw0+yiT5TYOnbTtHsRgqXC9UVykksW2psPpbeGmjEXi4j6YqQ785lezscvOU5AJKIDls1d1C0DN0S8sCMm1joDvqtV9+P4Bt7E9c5Tob5TCTfQ3tvqOF1jxCv1LW/F+aPaiOed2wAcSIXOBmwfChoEkQkhBgIv+uZOUXiD69q5/OG8gmic6t9jy/vXif3OBr12UaJ1pYkbaPUc/oy2kyayEtINmvzQPsn2wKDfDpNwMytLow9+vOAJz507GEiuNlzNdMBmAuJQ973nhBPF5CvhxRhSzIvXsGMWT4GwriIoa53BN0jcMRygqx1amNF7KjnvWlmMWDH5b9mq1aFomDZLrrt0LUyY34IlUB17P9MrUp5wdrw8A5jlQcetoPbaI1DH9jTRk284K4fIrjmFN1CuZLqyw0+XzRXwTLfe8pHDDTZRo/657P8Xvz7kLcbjHkpweSQPn5gB5C3rASzHmbalgCkL62g02qcPjb92IJWs/VBqQkLrqNRlK9B4yQdPfqaharOnQMEsfDXGp4jwQbd/P1Y9+rfw+EhkmusVsj5qARFnHZBIANqmBoClgdGyCCJIFNpdlmk4cxFfZy2Aa3coVlYu2wU+JdfaKyp83UjZGk4OvnZeexC0imjKsA59gDUBqGesMRJkadGcGEI7XIR8IceHL7lGehacek4/H/GkLWCRnrQIAACAASURBVNfRsiqNdH/lNKFBv/4bfoFO6OZT08Ph0y4ZGmQUWvhxyJjy02cEzII2WTQIEeta4qvKmFhsa/V41D82lhPQX8RQQF78izDqg5PdvRQMwNwygRy13tTFJjaC4mO+5awEzj5za2fqQcCD/1Q56aj0sPBExCYrxoACIW/huiv+zXx89pxnb/YGKRCYIkHbH5QpEtFy2KKUArvcsTdRUwJVW5S6a+wtHomDe/sdzyOS60ciOQYREo2SWFmNq0vZlVKA04TZB3kyQEonRhMgqHURpyXq5gTEivfSxcj1r0CERf2SGM8pvdEm3HXHCZi+cWPNQl7NXX/19TU4+uDfI5ftgUFagYYp3P0MBhvx1svCea4F/Hk1GRdc8AQWP9HiK9B5pE7XC5kfZPvZDWrRDXsNSVivQaakyd+MbN8yhOxeseIN0/4DXnn9jIoOTyk7XO0WRh/gWPFmWlDHtJ8xTPuRPIXylre+VGlL6B3pvlY8/OChiMdrteJ1HdTuvu8LnHPew8hnWpCMkRZBpUGzzsm7Xqp/rrzwJf8jzRS/66/dgQEI5VP0ETudiwJ5UBfnVXhF24NrGCra+QO8yAvSCWj+6rePw7K6kTe7URet44ZCmKhPenudRGhx7BEnLDnnSItx3MKNcOihm4IUIJ35tEgsCzQUGhD4JxSa7GEgZ6msoT1ugpVtRcTqZScsTX8TYXeYnwU0QRD6Vyv+ee3eXNDSpICKT7YE1R3vMhQqDfzCRgCjAlH05C1ed682RNvb+ta3QNSeQAThfJA752TLm+tdhjh1zknAnNCBdtpFSQuGCYTbXMzRPhQdYYavYb6O1TTzxBO3wdE/2hprrCw7RqW0y5MHsBa7YrkTkZHBCOZGGlksv9MeN7OhRMTqccAl26f7BNbyhHUBh6eorfKEy/SsRbR+VAmjkQ5ceMH22HabsXg53Y3n0wKsvIsPWCnLWA2wyKZ4i0gS82ONDKz22m8RrGwbrr1yAebN2wCrrAxezcpnlrdjLqas0SRscjDOUyPaX9vveg3y/SuQiA8TinFCpvukAdMTrcKa4qvnr0Sqc6WzKY2R6dgwLjbZ5ZYJUxOwI+2489lLHUtdTibn7dZ2x2KVKxa4mlpF/60nHARSdHWkwAo3bDXoUJQuT80un+fa+tJkmzOy+BwkkKGAjXwJAyp61nAjmBvDQSw1L0cm3+xM9mQVdLjg4OV+laeUvLwoaLyyT6kMgOgvqCBkr7KvXU+vqhTI0E3QCCNPRQJZV3lCa7xTD5p4rA8nq/W09YN+LE0RSEORa5QTlhdvZoYSc9MNWCxr6Was7Gv5xqx+5gn086FrBTwY4SshNnfo9HiUpk4soiMxnYASuTb02Ev+7m9bghWv3YLNkyfxf2vApAMEOdnVzsDKprDlrBjOPkPAB9tMKvAx6M4Y6gs4N4FoBwaDkNPOWIyXnnqeC326KXJyNHG0+eFMNwm5ebFeRdEUpEsoY+9aO/3uZrguRkQ5OnrhrciTi1GiScbVKhndCcsrEeAUisqEyREoMle+E9dctatkgAzBrUuvpxOo99hSnPXr+5FLr0GYHuCUVULRW2YKdnQkrr36R5IDUmPuiObQf/JZOw7Y7XTmU/PpjiCM+nEIx8fj1eePlRyWWmxrPZSoRTe+iWuu+8gV5VIhrACnWPGK5ufPf5zLpgO17kcvyCQAd/EljyDf+xWiBHbDSS4AX3jlbMeFaSinuLaVzavMDa/rEdtfOqFnLi3RtrJsT63dpohPL1a85Da1H0aPqv081xOt519cjZNP/X+Z+w4wqcrr/XfmTt9CbyJ2RAURERVRISpYYsfeImpMTGKiP3tMNNHYSzQxdo0NRMVu7FgAuzH2jgXpbfv09n/e833fbTO77A6Y/G/CI+xOuf2ec972OIq5FahjQjLF0OKKY1LB3Va82v5ainJlOUpazb13/UQakOWlNNrB/A//hL3zIDkvBaXzhqSWfc/jZ/IsRIdz0CMo5ZMoFNsQKmZQT+oVKWdVhwnuBsQJEN1zt74466zxsjoryikUqyA8XbkccaaLouK6733AI1i8eCGs3Gok6gd76G/i1iSGGMwO6vBY8X6TT2F+MSXnRVeUG3eBS6rSgGAE/O/qop8aJ5FvPkqXY3vL7YnAQn05Kq9RtrwPI1poc2hOMdJ3KPY2trxKO2lb1Ro3RVdmBtF2NrCHH7YJfnXKjvL6WckVaCka8wJuHyfU+rzoBEFrDFj4SayvvJ9WvPnCKoQyTYg3EGlUiJ5QZjVC4zwjzXOy+2dX+7LP0bFyvnLTYobJkK0QaxysA0OLEjhnrNbPOXM09pyyMT7NJfFCuhkZ1kZVFj/CI/9GAFuGE5ic6CNWvLvvTbOIVdhusxTumHGh3JNey7RgkdaCGJe5qpQu2/VM7cfGQAjbhBvlXHjuhe+VxXIpJRRjufZpyxupFwp/NYqxHwXhJo1q/A1CAWVfXm0xKMhbXzyFTxa8rnUbaq3LlAs4ajFlDiAdiEJF+D8hOtpIh0PFkrae2W1SfmmaocsaX41jtTmCUO8idu6dOvpaA+LLAVGfpcTwC/I3I1te5mwW3S9NMLVv2N79M6mrVwYQjMQQJIWagdw9WLrfgPTgQ9fqpSzU3IF6a/Vh3X/zukY9SHEqN1ooJ4IoxYJAPOhylKqyXszNaCsgmCkpy9pkEYGO2qfN/m8o9QujsBVpBy6/fkkDZzqwtq7VHFjVbTMvIy+ToO3G0rp2AIZt0Ih4VHmtczH4By+MVKaAzz5Ziun3vaddKZibEYZFHqu4eagpt/zd5eBhC+l8aAibkB/emY7G2HCst9vhOqdDrSv95llMjBkVwzlnbivNB9EOuhr9WKhHtTPJ7dXPHI4Dp05HMLcMcU6K+YeuKxFqL3RCNm8a1AVw/XVgl5oSMuCvtowE93oZtyAVcnU38sxxsKDF6KRtKBtKsQ22Q6vcDzUDzfPBxCnqussAMevpt+ItJBcjVMqIboYLj2sx0gs33jgNk3ap3TnJLRLfY+dzRajI2Vu5mEW+kEe039Z4/ulpa9X82bkm877HhRfMVbbHJnFZgkD57GDhmxGv/bPPGIkpkzeq2Q1K9g+Rt5Jqem+98wPcdP39iHBCzAlgMIRpJ09CY+8BzkQKkGK7b182eJULfxeNutyA9Etef2spLr5kNkq5VaiPNSgtke0i5G5AHASTaCS5634rXrGcvnEPMYSoNQfFHM8vvmzGEcfNQkGseC0ppgxvnogjs3ocMappQHg+m1DNFjz9xH5SEC3RKd2dTXYrf+6mZPkK4Cq2st3N27CvDZ13ksuXcOU1/8bDj32IUrED5Xw76qMJZUGqBwk83sqi1biRaTRb388FZc22iRbjlZeOkQHosnJK0AQ3pckJ+nOJwt1BcQgiVFLhaldc8y5mzHwLgexy1NUNEBqWob+pPAZq5VjQpsWK95wzt8aUKZsI+vGxaCUqbYD9NqxuitWAQAQbhBKYX+hAlhbCLlG02ya5WkHMNU4EwkiUw7Yt77wXX0OMtrwi4lf6gZAOUlSoMI+EmhQ7mRkcxqnhm0LQuE9XY97ck+SwPZFahSX5rA4idHJWvJQxJyeEP08gKJkZREIU0jgX4PlcNxDxBgrRXe5ignB5WQLdr2o6e6XRapnrQg1ITjhOOZd9n8+IDoTok1tP4Q8etc8jXRZvGI7hkLoB8qVG49ex6E3MfOo6jB+/IRYVsngz24psWbuxdUpx9DaYLOs3DsexsZVQKMjud4gjVjzaqBEt7i8+2/icNS6U3n3mR0EaI5thk/hBXe7KIRvGEWvM4oE51yBfYBOsdB7qeGjLXWPLK1RzhX4okblqQOzEE02/sn9uaHUMi9ZNhdGMGKteahY5JA/YjaBqZESKLueq0YAYYbr6mb8BoTFONJZAJp0UExylT1xXgYRrdzZ20YC4cCH3d7htb7sDu2i3hu5Ttjr53jVtp2lcbF1Jz6CmPYdfiDEb7o8Vi9I9Rz1oXdtgqayMOksLup0yfU2r7vy+csIhTlGr8wisrt3iVzUfqtu3Pc9NMrgOJCoWCTczNyODww/dFNuOGYiBAxPia89k054sS5cl8cEHS/Hc0x/i3XeXwgozQCmurGtpV0sPaeNzri0GlbuEl5KVaV+OQqYd9QM2Vette5enZBJ17z9/IgVkre46PdmmTm/l5SDyBbXudFr6058fFY4qffqlCeF0hnxjSzt1lMtVA7tIiVkbepM6tpyghoQa9twLC3D27x9HKLtKikfhP2uufGeTIm+Og8kracGz/zporTNAzP4zhaQ0bIfOFJg+lFmNIKfqgYAU60UrhrPPOwrHH6s1GqGeC6qNRoOF+vbbnAsrxPMkiFKRossOBHtvhocfmCY0r1qbP7cV75lnPqdzV1QmhUWE1XYlcpywzjl7vDTJcqxroQi6EsulCbnjfdzy17vED1844/o7S3SPibh1DlQfm2LGezbzoUrapH8JlMooFdvRq64XIsw5EWqhsgitlkBcyLQhFGtwBVlmkZcskCZc9pfx2HGH9Wpuvsx5Q0rNTw+4XxzUYuUC4o1ai+Cx4vWGzBlXLtVQN2H2c6rw+LaYREprDFR8WBXNhyup2/y+uobBm0vhzz3o6l7jRj7YfNx658f4513voVjqEM1BHHRIGiCuU9Goyn1xu185BWp1cfETj09FY0MEK0oZJAOF6ja3FZoXVXqSWhMuhWCVLTww6ytcftWLKKWXoY50JqG/DdDnREw3ICWdru1Y8a4o5vAeC3d3A9KJqNluiBBAn2AIW4YaRD+yrMTE8E4QFCkHK0Xf1IL0DkQl2M6x5V0hRauanDOcUAfa2ba8LlKxZgeUGWwryLURbK/C0/86Uqx4X0g148t8shPqHif4nIc7iAjvcdFAANtFGzHMimkr3pdRzCxFg1inc59qqqPQd9lkum1c18VTSyE9dnClbla32SqCq7Vz2R1tS7FSMiTWvJjron8wjBMaB8sbTtUav+SSdzFx0la49Z7z5BkyJ9OC7/NpT3K8Kue7RrTqAxbGRBpRF7DkWJ548r0IUzejhfs8lsqUwdGBuUN3WUt8O+cfno3Zov4ExCyV6dLZsvmYBrzz1dM2CqKaBM3eKNP+V6EZ0pyUdRix0OVCYtmrEtGlddYuWvo+G1D6DQlC9ojUtYhdiiHuFWfAILkkdkihanUU/auTBkRqYl03GnaQfkb4ZQdrPso/ziuqNCDGEozT2ionoIGLWMBWa0DcoYLaWowFT7mQlYtYqed/jEUX79KdGgF1977HNB/LFqTRsrr7EBJRDrGuXd84LjlNj9e6VrkXdGfx8jxd78mVYS3NIrhszW5R7u/xNx8y2RGKleK5Fth45DOYssdA/GTiUGyxRd8uGw5BGHyFUzW7WrMOH328Enfc+irefWeRneDKKTwpI+LHrhsRo5OQ684z8fHaaAoMnk3i17/cBAfst4l8TS0Umu4ci+6+xs6ayJWww653o5xcIPaoZtJmEouFtqKdakxg19ka9haHqRoKbf86usXoe+9/H4qpxUjI1G8AognSN0hVqS5G9zcgJsn6JZ0Bsi72s9FOGAEmYfpgehnCLGoDlvCsi4EIfvnbQ/DbX22rHJ1qyM3wCKpHXaD94i3b57+UGII7bztG0bzWMp182fIkDj3kfkV1E1EuBaQ01HBZ8ebaRfPDXIY+fWJrdc5yHwpVR2uQZj74Oa686EahAihXH3MP1GeH8JMVRaDsckxyzh0laISlBI3yWKP9J+mSVkSoPzxvROjtmRibTBn3Wah1CGI5TfSnA/lMK07/3Ujsu8+mNR9Pc94kUwXssvt9yGVXi3BXaRHUfq+04tUDFxlcENGjNqEJs5+fKiv8VaEDSUPBMmWC1ih4OPwum9VuaRjcCILP5cf/FHBrPth8PPX0d7jkitdQLLaiVEjDKqSQYGHKopQmANz/dJ3yoB/mUyvFxdzee+7eB+sPrcfKcgYt5bw0IJ25GTk/N4hIELFSCGGE8Mq8xTj9jCdRZAMi9zetv/FY8ZZRkoKWVrwxXHX17rKvn0uvlkwQZ/91XXCygWPROTbSS97/RaEDHeV8lUA7rdHpRCzdEIigFyI+W96gsrxlU837odjyxjQtWBd2YhqiHB+lUBfDkyzymTYRbM+8f38JsHw104IPMh1e97TO7IP1z5lxQbH2FuE624q3oPepoEpuSmGFa2H1waq73ui0hnBdpm6tlqSh+5zL7u9YgQX57jlpmo8ltezA+v5YPxQV8f+1189GZuXHKGfbMP2Ja7DjjsPE3nduphlZrQVR50MlZc2voSH9aiMrLvuMg5fTzn4er730OuLRBjmWogURG3QOOZW5gKolnMHKwn/fD1LSzBIPDcKIuuO6fMwPXD+Guj45hYIIfUzZ5bKxlOaATYcOHrQbHkFK2PaaJsLJ7wiK/kO/VxLUFW1KXqoTz03OiLoTG6xP/UsZ8RqXUT8CIpgU5ucvQanMOrbGYX53C5918LrqDQi7JDYftTQLptOSh2EUVjSGw4/6OV556WksWfB5bZ+5Dja0s4/ocfOhg/qKQ6OSDG40EBVZGVpjoWhKbIjUGjiPClMcmJPEdLPOI6qzG4m1IANrcQ4odo3yVDYftHJTCajK6SODKbv3x6GHbiocf/diPO2DtCQhbN+9/kkExsa21mRo8Ibx1L++wuUXP6zyMmhXq/URKkCMQX4m3MwfcOajBeWT2GZkDH84b6w0SrVqBNblKeUuCMk3Pve8J2DlmoXTy8mlcl1h0U+dikoMJkXCHdhVa6Ht3w5vMjrF6K9LZgLFqyLAjPftQoxeOUF1Z4DUItbuav0MTI/kUkHFWPRSR1AslRDqvRU+ePtEeXtNjY8LKbjn7rdw0z/mSdFmgsbyVgLXXHMs9p6i0sl5HikObfcXjxXvfsqKNxqn2J8PwZgS/mnKHXnxdML6218nYetRA9Ze8+PaPq7xRx+vwlFTLweKKZWgLMiiZf9dGhM2FDp0tUtaBx2GmLwc0sglCzT9R5BM4RRXCyLkmviteEnHacERh66Pk04cIzu3pvPIlYOy9wGzsGTxIljZFh9vXnP6bXqhpmC58z/YgLxwiKzH54V2dFB/JBoQbU+rXZj8BZCi1Dgc/wotwxpE1ZXBf2wiA6BWiQuTtu+67zONfJAqkUYw3454rJc0H3QgczRl3iRv91PF0N+EQpmlFqMFf/vrrhg1sj9Wl3LShHAx29M1B18hQjGEEC+H8fGnTTjuhFkoEn0KBnUQpKJ2qkA4vxXvarz68tHyfS9lmrCCGqFqtqudTMAZozYy3ADmQawq5fAddSSKhe9zxfJSnGx9Ac+1gIV+iCIWsBxb3vRCocmqJsSEE5K+Z2x5HV2iea47+SpK03T9dbvJdfx2pg1vZNpQcgXt2UhaJ0F+nIVvFanD2EiDbcVbyqxCLBRUDbU8M3oLdVcaTc0O6PLOZDSdvgd1505Zvnu9NFa04j1QWAWPJ1fhc6Zc92Bhyvs+dX2xRTghCDw1fvnWb1BKr8LE3bfHjXecKijIi6kmfF/MyBzTr6myNTS+gQDPmzoEMTbaCDpjEQU56ZczERK7eWOxTHMBt67HIKGqeKmGgmxefywSlkJtOluIgny26A289cWzynWqRMG3CiMEgwlNQ2E7VCn8U7lkGWxVNQfqZ0a4rn6mUBLVjBj6lRKNOzkvKofErZn1/93oTGjD+6f/svNVD04S30s7oWCtRedkYB9eNFYEY8fuin0PPADXXnM5Ui1Lf/wGRE6G7iEgPW0+SoMiKGwUo8JNFjMhsXmj9veq75fmg9MTObmq+SaraYv6v8uyVn7gnS76byTFbBrW/CQiTdXpUQwWzG9LGoYjxDSBfczMYPNx6UXbYvTo/iLE5WJE3LSt7W7D0dWp53aLMkXStGNukmJTJqoyVW2UCZQUNtKEuHMq3LxmlVLLh+qZp4/A5D2G6Wlq7QF+tV82le90Iw/7HDADhfRi1EUMCsIbo3HpsfQ0LYdctsUzJayp0K6yEUYnYMTopfQS1CX62gFmwpelYM920FEQrsfBSDt1TTt6Axx11JY1T679q1fNirfYvhBhbVRA3VEhn0Wo70i89vI0oTnUsl+U4xbNFoK45+63cctNbwidgYUZp7O5UgBnn3c4jj92q5rPIzfKQitemQhLoUhNDy00Cc+TxpRXTliZJpz6qy1x0IEjxPFMwifX4iR0U3f4MRR/3jvj37j12ns05VEhjJYV08fbrb8yJhA6P8leD7VGEnhG0wjquGRAwM+KiqarWuiXezM89I5CRvjlI0eEcd1fp8jLLKsg9tg9Wdx6q2uvfw/33DcPgexqSUZ2tAi0CFaiYnU/08JsTZ+hHfLuE3vhrDNVJsl/cq2iLVAFo2sirwsjD+VKNyBrKtj9CEJXWgBa3NJNjwOaM86dg3mvz0eplEKZjlGpVYjFGjVyqV2bfKJpTxMp0JU388RouC74w1hM2nWYoB+LS2mxV+3KNlZRYhxKWhwWGhDFwsUdOOCQh5DLrkQCBTnfJYDTWAJrNx4ahJDmqLIlFFJA6s0Pmnpji/5NI2TQC7fGIxBAJBCQBmRgUD1wP893oJkIjnHT6qaGoB4hDAwqCjIn81fTlhdZxOocBIfontjyas2FQ99x71PT1DXjykt3wrhxQ/BZLonnUk3IVXN38hTYrgYXwObhBHaJ9fZY8Yq9LPepbkA8miZ9p/AONB0jGc+1ZDIojAV+BatAqhePE1alFW8L/i2NlefK7lITwrJ613gvjI81aivex5BrWwCkV8i95K4H/yi5IN8W0piTbhGRu21TrJEQr21xZWO5SSiO0ZEGGwWZ99KbiNOMQuzmjbuZGgBVQ0Ho9ti66H17o+JWf4yon9blrajvwAgGbxDHjFeuRLqQljwOlnOqkTDNCMXllg4QVK5QRDQUUmLCCBXRLCguWuo1hnxmCFVqRXSzYjNBdJ2oKVfqujcCdt3EGDqWSULvyc31f/janonQTVVK6y/hllV5iHDyV9DQHadwdAAyUFA+/V/Y1AqMoep39qT5YDFf2DSGcn8F61VzkFK9R1G7CCmLYvUg5i/4c+6tkvKBNntO8wNV0BAf+OyGlWUr/+7kaZhgm0rb2uZv30LvxRsgCm9+Rn7LhKyvY6WrxNvksW4zKoFzzhjt2NZKFoIK6lvXCx9jhZKijHD58usWHH7oTYgEIZxyJdRWIX6iFSFKIIJAN63AuNikxVXntlt2Ua5MItzWCNO6XvEefp4bebjosrcw6+HXESsl1UNOgsNUaisdwARTsgO7nCkhqUYKcVq7xayLX4werePDTSXIVorRXfogsSxVNIoLfj9aMkBUXgZDAddu3XgvoGbGY8WbXCgPIhbtgg5x+tswHM8/c8JaiMQdV7B33lmE006dJQJFaXBoDVvIY9Ieu+LGv6miuJaE96pWvGLxqRxslBWvS4hOAWZyFea8+jP5zmCogFAtOhBvtYFSSYUUmuXLr5tx/ZWP4/W5HwkdjOnsFIcrDVZUkDiDYogZgTi7SJViT+BM+BmvRXkNp8N6GkukSh6TnYhj/Va8IoZOrsLzzx6pBO/BAoJWWRAFFujdW5zjOevRr/GXy54DMiuVHaex4tV5KN77hzsdvB0/O2Z9HHXECPnKd3MtyGhxs10i+JK6u2og1Pq7OP6eglozv21Klzf5W9nKEiFTttSCnP7+KeQzK1FOrkA0ToEtdR8DEROrUTqdOSLb6vu/Ulycz7bilz8fjkOmjkCyXBAUwR0I50EktMbCNAimAYvBQl/E0Naex08m3498fqXw7xNsuG3aId3+IipETax4iRQ04Z86W4Li4y9zKVusbfZrV4gIqUojwvXYwFIGCs2lPL4sJKusv9aG6IbEv/48WwcEYmgMhB1b3nba8vZS92Ztyyv23BX0HT+lUOWr/OZXW8gggTSlp0SwrQxjeE3wFu5B1Fwua2Z7h4Wj2Cfez2fFy32qgiYjuqkLyPNQFZvyZDDW9+48Lk0VU3WFsuuV61YiE5QNfuX54m1A2Jxn014r3nmZVhR8VrxdXavc7+Nijdgj3hsLfmjHAdT4ZVeg3LZQ9usuE0fjbzefKCjIs6km0B1tzbbX+vrS8/+6oIVxkUYMsCKCaB1yxD0I5VYinhgo1DXJKjKhu74BG9edA8z5L18vLppm2SRxMBrDm3Z5G9p0ZD2+XP4m3vryOTuNPMjrl38E5ZA7up3ToQKIwzq93AyTTTOi0GO3UF2922h9FLqiUBHX323RuRxNfd9W92w1LiBXJY/5ucvUtrjlEN27yapXGcesHjICevIV5rWBQKxRtXPd/TJuFCdMVNNXe48nn0MJH2FZPPI/MvrhUJnWtC2TNjkTO25yJLqj+VCoRxSIGE6ovgnYVrRsLhRHVNnX0llKu0oZT3FpQHSAn7u+lOGjzsiQGwYpE8rXmRQKw8OWk1kaEveNRJ2EXOgYtfS9R7FlXDlzGOqVEZwb5yjqJ0aPinuaj7W3f+3eaWfoKny1JMAecwciwby4qEgTQjRE+M0adnYl1NrpvjnSryK44tIJ8qW1TMa7t7a1vcrJnliBk095BMgSeeivHtJ8yLEB4QSZ95ViXvjEuUyzDuyq3aLUv7Zq+q8LGy1Gt7IrNQ1roH2T9ovRPTkC2rnpsr9sh3HbDa5ZPFxtT/qteMkpD5WyqgEpF1HMpRHotQlm3H0sth7Vr3aReCkoje9HHy/HL06cLlMxfj6NDTLZdliNm+GDt38uq1gLLcg9la9qxasf/Io/7iQO333XvpKPUA4UbeoXH8TdLcWr7VOhAXKiXlJoJpvP9z9YjrtvfxZvv/WdaK7o+MOGRK6xUBQhS00JlV5FPxT11FT4xmLVrPUgcg/yW2dXrjHvNbxvGSteQ3kjbeWhBw5C//4xFIN8TbEi6G9NV11Ru0TNfX0xTj3tSZRyy1EXffJC9AAAIABJREFUob5JT7LZ5NsiVIf7bRyMWHxIA3LkCCmsTAPin/j7EZFOAwm7FEU7CEKXFC9yyEshhYKc8zJeevkNBNoXKdMIPQ1XTlNGYGsQYq8wOdO2DLHGQa4sEDNEaMO+e/bDaaftILv343wbMia3wt0w8VHdSY5FBEEMDiRkiDZ2p3tRzDfZVryiexLbWN7bjBVvTlnxpltw5WUKKXgv244PJFytOtWtAlkSAXwAm4UTGBFyhmtfFZJYQvqOFrE7Ll6q8Pf824WoULy8fpD+U6rZE1vefKtyFrMF6dr61lO4uq2c6b6oHL6mHasco7jc3roUq3x6WTOz9kz4XQ1SPyuMI+oHyvuNFa+VXoUEmw8W0rE+CGozC7nuhEnhsgmWiaYWkkuTICN51dQKmqwGBjI8kD/+JqS64+E5Z25jW/E+n2oSrUZPlq0jddivrp9CdvafKVa8gfYfZPjBRuq2u3+HHXYYivn5NGanm5ErGwSyWvBn9dwYNqTjY0obdNFlr+PhB15ELBSxgyaNrsc9zHQPS5Z9+jSavnvL3qxwsB4jG07pcjMNCvLgvOvRmlqtKFhcykQ5DH6h9CBqmKHul/J7OXLqulULWw2VBaJqOnUt2w2IEZULqmnQDqP/8P7MG3gYRLr8PRbm7+rJIXO9NqCcS0NhFAr5inw8e/qoOuEav8P7tkCgvj/Tv2RKv84X7kjtcgQRNK2bla66nnIg1UXZ1cKcj+PG34JlP6zB7coKoDAy4U0Kd9nzSQo3USDC+2JXS11FXmw3+XP+ffvtBmKbMQPVZssNxLv97/9nMd55Z7FuNOjTHZIiTE0bSZ1gcaBgYZWd4Tx8qmVn0La2f3QM+u+yr029UsU7HTzS2GZkHGefMcrJzPgv29Yam1geH+YYXHPlI4iHLC2wZBOiJvOqiOC2qkAem3+ba8eZp2n6VVCLk9f5SVv7BzrWr7z5PoBCZini4bAvjZzaANrBkpajHILMlLBWN6Zqa1xVjB5JqGlxgiiIyo7wJimraZ/bsvSmGyZi+Ga9axZqd7VuJjFXrHiLSTuMkOhLqX49/PM2lQWiHMJ6MCTRX+q24j1w35vF9ICXIMXImUwzgvUb47mnfrYWKItji/v881/hssvfclnxclqt0F/lwsTcGmVrPGW3ATjvvF1lLUsW0211OJcumGo/A3m5sOkKig6LCwvb199ajDN+datCQ6QJYTOiGhGhV9n3GCKPOsPHCDgNyuGihHalH6lmxcuwVzYgt94yBZtt2hv5YEGaLzNhtwt+XaB1tv3mnP70syYcM+1hFDLLEbdCjhaB9w+NErjXUbJYNOJ4/DHDpAFZXczjozxTQFwFkClYq1J7uk66ZrEcov7NHEuX1sHMPR3qkVt0G4RFm9uydmo65REU2r9BLByzGxC614nDjw5adGyGnQZw4b9nYNi4YypplNk2NCZSmPXQwbJbPy20o63E3Io1aF50WcQCOowgBgZjiMIC0d1HHnkHgewKJMQ2lla8aurst+Lluf6nC8Zi152H4ct8CvPSLWCVUbEfHLPSCnH8xqE4xkQcfSI1Ox/m2hRyVVVDoBo/f7I7j0//YFTCDSW36ezZmDt7HuK8J2oUhI6FQgfmM1ij8DaNT2fJkEFASmEuuRqvvqoEzF0Jtg1BxgwYTEPSGAxhr3gfDAlF1T599B2UaZvO0E9xT+ylnPv4HNQ0bWMNLAYy4mLJBkT9XbI09UBTbO41bVIhnqqm8J43nVnxboyjjx4lyM6TydWikerJslE4hqN0Y7Xt+LtQyBLRW4YwNX5WGBMmDMdf/36MoCBPJldhfoFakCruZl1oquKBIHaI9sJQKyooyKFH3Icg7wUM3KWuh86Txt3MY8utrpdqKMiGif3RJ6yQ0c4WoiBL2r7Ai+/fL42eGnnr3A9j0WvTp5RDVlk3IKRr2bQpt5OWK0VdNSba1UqQFQfdUOoQE0ZpGh63A5b62erCbKwuzevGIdPUW3e9TPQuFEM4EkUuQyrojyxkl6FXTxGQbmya/RK5iLVQ2wV59eQjuv1aEe3w1SrqvlojwqyP43ecjjgG4bsvOjr/aFfzYYvQjHuULtB4cETIzaTUUg57TR6K4Zv3xtD1GrD+sAb06xPvViBYc3MGK1al8N03q3HRn54WvrZwrcOGd63+a24kSkxafRJJJISTsL4b7+iy2Ssouk8uiZn37mo3H8I/X2v6R7ePjv1CU0TQz/vcP7yM12bPQ4xQuIZP3UJLmSCwbbNF2+249KIxGLdd7c5F7jVmkUYetmkLSUETFlyNjbLRBPABN37ifZJwGy2lJVxKuNJSINEOlhNiTvopEm3FlZeOlynhurDiNdvn1ifccPP7uPW2lxAudgjEL9QOhpkxQdZQDuTezP1RPQNkXTZHpjHgw+Owox8SK14rvVIKLCnKacUb7Yuzz5kqVry16iUUNUmlOO8+6a9SeHNhkZxJN6McH4KnHjthrXJYHCvexTjzzBekmBFRLp2wxPZWCXNJ/WJjxSC8bHK12F1uv/16KAVKKAbp7uPliK8tIsJ9zGvNGEFQH/LEk5/hhmufkCYkzCZEilrV8Jv7jU254rVngrRcNKk1ZRKQesPP5X3TRi6ZeZNpxpWXTRA0LR8oIh8gl9/N8VYTePck3I+vmHvH4iVJ7HvQTBTyqxF3axHEBacewZBXuKsaEGaxtOFXv9wUB+6/KVYVc3g/1y65GNU1CVUS0CsKXrW+vEv1C0ZB0fQqEOl3XKa8rllVROz0yylbCJfDNgry6qvvwcq1KDoOr1UW+LJtlbotns+87y9465/Yct+LHW6/2WbJAmnCU08cIqYdpDAtL2a8YnBfw2UjNnp7WbwPDsZRhxBmPPAlrrpmtgSI1ouuTNvGRhqVhkJMNpQVrztbgu5HL6SakLEn3o7mpjoCpQq8IaEIdo32keuW5zAzn4iCLCikpeh2EAafq5Ztn+wcRx6fjUJ1iLpseYPZ5YiLLS/vidzPKrfJMBDs54U7X0U72r3w3JHyjH+8YxU+z1OwLSNr1yPG+bcbEeHfE0ELk+N9MDwcFyvea697GaWO7xENxSQ0VtK9xZnL5G6p5+A++2yK9Yc2YMCABPr0iWPgoDpEohaGDKqTYnzacQ8hFA7LvU5QM3GbpHGE37igMqQzn22DsuKdLNtQiex0vn1qo8uSbXJy4xD5F61458z7FOhYJEUtaxses5vuOBE7bL+e6GdeTLcgV2J+l/t6cxrIqpoqQGh5k+LqvLjh5vdw203/QsyyXDbGvX1p8u7iHVj55UtY+fWr9rEKBaIY1fjbLguaht4hDNusDo+98Q+sbF3kstc1blRKOaUE6DotXWtAFLphkCiiPWwpVPZMJQriNvgwTljGpIirWF3/we/9XlLQXSGEXW6RTexzXuVzIFUuXT/SIs/HaN2P+A2qqDEn54+0GZUf66GBOb/ef6trsOV6k7D42yTaWzrJ1ajWfOiJgwroY0GfkcZj2216Yb/9NsKorfrbeoq12UYWrt9934Ib//4y3n13McIsYoQ6kUAoZKgTSkjauW2thmkFdFGp27TZ++O5W2DnnZTbw/+WuuRN7D5m2gyE6ABS318VxvTz11QsIyKzQ6Ay3Dc7y0R+bahj/uLMfcxEiF8jMuTO4VBTrbdhZVcLAqISbvvKsaQgj0Wp6CwyLTAJtJJnEuLEaV1cks5+5oPp8CNnopRdggRddVg0EAXRoXlupxVzzhhO8BOP7i+Fy9rsb/81waYvX7Q8MH0wRScsZcXLYrFgxXHKqVNtK95wDbkZ7iZsh7FXyHnFAsnQKPLRAbjz1qPWiRXvgh9acczRD7mseLXVMRsQHk8GtOlkcLpCbbN1HS7+yxQR2RMRKAWMG1OlrWit1CwhZmgamjkG1GD9/VrSsubL1DoUoSOdcrnixNWEhSozCD3o0M3pmpoP5zhX582fdcbW2GvPTZBHEZkgLd4d7r7fdcotkjafa45ne3seE6dMRz6zApFSxrHiFZta7TanKScKQTUNSDsuuXgbjBs7CEuLWWlACjLDVI/0UEDRfijS7pqbrjn+rsK9XzCCIcG4hBsyW6RaLoUH8XFNePn98XJEBKySV3HKIyilFyERqdcFlbaLdVmM+o/FgjfvwuBR+yLaMKCquHj6vftgvSH1+KaYwsJC2maNuwt4uxHzNVosgYmA9AlE8NKrC3HmWU+jmOG9pEEl0XNib1vx0h7aZIG0Y49JvXHuOTuJSPv+9uVoLatMH6WB8eeuVFJuSFXaK66yGoiacyBB+txbuVa0l/Ld0BCY60n9d6AVxVAtSL/4sjcxa+ZsxEIB7Yilcpu8tryq4HMj8SzUiejdP0MJ7JkF8p9sRwXDoVotIChFGeIiNjHWG9tG6zHn9SX43WlPoJD6AVYxg8OO2gMbbjwYG248APF4GMOG9UIsaol9d1eLGXyV86tQH29QtGY2rjoMV93nHXMbOxNMD0e4XdRqvfrKsfI197evwAKj5+1mYUNk54C6fhjmsuItJZcgEo4iHK6TocYOOwzDtdcfJs3bwx0r8bXbnMCXD+POhRHJtkYWuf/GRxtBhIzZQHvve5eEE9KUgs2k2PLK842DIFX4+6+Zr2ZfDWYXmWVwbAIGRxW9u7NlwxF1WJH8Ai9+MFNrNKSiUjQroaxS92H0dOr+qVAScy8lTZHnk8ICSbtXWhCbVGijIKqR4dViLIXNWqmfl42GWH6ssLavcheqF3WTEVR1O6V+7jnjoPo+67r+/y80IJ0cSjsk5UdoUMizl8wRBz401KvmlTksXdCJGN7ffAjlSqWgCi2lkBUq06EHD8OkSUOx+Wa9KzaOU2wWkvafLk5mBdhwYqQoE27b2jfe+gFnn36/0GRYKLJIUBNr3YiID7zDK/SGUblDhqj7iOHPF2wrblfrcpLdzXtSxcvcSMEZ57yCV19+A3GmGgsUzoeteggYTjEnqWaidt/dk9eKMuMWDtN3//sF7WhpUaYJW23ZVwpCIiGk/PQUIeLxlHyGUhDPvfgDzvn9UyjrSSEf1I4OJKJpOSqgbtqxhL1H1uzG1NlxcO/n/zv7Jbw65x3EUdac+X6OMJ4wvdYXCTKj3cb4kDUZILVoJLqzXjtOvMeG6UPhiKyHZDYggHDjFmtlxevWaPzjhrmYMeMDeRhJojG96AMJXHPt0bYVby1BkG6a16FT70W0frDsV8WJ11NHnf0itLt8UgS6dAg6/bTtcPDBo6TdzAZzKDHR3LjBVFAQateI+BsRFipvvE1a1u0IxeoQjjQoa2zSs/TElNNsJ2uia9F55XH2WfHmmDPQgqMP3wDTpm2DIkpop/8Um32f7a1n4ukrhLmj8gU278A+BzyExUsWwcq3oI7mCqQWisW0pnCayXEnDciSQhYLixmQztHXCovVa0MgpKlZbcj7bVU9DYNqUEwBzcKoMRjGJlYd2sp5Cc1T5Iwq9rBm0msXWkpky7g8NiFcLqaJxUNzESq2Iy4aBY2CdKEDocVormMlGoeM9DQgRovxj79NwpZb9hPkYH7BsbM1tqdeMbq3MRARtxXFoEAMH360GsefNAuF7CrEQyEk2IBoYws6GYrJhr6H+LMlprcvx7JizrtfXEGPnv2lf86CloU6jxGRgr0mbyj3/28KaXyZZ9HvQlI6sb11IyzRYBAbWQn0CoSVUHrqDCBDQXpXtrzqWxwrXubJrMLNN0/B5pv1wWvpVryZbeuRYJv7e3ysQbaNBTRP6ljEQp++XTcZ7mtteTEndLp0uYiNwnE0BkIShnvRJU8jhgyi8f5iM2wMUDpFQaS2obalXax4H314qgxUHWSn+096Ngb7JLxWvOXUUkTCEbnPkFJG9sjfbzpaUBBa/dJFjMgYF3VdeSlZlRRGNQAYGopib7s5/RRXX/U4YsGSNJPGbIXGL0T5qzn3rf72dSz/7DkbuQoGQhjV8BsEA50HLxsU5Ol3/4nFTd/KPUAFBKqmQKEZGgnhPYhULSlxlcaXqBaxj1JBNeIKBXFE6tJYuHNGdGMhGhEbnXAjIEaAHkSuvAzf529RB0v0J6U1ShI6bxq6GIK62UbdPzU8r7QiMey1937/DQSkxjVcm7dVoWAdNvoWbNBnW3z9sRLCVVuKm8dRHMQHnLbRLSudBylMLFrGjE7gkIM2xrhxg+y3O9a1qulYm8VvW8u06GuueBLvvrNENSF2GJjbtla7ZmmahKGMmfUm7/yay7fByK36/k8Tw937xV+on3v+EwhkliPBoDw9veDNSkH6FNayASFa0Izp9+wpDyAiBbW4dhkBNB8+V1/3Lua9/i1QyqFczmPqQVvj/PN+Io1arRN/Q8l5598rcPKvH0cpvRSJaALx+sEiLjRcae4PImp8SLsTaNdloS/7uaCS0Z99gS47TyCYoRi9v57Ua8qBFu4K8kL6hAimO7DHpF44+6zt5dCt0/VihkVBTXXGjr8H+XwLyu0LEApFpIBhTg2boFDfUbYVby3H27399979Dm6++U1PFkiuBJx17mEuK96eu3yZxHVuC614FdKlOfu2o47LylMHafJczqVWYcbMo7HhBr2kKM8E8jIedSblLsqOryGp5T4jCF1JNchcWPjMmvU+7rl9tg4a5KBDNSPKMStWcxNSmbTcih3H1uMvf5ko370aGRRR9Npw+lyMPFoBbr9QJpW5wuVXv4OZD76JQGYVEnUDbCteRV1xOenZGjLm7rTjkosUAtLZwun6a9lmpMp+jYpLVF5Fe1AXUKndXBaUkkja+SJdB+W53aDqEUG4rPMqjnoQxfRil0aBuq2ug9baln6KxiFbuZLoGb5IKlQzLrpgO+y88/qC/HyS70BRN0heJMLHxXcV9AOCUQyz4lK0H3TYg8gT2Q3Qinewoh1qeqlqQOiExdA+FrRNePThg2R6z4L2Czrc9SAIMR60MCHaCxuGYlJcf/LJYvzpj5NkP/M4rabpQQ81BH0DYQwP1ctnEFW56uonpGCvbsurtYiaUeDkqzhWvJ/mkngh3Sy2sj1ZjGC7q/dQi9FWLmB1sSD/pYMZE+X5TeY+wZKXuSIjw/X4an4rDj96JsqZFUgYarMYoChqmVcL4s3JIRrA43X/jP3kGUvK3H9yScf1sxsbFwkEMSneC+OiDbYVbyG5VDJOlK4lCibLb7fdIFzz16k2CkJRurt6cjciflcz05DQpnmHaCNGRupsFKScWYpEvI96vok2SaEgbHwECfE599WCgpCGVQg14eHXb5BcNeVIpTUehrZq531oNysZiFCQrtEO2VjBdMRJT4HMbFzokhmExb+zWSspaYFqbtR92wkqVOJ1dWcKoKk4F6uKL3XjKHX1EmVigGInLrdcB+5PDuZr1XVrkX3vPn3+Bw2IyemQnd+FaLxayrpjRldlD1bhs+lXbTlgfxy47YVY8l3nSefl3hbyW9fZF5ugHtq9hpzxqQevh6MOH26nhK8NVWdNZwjF2qWSsiol7/X8PzyOf7/5jdCTaF2rQvyUKFHZaaoLS/HNTXKrKtrzuQ48MnM3HdpH29qe3STXtK61/t4OcWvOYve970ch+YMItqMNgxATkTSDmGJaL1ECKUHSgNy7t25AWCz2rOFzT8Qfefwb/OWy2SgWOlAqdKCYagLyKTzx4mUYsfmAmkXXhqfOB/WBhz2AAh/UwZI0ICpgilkFpBpxCpJDnnziFK14j5FduS4LfX6eez//ZK97UGJRY/umsyGi8F/Ze8r0hU23Pm+OP3qYKwNk3WmG3MfBJOaWOowVb1hb8WY8VrxBWi5TuNxt21Z1ZtrOZO8swu9OnSUPQKKZLEYzhSwm7THRtuINhygI79kZ7UbU/u+0J/DBJ2lt60lHHe1FrylMShNBLUhKrstcqgnbjm7AhX/eSwo0NiHpAFUJJU0tcVGBOknq7tnaqlezIWWjzHUnGnLrHe/jrpsel3PTk89D+kLVkFD1GOxqqciUoQVxioja0bCsAFYhg1zZScaubsvqp+QEYJX5UA5i5kNf4vKrnhcrXpVxoy2mxQI57lh52wgIdXAduPTPo7Hd2IEg+tnUlBFrWSKgCxe145CDNpNNmpNpRgvpPb5cCvvfVZKu4wELw0N1YCPSXM5hcSkj9+I1IVoOAgQRefeCmoATBXno4TcQzjcLNVXptszAwORVeIPW8uk2hOMN+hlALVde9E6kef7mlyNw0EGbC8LzXq4VOTdC04VtrEGkelthbG7Vo6Ulh932ohXvKkmi531N9G2kzrJptcJSSEqgqDhhNeH+6T/VVKUmTVVSZ4+HkuZDlDjh5u85Ud8+0igFNoc6v/j1o3hw+qEYsXl/LC5m8B/qeErmevEhTp3kcPBOt2EogUHBqDxfd+N9sWNB57a8LnSYFGwO9YigGive7/MZ/EuseFm0VdeAqGvFq6HYKBTF1PoB+L6QQVOxIEGNreUi0qWiIHBFadQcbZjZX5Xie2C9UBS7xfrI9Sz6w8wyJAJFcWD054qIoY0WNJvgSmF3iBVvE664bGdsP25wFWRnzRoQImo7RhswyW3Fm1uJWLkgzAalwwvIPfD6Gw7FDtszSyWF59NNyOhi3rmvsBR3Gv9qFMah2s6Yzcgjj3+FC//8CGLlnEYOWUf0QYjsEX0v9hs4tC39DIvem2l/ZXdQkFjCwkZb1GP2BzPw/fJPdAtgoawDBtW5relu2uFKuZApupUgJrbludsRS+tE+DkBC3WJRmRzGRTzHIbwWudqutPPdXMja2/h2/xVKJSTelt6Vhup87Yb75HGiAhRAGXqunsaVi72xDJ9lfX8H1Cw9AUqDQYhok42usccNrMDK3fkLyY8gXBhIBbONwfH9+i0AsiNa3BC+8RSV1OupPkYguOP21Im4yqxet0VY50+xF1Jx9KE/PEp/PuNL6SrF9vaKEP8tGDOpKXqQkcJiVnoJHHwAQPw8xNMkNx/Yb27WxGVVXYBi6EbbvkAt932MkL5FmUVyyky08MjdXoKoJLD6Rg1/b59akZA3BoNwvl/ve4VFAutKDZ/o0IQAxau/NvJ+Om+o2sWhLudsH564ENiQ8gHdaJhPfF3d4ToAe2Xrx7Sjz58sMDetSIv3TmPlBj9ZUQKbcqZy3j4mxu0bkD4MGIGyNmnb4Upkzf8Uc550xgoysBzKCUXwyJ3Xqx4VcMZ6LWpbcULueYcsWJ3+wRO/OkK9fHHy3HyiTOkqWUjUM2KtyZtlOs8Vla8XyhbTzNx1GJuNWzRmSAszvJJod/lUs3YdptG/Pni/eT405UpxSaEhggVtqLrEBHhemvbXhYtTz0zHxf/4W5EIw0qHZrTdqKuHmtsN9rqHAGKoNuWfWqfgoO23AeBoA4BtMXQbLRX4ZFZB6Nv3xhWl7NIIu/SAnRekNqFFx+zpRCCZQuvzF2M0854AqXsCtRF65QWgftdUrlVAyITQ42AyOQ634GDDxiE2+/4Nwp0BhSKgspsKpXz+Pi902QbXs+0YFlJUYUcEXmV9XNpGUjt2SxUB07XuXxTTKKtpLfP/Tk2BcsnmtZi9kZEEUdI5VXsPx2FJLUgdMRSdrFq+ESnJnfgorH3VEWuY6dNyh/pb204YN9BOPXXKoBxdlq5G3VKEbMLd6cBJj1t63AjisUytt95ujQgVr7ZR3/r2oq3GlVJ5WZoSpveT24tSjgYwJhIPbaPNsp0/7CjH8T4sfW44e9KAP52thU/0ElJ9qvOZamGsPgaeFK7tg41yPGlLe/Z5z6CSL7Fa8srIm4OEWhTrcKEBY3XlEK3Fe8dbUuxskhdU/cX9bh22fvrt3bbFMGVL5KwLOwc6SWNiKFhWbnVkhJOZEf0h1HSkcxQRImyVQPiNR658IJxmLjz+vhEIzvZHiI720Tr8dNEX4/GL1pKat1hgwj8Sfnabtt+uOqagzxakM72XjVqFvdfVByxGrBttEHMRibsdgfKqUUqH4jXTIJotDdDx4+CfPfaLUi3LLa/uldkc2wcP6DLAzl0kwSKkSY8PPd6JSS3URBlwauoWDrfjYhGOIqBAwajrbUDmXRK6UWk9NVNiY2CkJJFpMRCOBRFUWLkDMqiIxuMU5ZuztiUpMvfYGH+Xr3OrnDZ7jYIftaQmcRVq8/F2dZSNr3257vqbr6X4aG0pvZ/vw9Y+B80IN2/QNfFKzfpOwmHj7sG337WgUyquqVccYMoihtGPeiBss1MYepBg3H8cVuo5oN2oFrjsS7WbU2fId7+ukhnqvUxR9+GmFVWor9EX3nYipONUA5UbogKQFQ8fk6grr5sDEaO7FtzQb2mdVyb35silCK8357+JMpMD4/3Ug0IURDmZpC/ye2RBqQF0+9TCEgthTqvd5OPYRqQXHIRgrlWEcixsz/9zH1x/IkTak7+dk/Ex46/F/ncKoTyrcKVlhtivI/2RGciegGFbArZDKeE+8p2MRDSCvbM+nBNx8DsZ7cYPR7tJXQhpscakaLkNwgFS7k1XXrx2HWeAWLW1aGqLcfJv34M+Y7FCJfSCqIvl0QoXq4falvxUqRdZoCdKyiON/A1Bdn5rXgpdOdDV1nxtiBYv5FtxVtTQjenebS9LQVBK97LL38bkTotZq2WSSF2nso9j3aQDIpjXsLYbXrh1NOnYPPhfUDD7hTyoBLG6w5TiYj43WPWdC74f2+OA3/+HGl6Z9wpglE16KCdpXKWEpcsSXd35YW4pr3zX/kbcslV8vEb7/xLxPsMrRBDc4Bw++17YpONeqGpnEVrObfG4Db/9kUQQqgUwkcfr8axJz2MUmYF4qGwEqLXGac54xbl3A9VA0IaVhvymVakU83IUjhM23TaPhfSeGnuXzB4cD3ezbZJWrNXk1DpUuYulCPBADa16jCY+kNSzEo5LCgarYUzmTeIiN8m1jQ6RFIY+sffi1X5X59DiG5fmp6qhk/ewZO/oDLok3Fe4zZvsF4Jt9/2U1m3VzPN4gJWgUB9qTE9AAAgAElEQVR4xOHeBonrtWW4HvWBEP745zfw5L/eVfQ3MdhwskDkWaQ1T4r+1WJb8UpBy/1epSjqChEZGUlgt3gfKWh/esCDMtS5/caDsNOE4VhVzEvDmBY7ZW8gobtx9Wt2aDawQSgmehDblvel1zQ6rMIJHVtexTIQK32hA2dkQOMOFe3Kiren16R5feXEv4pdrUaO2KiNCtdhO92okYZVTLmNAhT9121TbRz6/NbrJxzHjJNRcJCdnj2PjBWvBOHuejcKfAYWkogzqTzWW7Rx3I9EoW++9VCM3noASGN7vpNzw73/uE/8DdrAYBg/reuH3sEQnnvhe5x17ixEiinEqSklcqiHtf7cK4NW+VEQft+oxt8gFFCujNUWg4K89cVT+GTB6xqhUJqPsjQQTsaHEppbsMIRlIslgLQqEawrMpmQqkzgoElOp3usWP1qZot21rIzR1wJ6/zsJYFZaM99ogb6rAMZ3RAKo5RlcnvPGmPZXtZdRCkkcNy3CIrB4Y4a3ngWcWkNq/d143v/ew2ITBBcK1tLSqNO9pSN09MtM5no7ESh9mO9+jGd2u6W4xby4zT1yvCFi0rzMfXAgfjZsSOk+aC4nALu7k5ea73p+N/nLmjvue9TXHPVLCQiCSlyjPuI8i7XXSk/wObxt+GeO3fBoIEsbP//oV+ZbXTsWMlbnYVCZhnioaA0IKRhhVj8SANCSF85Rt15+2QJcaulAeH3usMCf/GrR5FLLkS4lNUCuTDG77QxbrjpKFnFmuhQpLVofcOpp7+Mua99jCADpho0sqOdehS/k24xhL1bcMVlEwT2XpdWvPZ+5rS7oMLOHDE6aWGDdOhVb3FbI0dWNa8UJLbhpht2XecZIJXHXlvxZlfCyqy2rXglCyTaDxddfIRQY4qBEgo+u1p3gdHZdWkctzgd22PSdWKPK+eB0A1axIr3hWd+XnNTy4dHQTcgdK4786wXtACSlBRNbXPRI9XlqalYdPuSJqRFkBAiYTMe+hU2H95X1pFuSqILEbqMz6aykxwHU7B3//5DuqeTpM4m5Jz/uwvRSMgJCRUTDBMSqpBCJZw0ZaOygv3+zTvla4eOmYpe64+xGxCHN9+Ca66YgG23HSRi7RVlZf5QTXxckSStt59i7Wg5jB8WdeCAqW4r3iGiRZCiUfJt9ECGXyDW6arpY8hlPt+BAh2wcim5z/N85/n2yFOnY6MNe0tgntiqdqlV8K43C9qNQnFsbKnzi8sXhQ60lo3Fsj8Z3fVvl4YhFAiiN8JoCER0avf9ogWJWSE9nXfMIypFxeYq0CiIx4p3NZ7+12FIxEN4M9OKBRLmZxCespbN+lypXJocIjxbhOpAty9Fm3wZ5fQy1PM5ZOhvHt0eh0akzbZCFbQjVUGbakJ7taJG77NqjcgGpCrVDbDpRRzqtP/wCj5Z8JiYhrBh/JrCer8IvVNNkSKy1AWCGB1pBEMKxX3slw+hqi0vKX2S6ePWyClE74XnjlJWvMlVIqj+MZaqjWIVCtsQK4L9Ev0dGlZ6KeJB6nTYnCvrdXFhZE6Ibe+rXDOVQQYb9FbtXDZBGsV725dLk9fdhes6yIrghEbluEmNXy6/GuFci9wXpYEOM9SyiEIujb32Gobzz99dXjurY6UEFHZncTciYWpBYo3YKdooKMjZf3gRr730JhLRBk/SvXvbq7nIJVd/a391Y2QzbBI/qMtVGbh+DHV9cnhgzrXIF4sqsb7MM4t1rna3svM7jK25upMzF4QNYbHIfU8dk6Yl6nur9uXTGIcKhDXmxIpG5kjzS8hhfuEqV7Og7wMhohBseLo+fmbw2C0K1poOjrtGX9Nr/zcULHOn0TtJWUF1Y1U7eUknlrt8dWN0CH496UmsWpbFikXqYedf8lsmUO7PwktDkWJJl5EH1D13TpTCpFZXpNo3yvtOU6jLxfX7F/Dmq28jTt6z7Y6iec9yk2SF40xpHpy+xzql9ohElh7W66ATMy5NpJjtsc9MQQvChXYk6ofIjUMVEzobQgKgWnGFzsyotaEyGg1JYz/xERTTKxAqdigbyRAnM0W8/d45shtroeSwYWSTw/8qf/eXgMxy4akLTcSVGiyTeFIkMq248ILtBPauNfOiq3PNjfw4YvQVdnAT3YMo3mXRxnUSjUK21Rb817qvu1onb2ijSsw1VrwcLggCacVxzu+PEpG4EmnnhBMtt2KNhPgpMn5ExN3AGytefoBMMTPNKIgV79HYYdxAQZ6IQPV0cXQ/rTj2mIfEhUVx4ut0JoV5YCjRp23pKUWxaUJakWMycLoJd977C4zeWqUkUyxMx6hCoOSzLfVRgqpxpeU67d6Fao4Hv1MoHH+YgWgkLHaW4t6m6VhByUiobmtpEob7D5+EgSP2cDUgijefyzThvLPHYPIeG6GjXMDikkIIKgqsLkTF0YCF+nIUbW05TJw8HYX8KkRKaSRcWgSvFa+mvlHbJPs7p3JmimntashhU0quw7//fSq232F9KYLeybaKq5HHHcpGCKr/fH0rJkJgs6woZfFtkXkVzBrxJ6MbypBK8HYjPcQ/hujUboWCPA8ru1LlVWjapMqr0FkzFRajjumBIG0UF2eabZSVBftXOrfC/t4quRlKIqvWmwgPE8nXs2J4YfZCnPP7JyUIsi7aqBzIDP1NjEPcVrxt2GNSH7HiZUF7T/ty0aGopWtNgWlMBwXD+Jld0E5HobAa7T/MxQ23n4f9DtweraUCXk1Tt+PWFHmT3SuOo97eoSHnmDm2vEGludH2wtQQMBDYOAvRht8I7Gfe77bibfdVMmvWTPREM+K+75nZufu8YUO1e7wPhmnBPt2wLLqV0SVOi7L9NCx1GJjZo3KKiJZlkisx5xUVssgGZHEhu8bjFQsEMcyKYqtoQvQ6ZlHN6osI5pqRoMMl7XFJrQ5QB5KWIdBd9xwubmKVYv417z8jwe5vhXFQXX/QtpnN5Ikn3yu5V4qCRmdNRUFTIcf+UEaALnLfzvmH59a/Rf0JiFnKArqzZfMxDXjnq6fxyQ9va8qnEokr+idpoHyn+neAjxbeO6XwjiAcSigaqNa+BEXITiSPQnXeMVRKuqLqqb9LVKEWcTNjz3gjfpe/xqX/qLK2ZgimtRf2eceg0WgC+XyuMvnc/hgXvaqnD8c1vP6/h4BUWxGDYqypAfGgJXpndANBGT/sFPxky5M6pV+VI0Hkd6RoT2lRhBKjxVhnnj4ck3cfJmtdSyG6Lo+Tco0KyaSSBeQ55z6ISCkrNxV1cbkSXF1BUJysvvDM/rIqtbgIebfBmfTy5xSzUxjcvfKm+t5wF+un/t8rmDP3Q4SyK5WNHqc2YqvJBjCok4zbcMUlO2LcWiAFnsL3gAcURSrXLFaFFNzyXHj8qV+IaLI2lMXZT7TiPff3/0KJDl+xBsRpxUsYmpNC0lkoNNQBaWZKyCozSKpRUE1Y19XiF6NzqpoIxRAlMqMzQYTuxnNNHMda8WNkgJjtMe5RAtNrK14klwlM7VjxBhHptSXef2uavK09kNF82+pUC3cha+87FyJ1yUXP4ulnv1afbxKNQ/W48YZjMWmXoeskcV1Z8Q5CVMSP9cLVN7QlI/QzHH0+eGg5LAGFOSIhzBdokcboN7+bggMPHG3nC2VRRAelw8Ylq6Lh8GkKfAVvd84j00jxmJxxzsuYO3sOYtF6L+WT2US2oNM4s6i7gEkYbhi0BYaOPaRCDM2m9vhjNsIxx4yiCS++KyRVY+UqdJ1cCl2wu2xa+To2IL3LKtBs7Pi7kc83IUyKI++FVa14tYWqTo5moUV9nPlDClaBuU7ZDpx//k7Yc8/NsKiQxdxsi4hivUGC/twKHYSnRdwDrQi2j/RCRzIvk3kunxTa0VxkXkVnSI8f2VJlR99gBH0RlYnuxMn3IZ9cKCiIoDwuq3LF6XcjUupI+8XFbGxvvGE3jBjRFx/lOvBhrkPyTuycBU9DX4mIcMq8SSiBzUIJ/Of9lTjhF4+imF2ORCgi9zVlsEGXI78Vrzdb4r725bJ/e7L0CYZwUH1/DLYieqgzG+mVH6KUbsLrH9+LwYPq8WG2Q5Ar0ff6zid1X6ieZE+XrVHhegwMRipseZ08CTXgC3LARzRexP1Ku3fXnXsJIk99yxuZNhkY/NhLtQGMli9jbKxB8jGMG1bnNCxVhMve8llVu614H+lYia+qoBJcBxoEDLNi2DqawOZhB/nj9vMa+O67Ntx654eYN+8zBPKtqK/vp52p2KSTtpqT58xeU4Y6KEhyJebnuoeCuPczEcjtog3YPd5bEKDTzn4e815+C4lInTSTpBpTN0sUxNij+1GQhf++H+3LPrc/Nh4ahBF1qhHrbDEoyCOv/wOpXDsCZd0oSKJxSBARaSZKbDo0bsN/B8MyeJDGQqx6+ToL9AgyCLNt7WsaER8KYrJDeAdJlb7FosJ9na9oIIigZYn9r9P463O1u3X4j3Bi/4gNyLrsmtyfpe8wbuTET+/SO+q4cTPQN7Jpp/Sr0qAICpurolNZB2qHmmwb/vX43v/f5GZwc9wF5KS9GLqzVELlzANJeMF8GNm2tSrr4MXnDpS9sbZNlHtCas7DtRXky2S+qKzmRJNx/csoJZeirq63HZYnNwyK1sjhzrbhhOM2VZkZQZoBKC/tnixuSs7EyfdLAxLMrkJM0BZCw2U8MOt4sUatrQHx0rxoxVtML0MiElUNCIuHqEoNluMqVrzOlFB+ZjmTflOQ9WQbq73Wg8xM/wxXX/usiNFNE2u7jolDieI4v/ziYevk3OlsffxWvGj/AVYo7LLizSPUdyTeee1EuRZbad1KcbZLfFmRoOsS+Wp2rY1Iua14ibDkGLxVDuLscw5Vies1Gky4Aw8n7HRjJSe+wv7RCIVpdkHKW06FmwplRWkUSDfk+t1216kYM2aQbD8X0rLSkt/tz5nQpo46qKu6xoD4ZedXjNsem5qzY6c9hGBmMWJxoq2aPiEi75jWnVXaWhIFybQuwUYTfu4RQ0tTm23DxAmN+OMfdpZt+axAbEeLoTtx+VI2sU6hHAlY6COpGUFcdOmbeJhhnyK2VVoEZh9YFNuKeNikSKszkLQPUhLE6U2MRvhfIiJZ5PNJnPSz4Tj6mFEySX82tVqoQmtECPT68XUslCfFFH2OeivmRNGp6RvJ3XDbKzvIgncy72xnHBaGWglEwEwhWmg/CVDvEu8j6HCM4loxOmBBpehm3iyoSnHxX/68PXYaPxTz8ym8Ti1MSeXOOBS4rjVGG1oxjI404LsF7Tj4sIdQzK1ALFDUVrzU31AvZKicpL0ZK15mS9BkI4bOCtqu7m+JYBA/TfST1HCicxdf8gKyLV+gmFqF8y48ESedMlmCDp9JrcJK7V7WKWXRh/Rw+wcHIxgX7SWr4NjyZlXhqps9O9dHBnxF7RjVjCsv2wnjxg0RwfbzqSZZj//mYh8/TWVcPxzDoS66Wq67NCzNmpCMIpcVLzM63s922JvEBPcNrChGR+uwqWYnmF+apuPV1xbhrns+QrlcQLmURbGURbCYRq8GiuGVExZR1FKxaLtA/vPuQwUFId2L+SarSnm0ifi664UNHx3EeH31CYYxtb6/vIEoyEm/nIlwrlUj/YpRITb4+t7gd8SqhoJsXn8sEpaik3W2DN+6AZ8vfR1vffGcur/KQIJicqIg5ro0OSFKZK4QEXU/Vvcp0vwjiEdjyGTI1jEjNIWEKNREvU4wFhcFS6ElQXyXux75QCvA4SZpVzbaUWXNO6mZ17S/1/Xvf8QGxLeqa6sBsbv1IhCKASahs5PURkO/Wrk4g5VLq09cCqPrUOqlfMudBOgOnHLyxjhgv43/v8nNUA9Ph9pDN6PbbnsRkVJOxJe26FVu/tyekrYKbMHs5w+WAxEJUTdT283RXWDNeW0J0qk89t5zQ/lck4NC7UIti9FkCFpw/jMoppfbxTqLHgYJWUFas5LG0W6H9gUlsbyW3AZ3BsV05AurEEgtQ4yFVbRObgh/u2Eqtt9+6Dqg5CgrXnrm0xKRFCxjiaiaxepWvPkgxbm+gkUXlj1tuNzHhGJpukKxODrs6JkoiUhRN7GaMsSbGYvFKbv3x9ln7SBvX9vmtdp54W+Irr1+NiqteHMINm6G55+eJlTIVmSRpRNWNdvQzigkdHrR4ZBz5n6Lc896wmXF24ZsoYBDj94bfzp/p5qvEzfNa8KOf5NJPLNAxIOelBSdQOzQLVQDoq5rJWxVw4+MODUpm89W9Sfbhv0P2h7Tfj4JG22gcia4sBFJlfPCM3HYwc6E3kzcqydOe4kfnuPjct+74eYPcNst/0KkVECU2TESOEdvfUNlMGnp8niUjyEKsuCNO7Hpbqd5kGXTgJA3b6x4qZGgdakqgF0NlIuS5A/ICweD6IOIOEXdN+NzXH3dbMk8qK+w4nXci4zbj97hKrFa9rvKeRINSDYpga1XX6X46A92rBCqkCcY0R0sWOV8awxYmBDrjfqAJYWysfWl7S2bGi/VrGsKHSe6/QIRDArGBAXZdfJ05DJLEEdREGJFeeqtmi0+D6UBMVxxfV6J9oXTeja2Lfjdb7bE/vsNFwTi5bTKOnEK2EokRrlKORQxIhA7RXujqSmL3feZiSIps6Uk6hqGKATEZ8VLm3EpaIX+pax4/QVtd54ZtFidnOiLbVxWvNn2BSgnl0nx9uycq0W7QwrPWxII6LPlrcht0WiUPp78fArsNwnFPba8sXij2teeVG39fBXqbAvOOXM09pyyCZjX8WRSuYv9txc3IlIftLB3vC8oBLfdsLqkYclT3FP/kAp6ubbiJarzcbZD3LW4/zcIe4MSO2s6pLEvZhEo5kCBfIyZJKRyxpSLmwjgS6xTVE7NnpOH4Pzzd1tnu44oyOVXv45HHnhZ2AdCQaOzJm3wpWk3NFKNAulvNjRSsyIxqw+2qD+py/XqOzCCwRvEMf3Vq5DKtktjoXyxiDKx7AqKKFxRqPgDrQehfbT8m1QqjYCIgFs9G2wnLZt2pV+ns0BsXYiI3ANIl77HwuJ9yjBBPVy0bqmKkNy9RVUjL9bZoejyg9a+AbGFiNr6qwuBmSLEKTs71R32oGg1+SF+IbtQWQJAwQvbMftj/20uxBf/aa26AxT9qr4yNyPbjn9cv6MW39bGCf+xDp2hSLCAPPTI6QjQgjJBEaAO3YnUK49m2pjq4L7Zz0+V1alJUG03PswXCQpEPfWIx1EspHDCtG1w0rTtbKpBrWiB2Sbl8f4ECpmlAu3GjauNaBOYHE7RWkqEf4afura5DbT/vf2OuSgnlwjVhDoI3hivuHp/TNx1o5oF4Z1Z8cYb1vOEdkkDQvFflnC+k0CbFRvW6jaZpiCrpRFxN5KnnvYiXnn1PxLAJZPjRH8l3mVSeDGLE362KY4+ait97vQ8H6M714BpPjl1vPb6l3xWvJwypsSK9+EHpmHzzXqB6QV0h2L9KJQKn72pSab2/zxYJMxt4Z13F+N3v35QNSA8nzJtyGSTsBo3wwdvq4dMLdeJ295ZWfF+rq14+bBzMimkQGwtoNxLCVqdJkRN5onyEQkp0IUslxLEj1zzfK4NuWw7LvjLsdh7r83ta47rSytb/jEtgCooXZPsNSSNV9OIeDJ69pqOYsd8xGK9tKDTsYKVtPQq4V5LPnwM6219oHQVMtzxiKGb8NgjB6N37yjmF5JYWTJuTC4KWbWCUdu1hoJB9EMU9YEwZr+yEGec/S+USQWK1nu1CKJVUfap7m00+1y5Bermr5AVRx5qVF6efaScB48lV+KHfNalAema4sYGKhGwsGO0l4hw3andtIn9qpAUylP3GxqIF9aGVh3oQMXBz+9OfwRl5jsQBdGFsRO0RuTQIFKagqUd10RcnGnFoQevh1+cvK1s34z25Wh22wR3Qekz1xURnsnxftqK9z7RbUXyrXKvVgGcfWRgJIiMuMOZLJBmXP/Xidh61ADMzbTirXQrVJm+Zo4/9zpJLePjvTAx1su24i1kVqDc/oNoMw45YhdcdOkR8onM42Dau7heeVy93HkSlRROagd2jfYBGz9jy6syWHSzJwJuarqUWyYRVFKcDSIv+pa2ZRKM6Czd275193qAVLntdQ5HdRpWP21V7XKKE58GrxXvny4Yh113Xr/qbZyazY8+W42PPl7pQTpM08HhcLCUQygUEndJDiyUpXeD/F0ChlkkC/qrkFFmIv3hj7uhT19HP8Iv32CYo6nqzjOFr+GwigvrpEOOuBfxQFZoxtJI+sI8/TQsQyNl82SWDRP7o094RJdfv+nIenzX8gHmffS43MvV2aZxOI1QSKNBmhXvS6IFVGe3PBfk043qSmlHnMBBbdWrmxcTbWq0Jo5mJIBF+XuQKn/fua66GvJhKFhsLnn+dhZC2N0D0IPXraEBMXoLn4MVv2CNDUQVCpa2sutR49HVxpjOzdzITEMTCGKv4Rdii/57d49+JRcfhdvKtePpJ/fVadjk4teGGvTgGHT7paaA5ERsl93vQZGpn5GI3CTFtpZTfDofUEjMCzvdgtkvmAaktuRwk6PA4K4zzp2Lea99jVIxiXzHUuy8XT9cet2pcsHX6t5kih0V3DcLhexKREtpzSseqOhKvDDEmpUNSBNeeE55wNc0mXdNeJUV78sophYhFo4JpYFUhl//Zlcc97OxNSNg7kLftuIttKGOYYRCE1F0L+U+UWnFS+ejAkP3xFZSuWoYMahfTNmTRsStJZrz2mL89rRHlUBeHNXoOqY92otZnHfWWEyZshFqRZq6c1J7rHhPeRT51JIKK17Ub4A7bzsGO4xTzkltEqFWLbHZVyC6Cu9QmdzaEJYtT+LAfW+SwDQxAMi2I51phdWwMV55fproLcLUNfUQzXNTCR999BP8/e/vO6ikFUMgZESPQQSXZlFOWFWaECVGFI2C5ISkUSikFBqSbVduWbk2FPIZXHH9L7DHbhvZtCzSELhfPLa9PXTNcp9HbvtvFmPnnPs4QrmVdqiZShjWlM8qgk46YvGajTUOqrDidfPmvy+msFge9N13+eL53zcQQd9AFO9/uAonnPwwCplViIdCYnWttAi9FQWL4Zo2KmC20CBP2gzAZVmeTTdjhs4ZIp2GtBqPJsXjqlSp6YhK8dcLG4ViIKK7bFkLph03Wi6Ft3KtaCqSWukuHzpBrJzSBQOtKNYPxoXXTl3OK6++jVg5L9kOMbE1NeJaVdSZ7TVmB0ZcTEolrXjvuG1fWZ9ZyZVY3EmDVV1DEQARnonxPmgIWDj79/Pw/Av/Efqq6G9Es9dPEBnJVPJY8TbjikvGi3ZPWfE2IdtDqpI7W8JY8aLtO7mPslq778EzMXr0YHxDO2WxcyUyWN0swIj+TYMi+olAAFuEE2Ii4LblTUTiapigBeliiiKDI6I7HdhmZBRXXz1Z9qlXsN2dO+CP85r1Q1Ec1zDIFUq4FHFDlRMUU7lhKS0E2ztFTzTBldRqTTt2Y6E6m8U0HXPmLsLjT3wptKoA0cNyFuVSThgpwVIWlsX8CkXRtEIJoWtKbk04IfddGVrIdamGEyruICmU33y6GekMR0xhlLV5hhTsQj3qyZNOFfV8T6mcBvJNaOSQNtFHNV/iGsptJx3KSRg32+pHQcLBeoxsOKXLg2VQkMfevAkrWxersEFpQwwFS1nxUtwpZCyj/zCoiG5EDDbHHBBn3QyZWOlL+HN+CqsCZbpC5FNVCLlSE74v3OBbV1PHayRGNFj++lxZA3cZDt6j09XzROn0nd1rQCrerle2S7ixSgNSsdE92qLqLxbxDr2Hgw4tC8Dh29yGfuFRWPxtdWu8wlYJlPoZ9yvC8LwQOsD05yOPGC7fVcuE3b+SfJg7y9q5R7knraee/iLmzP1InB7oACMoiOZn8/tI5yBE7DQga58cfsnlc1EsJlFikm7Tl8JDvPam07Dv/tsq/nyoBk0GG4ICi8MUTHBfhJZ9kpsxyA4WU9tEcXQT7p+hnEdqRV08uRhHPSCFbzRQlCkNb0z7HTAKf/jjFDlsdIDiwkK86iKTCu/vPEiDtuK1sk2CNCjPfDqBsAGh/oV2lSmPFW8aBRAF4eeuiYNuft/d27PbUW2X3e9GIb0EcS1uJTzNoo22gFddMXGtxP7dubL9jmSF9HJYuWaPFW8x2g8XayvejnIeK8H0VWe/GIqRh8Ljm3yyAYmUw2huymDvKX+XBxBvtIKoZZpRjg/FC0+fuBZWvI7ux7HiNYWwseI19Bj/kfLSsVTYWVFSZsUQI68sYkmjYZI3mybep8ZN2Bwn/XwyxowZaDciREK4jyhU9zas1Ro2vyuTYmgaFzGvWcODyKcWIBGKOqYFkmrMIoaFr1t/oI48xZwNg7eooLfS9ea6a3bF6NEDsKSYwfxCSvQslQ22C+Hy2KsG0CcQxuBgHN+LFuEB5LIrkQiWbC2CMeWQSbxtWVl9v/snv3fetruIijmpfyfdpk0PtEuV3+bVE1QYQCgAbB1pwDaRep3a/SSee+oouVd9X0jjs3wHo3dtzYVBFtwUNP/1Tnehja06NARDyir2lEeA7BLEo72VAYk4lFFcq84zt72qR1xMKlRqNZ59+nDEYpbQhb7KpfT9xYeYuRogN2KTCASxU6w3hlpR3HHXp7jhH6+gnF0mKLw4/HFdJLtJ00v1vY30L5Mt8V0+g6dSq5Hsip9e5eaxcTiGI+sHeqx4yx0Lxeqax3nCTsPx1xuOkcHUs6kmfEH01I8Euu4LXhc9dX3Uw8KEeG/0CyonJbHlpTU83ce0jS1pujYlOJ9CLrUar75yrKzxw+0r8bWPidGd++C6eg3LU1IUmYtBN6whoYhNw5KQX6I5zMZwN63a9tVY8Yo5R7YVhxw0BIcfsqUgHf6mo1DOSNMRLCQRKJUQskIIWRFpNthgkF6s/qv/HowgGI7a4Zk0AWGDESBTQ9BRfX8jEkLEV+5xKRnGcKKN9s4AACAASURBVEDHgVNJu0B1xzFVmhsW5EQaRFthobGxv5jaGMSwqwakVhRk4y3qsazjc7z4/nSt25AzUP5nXK3s8YM0Ppb+Pe/Fbucr9W8nzFCNBNwULuX+pd7PIaXsT30XXZS/W6MgWuTOJpPXmwzoNSonCJTbnrdavb4WZ6YJEudHdMF0WnMDQucHbRPm6Y48SYm+lReYx6y8r3BbI3Li2uhuCWU09Yufa+DPQBDnTXkbzStzWLqguqOCpwEhDUYakDYcf/QGOOrIETUX1Gbt+QBngeVtQFQhK3kiNeoxvLSVFyUMqo6iRLGt1a5RhL9FZNuCGffWHtzHbbG/j2jB3+aimG9DoeU7WHSvscI489zDcMLPJ66j4L77JGE3KNukk7ppW0sERLQJSlh/y82TMXyzPjVnm5jiykwVX37lHYSzTXJzUsGHZbzzn/PW4upz3mqseAO5Vair6++kvEfrVQOikR02iyaBNosC2pn/oMW3XRUofhH2GhsRNwJEMfp1zyOcWy0QdSRGK2KVFP6PG/YWykStyFZ3dp67yN17//tRyK1EILVc5Wdo5zO3FS8568tKabHk9dvwGq664+rjaArCCCJeUqJ/Y8XLhxSpKRVWvDUGQRqk8Kuvm3DSiY+4rHg59TOTeC/f2D2YcFODSA9TaAi1IcY2ltbgtItNopDln3bRi2y/yyj8/vz9bH0I5ekttO0VO0c9YfcV8J0Ftrknwpzg5bWdNPNs5sz7AKFcizTQgrhWTVZ2fNval32BhsEjXFa8eZvv/YfzxmC3n2yIFaWcFOXk7Pu1HpX2t46LEYvxjYJ1aGnJYrc9Z8g9g6hpQmsRVINP61Q14fXTLNR+d4wAHJ1EKy7/y/bSeH+YS2J2qgl5maRXs32upPRw67eI1GFCtJfQVYnonv7rbTDteJVAPifTLLSnCoqgLvid/e9tCPoHIpKybu5Xr855D+FiGglx96kmrjWEPD77C4Ka0eWLNM8HZ+6PAQPiEgj4PvnqHkRGJ4lXKdw5tSXCQ4rZZuE4nnl+Ac7749NAejniMdLfXEn0HitelS3BgvaXJ2+LplIBD7WvQHNXVO0qN49BoQhObDDZEsqKt9z2g1iIWhZ1CWVc8/ejMWniJlhSyEreSJsxEXBpxjyuX77rgsePwurxWpBubHmjVkCaPZOqzQKbRbEKx23GAzMPlCaTjQ/duH5MzgQpVkRrqDPqFQyhjxUC8z9I+6MVrX8xNCzqpMQKvl5Z0oqNM/NNNApgW4OTAprrEM1QMtmOTF6F0dlNRzGNIO2OrRDCVlQ3GnGFbIQi0nTwuqOgWgYAVghWMCL/Vd+lLWmlPSTqq6ingvjmkzKMY1YPmxJxqpPCuajpqoo2uWY0hINeNiAhQeOIvtCa2wrXy9BEGiWDgIjWotJvcvW3r2P5Z8/ZuzMYiGBUw68QDFTuY/Oiht4hDNusDo+9cRNWti1WtruafmVb8wpSwbwQTQ217XV5zSoE01jvCmKiGxVbfK4bFZveRRREqFnKWYuGHYUSg1SvU6sVDCESq0cwGEA21SYDT1l6Uod352Fuv4ZiPgICbHp0UGEXQEUgEGugArv6V5jIdUI20jFRyKzpWNJd8gRag8DF/cn8DF4kear8u3GZusXmPdgJ/RMj8PNdpmPZD2k0rchVfWdu116VIslcGy798xiM227QWhVeZrLb2SrX6rbDz3M0E5yGPSwUmgQFXprHL5P1QEgmqORWTr9nT52wXVsQoUOTWYGTf/W42EEivUK5SYSimLDz5rjx1uNlU2uhRPmteOfO+xhILUeiTuVmkFesRGu0kMtJU3Xlpcp5pNbimEiSuG+VA/jy6xYcduQMlNq+FIhYbsqBIO5/+DdobPQK7urrwx7+fXdOSePaUs43oYHbJAUDaRNEQJi7oZLHydE2U0I6A7UQ2vZQCLoWrZqEZaFsaYSgs/WrEKMnlyAeSSAs1LCYiANnPczJ7Y8bYOmmFO66x32SmIvUUvUQo1UuaQ7wWvHOL3YgXy56ON7VXbGcSXO4HEQj1LG85OJn8cwz86UwNVkgOasBN/7jGJcVb8+FpO7E9UOn3qepdqoQrrTiNUfGRQdyHSzlykdrcCWUluT0YkE5ZVEfwtwKjYjQDjSXTeKK607EHrtvKmgIEYWWck7csqTAtDUVldqQ6jasyqWpVCJFMKichy59AeXkYsQTfYTvT1oKNVNO2KIX4WEqOs0xlOWwQ+9gYfPzaZviiCO2Qkspj/dz7cjq4+m4MTmPV9VoesXQDI4bEWKIVxnjdr4bhXwTQrk2MeRwaxHEAKCKRsXbgHhD2C44f7Rw37/Op/FMcjVSrmdj5fpVFuwUMk9J9NWI7izkcqvx4jMnY8jgBnydT+HTfAeKfgTPto2tThmiE9bwcJ0gP8adrJxZjHhUiWsFedAWow4Kou2HRWSfUUL0dDNuvml3Gd4o21ijxTCuXJ1QlnRJRIRnTLQBYyMNePc9Pg8elSwQZcU7BBHdDJGmRHRchZpSK+G14v1n2zJxOuquBoTHi/qTwxsGoG8wDKPdKyWXICoUn3qVK1HI4pXXzpZ79EvpZryXaVd0Fd2AuBtst7je7QKWCIYk0I5ZGmwiD5g6A8j8gFisjxYyq6BLGZCIy1cr7r7rpxo1a8FbmXY5vuYc8xbL3dOEUGrM4EfmevQOhtHPCoEWz8PCUaG/dWehOJxU7R8WduCU3zyDfHYFGmKkk9HGuS8itIJ3uUHxM5UZRk5p0DLURCkjjFSG9rIlhIT9E5LQYzYbHFYRAa3WdKisIG1SwYA+Yao4eUj2HVDrsIxOjMeQtCwb/dDNhxrQKNqkrGsn9aMzgFNFOZsgNhuyjqGYGDZI88GGSNyonGbdv1+/mn216ATNMjg2AYOjE7rc/RuOqMOK5Bd48f0ZRlVlogh1M8LvVRpAJ+WcTYROCpIGhY0aXxKU60ihIwoVEdqVbjhMLoiiYDmOhHzdisLTaCm9C1hRxOpohhJGqmWFHGNZujXc786Z5ntNwIIVa0BjQy80Ny0nbUUayM5r4Whd552AX/htfIxFRG7E5FX0IZ1+m/Gd7uYDvrMuTZ/M8jXS0VHN44jahzZuh+PG34KF85Nob6neIOV2bbRDwdw82csuGrtWDYjJN+CqUQT1/Ozvcfc9H8p1c9qp20uoGpdaw93cU+O99r9PgvQS4bASYJLHr0WALFry2Q5cd80EjBrVX3I7DJ2oJ6eVmyZz3ImPIZ9ZJq5R4sAiNnxlvPvBH/8fe+8BJllVpo+/t3Lo7umZYQJ5yDmnAQSUjGRBJKcVkWBgV1aXXXcNK65rAlkBRUQUkBwlIzkMQUQJInEYJvZM5+7K4f+833fODVW3qqt78L/722evzjNMd9WN557zhTfILqeSgPBNK1c84z6R4qVsLRdXka1V3wy6jCrudlQJ0iduLVj9uBjHdZDMNly0X1aYScixx1wJ5JeqQoYTQ42K7pE0kJzp4lG5C1Z2tPYZ7DWcedr2JmEJ/vyDRcO4/Y5XUKsMoYdciyxJgApfUcEA4wVSHHGrhDzO8jp1jtpVhlsnJP5AKawjEkZGT9ZGjfFjRs7pd/f9nchmdg5zm3wL168eZR1zndHFUrVi21zb80Ep3veq4xincpIbmEYQaetYzencQQ+SYCfk19e+gCsuXyAqKCLFW6C2VtSV4mXZSt7NCVtJwQHl9zX5+D6Xm0B4JmhiJopngUA4JPFgoO4bx0wi5X+uWhNlYw0/hNAsSUTGFZpVJFF9DEcevRPOPnd/l4Q5UC+KWpZwLPw+D00qUy18VWrsKscM8fdmVHNLhGuhxnPWWbldp8F2GTTIVyUsOi2rMR23xwuDYkqoy2wIFCiEM0Fy9kaxrJC+L/r6U/jdfS/DKWrX1HIRyGdqTkA0ABxY9CJmrLeLW4Dym7CdftL6OOGELbCsUsId46vE5K5xCyQiDedHtaCjsyoFuuN8dnT78cWztsJZn1dI5+8LAyI12sqXIsx3hMdbI5LAlsbk8FsXL8AttzyJeGXc9TgI8nI0uOKmELMiyhwn+UFc/O/zsesurWVj/apYloPmfy40mds71Yt33hvBscffjEqpD2mn7ir8qXksOYGqLumX4r3n7mMlObhxrA+EYk1mo7rTYZmZIBTL4+4tQTKWRCLVI0ElO4YXfvUT+NSntpVOyx1jK9FX1Y5ToFMcpqJnEhVe/9qxJA5Mq5yyK8tbL7jmhCJ/HKUyI4VRRgxcVe/pQ/lBFOk+PcHGTgbHcTYaxXQnBnZ4ZkRjwh9KhlTkw3Znk4yVK/PIFyr4y5sDGBkt4hqJN6qo1VmB5rxRQb1eQncyaTrw09SLqjEB4Wel0FGU7jA7IRScYVKglXNHhQ6iMU08JJBPSDdE5jd/0mG5FRKrBXkWVhTCrwRo+W9yfCZCUj23hZi6+Lu4qk4NN6NlMkJXcj5XOT8mIuzIWLEGv3dO+GTf3AWJYevu8zrqgjz08nVY2PeGdjp0ZtMUQ95LBZw6EfJ1NZR2kwmH8YVV0VJYlb8Lwp/IvnwyvLLC2aSGHd+6A3FHL10sCYhs7EiwkWCTgTYG3hON3ba/ly4XuS4G9uUj84d9LxyC5WZHbYKKsM/8rbIq98wN98RK8koHxiYgXiK0/Zon4uBtLsAbL7VQwOqOorx9tkmnnq3i73xrJ0lAppogeK7Iozjq07ehVi+hXivIRFyr5HDjDedi221mTd3HwnAmSArb9+DrRYkkVS8iTSdgEszo6C2TI2Vrx/Ddf98FO+80d8rdgkZFJ1ZSnPFlSvSUzgRw5+/O+Ug4GQEp3njCtPUZxPXIxMdJkFK8xDI//NApgvedimqRHU7+ThWTkGM+dTnqTEIMeVUmQFaCpdvn5RxCHgd/ZicuXwLEScUQ+/wvHClKM6atZTo6VEeigpB2QKwXSHF8lYsnXlbPo+gG2h4GvVFFx61gN/gotOuIKBk9Kt4yloxezy1BknAG0wFa8OI/yOl3en+ZTEwWVujvRFFa+qqrn0RtbLHAcfgMZAxXioj2bOJK8ZK4PFArGcjOBIaEBmLBYK8XSaQQA6V4v3bh3RqwVMsCDymWqzj2JJXiJX8CkaBxXCe5iD+p2323S0UZKJHm+2gCYQOPaCUJKxAIX4XPJtVa8FOfIgvLUslwdkXoHaLdEPkjicgobr7rq9h0Ew2g+uoFkev1qwK164gEAzUHsVrCmOHdgGJhBRLVUdd1XGFYYYG+N/Ktyas/yOc4f+zRk2XueLo4hJXVkiCcGyvUgX/7VJoom8oEhB2BX177Oi657FFXitflIliSPGEJfPl8BYP3n/k5Ntjzcx4My+DQqTi238d7XfnpXwwvE1+JVlsASiXnV8ca0QSOI8/LcUBzVXZ0C6vewBMLvi9dkL+Wc2KYJz4urdS+XA6Gl5AlIhFxIp8dSaqM9gk3gWai7FwSfsvik/pwpI0flAYunsQz5U6HcMEXt8InD9loQtlYmxA2QuEo73p4Zg2sWlXAAYf9FpUinehz0gFRqVPP50HmGY5T11viUFkn2FkixG0yG4PyAzPTsbWV4j3ndpTpcRGLGtGBtLwjTMjvMEayz+VH8AzJzT7CuydL3VpFj89ul2QPtkpkjQTytaiOvI9UuhvJzCzxsiDsS2BYlTy+9o874sADNpKk6ne5fozV1KCXUCl268idmR6NY1YkjlmxuEDYOt24zhdLVelkMMlYuHC4ZZLB4kmtXoPDQoXMFyUJeqORiBR1MpSqZvdDhF2yiBEaapTi7PnoeOEfFjkYt1BOl++ArnGEIHH906C+IemwnQ6p0IcnHYGFNKAEaDq+UnBRrx7Z5Nnxd+afkyw2WjK6QjEJUzISuE3iFOFP5J3HLgW7uXabndwVa6X2bvv41t4wg2piALc++WPT9TEEdFG9stwOPRcWmiz/gxAs7W6YxMP1/FAfEPEPEd4H0xW9Dk1m9G1VIjo/pw7pfdX7MVR/ybio8zayG2GTY0NdcO/x5Iu4zTfBMXLDBuIl40ZNvlvOoU5YB8QSSFpBsybEj4UlLu0qpB1WT3leVHkSmTCzSYUqeIHz1z0HH9vkdLz1ymjodddDEhCVKhzCxd9mAjIX0dXEgpPE9rnz7kG1PITy+DLUC0OSB1/4z6fgzM+p3nWnwV3gInzOzuIEXFyJmCGicyGKszMRS8hExMn4vM9viiOP2GQ1OBoR6VCoI+9vBW/tsPWdouSiupTfcfdnZWFZ3aTNleLNL0MqGpFqjV6TJlV8eWgYVsoN4tpfHSZt76moFvnvp4WY8WfLVuRw5RVP45Zrb9fWrUywxJIqnpRVBlb2tHVLq3Ib2ARb7gxEhBQmCh5RVQKJd4nPCANSMesifjZCmIKVdKQBVD9slXB5rYCxuk81J2AY5kOAWuM5v4+Cj0QaxNZrQMOtkYxezi1GvFYQ5ZI9PrYpLrv8hEmNUeE6Ge+SThdXfs7PafrRJb9HZWwxYg7lr5OagJTHEZm2Me65/Uysv143Pqjm0Vcr2IZ1s0xqk5yoyngyAaF0K6V4v3TezW7FlAltoTAmSY6V4q3QhyXiM/ozgWLbRMTHmVAp3jdNt4vtb8+Twt6bAMRKqpRmAQ4kIQ2LrsCZCENghVBhTTZQICyLssU2CbnpzgslCWGgu6yWF8O/JghKwNCxWdWJy1minpCKGmEvP//Fk4jmScqd5ZGOxevEmP6FKMq4XIuAFG8/7rrzGPR0J/BicUQI2k2cjzYJCUVeN4plJBh/kCpd//Q7VClJLl1ThYepIIdfitfDeS/+482Ysd6uyMxcP6jSVRgRE7ZHHzlObvxvx/qwsINKvT8RIS7/4MwMrBtLGnPVx1AYehf/8OV98bnzVIHq/ny/dEGCkK6G+x/yvq8RiWOHRI/sg12Qm299FioVO8uFdopHi1vZZrBiIWYqSnLCsevgjDO3g8rGrkB/mwSLx/E6Mhqwz40lcULXbAmK5+9zHSrFfsRJcDYJCIm+VmWI37dSvIR//dgvxUvX8EkoYfE85qd6RIr3VZpknnkbqoWVSDoVl/wuPMFKAWd/bieccupOco03j60MdV5v5hwFExJyKg4jL85xpEhz/pduQUy4coQwGUleSpZXivi70zfHSSdtI8dbWCmofHKDX0a7OTEsyWDn/M6735R5oSbS4+RBMChXkQqHc4BJMgiPcvg7QhmlS6/Ea4EeCfwoLcVCminG4t2GB0HRAl3j/JvMS8I/U0U+gYC6RV6FYEn13a6DbZIO7teTwG41e3oiHPy8LVh4GUcwtmvV7WgZ4NrCg+jaWrK3X5q7fXlpZNkbWPyH37q7Z6C/Vc85iDmtk8hUJop5m3fhkT/+RrsgJkkQrT8juWsJ4x7R3CYTmlAod0SRFo2KWJ6Ont/k0Cp/eYpYdVTxbvl7On5YGJWuknay+PwkloklhHPjFvIns3j7P+v69Bl0FI/RgSeOrwPSmAR8BAlD4ASpxe+DXrXrlrgdDo5IP1zLSoUZIpKBsEDwpN7GBGT3eafh3dc9B8/ASxaagNBYaNhNQKbKL/BzNM6ir0VpALWhdxWDaCrer759qZzOVCBLfs4ESXK33v4CnEK/IaKr2Y7K1tYFK37GyfMEUsBtKqpeAZjM7tejXFoJjC8RXwDxzYhEcelPjhbjvqnes9ZSvAwm5hhytLYSGWSxkveNb8zH3h9bb8rQMv948MOxSPS8+9638K8X/EiSEFX0ULwr/1vbzpy4rftwM67V7lsmF1kIuB+2rFMaFMl+VGpQSGOE1BiS6A3XHyYQGiYgxPHbFMe/YFqamhdQdqZiY79nRf0Y/PP5XmvI6I7IWqZxwYVH4rQzFOvaaZLMe+hQmKCTdoHv5reW4k2p90s5D78UL52lP6yqsEQQCuP7d0NlmQnINCPdSineow670hUboOJJgcWBno3w9KNnCESk5JRQj7QjcTfP0lwm5X7WIhAp3ssoxesFwgEIlsuLqCi/o1ZS6IMovmjFSOvpZvENCH4oGZuLiwQnEiCUBKomxE1jZrjLLuvg3797HKbPSGG0XpZOCAOWZnK3SkKG+apwCUzX44jW1VjvW995WGBY2VSPwfxbTwENZholb9md4XjyG71ap+Vrf3UI1l27C38qjeHNslbDwwLyMI4Kn+f6sQzmRdP4w8t9OPPs20S+OytcBFUEpKBEK35K35uPIN27dohK17gkILfedJhIMjdX6ttj+Dn005EIDkhPB6FKes8eEfx9YdkrePbVX2Pu3C68URrHy6VRVNzn0b6Tp++tejxsGstivVhaiiWHHH4dKuOLkUkqtl+N3qiI5fGOJAGkxLxRN9ph2xS+d7EWwH49uhxLKv61s/X12XOgX8bRXbOEk3H2Fx7Bs8++gWhpJTLZ2ZqUsjAl3acwKd7dhLtHovYj+UGUmgjFrY/Pe0sp3kMMv+aQI25EubQKyWpOEk525AkFImyTY+yaa4+XBPyV4hgezQ9JctDMObGd5eb5k/d6h2Q3dkv2uOT/Jx55Gql4Qo9nBEvYMdhxux784AcHtQ3dqPJYLFaxoi+HgcECVqzI4cWXluGZ5z6Q971VkiF90UqBfXhZKxhEyjthAkgtiGkngv/NKrn8zECluF4JKVzWr7R03vm3wJHcYpo3aStny9eNkIKHvXec441BnvyHJvV+EnfQV6jTxSCcC+fe0EkkqvxOAMrqT0DMDidOioKP8v2nr0R+aIn7w2mJTbFB+oi2z5tdkFpyCHc99zOUKkXh0Ai3w+1WCDDQJCQex0PMCw2lwEs0lN9huyC6DwvPsvqBtgti4xH9OXkg5IMoRcHwaGSyjcEREYIEahUmuEXAhUt12BDw3wGB2hni+SS6VF4CIuYoHHgh/AyBlQRlbt1j+80FZTRyUGqTyBu4bZ6VcYWU49oJySYnQkL3qVj5cWs8TgvL+f/OBMQGs+o2TYxsP5zRDxWqEKGJUQ0L/vgt9bGIViVon9xGR/SIVLDFwO3HDwNcfI0TsJC242rmwwCAKj+P/V6r2VNJeAi+lCp13cG3Ln4et97+vHA0UvG0uaY4vvufh2HvvdZX34yYgcRN4qIsfKWlFC8XNVb1fOpeB3xiFr72tb1MZ2fqqmL2NInh5321qmULF43il1f9Hrf/9hHVMGcFSSZwqmhoMiFBF/GworihIBKNFbVyoXKAjnBKZIEQQpyS4iQ5kfdcOSBMrBj8XPKjfbDN1mtgZa0olX5XpcYkK35fgkZSrAj1NXRE2sn4QsZRFLzWI469DpXh9+BU8/jGxafh08ftMikfFI5HRrIt5YpbjIdOpHhryVn4wQ9PxMEHUDmp6Eq3tiYt+5y1TR2pN5LAbCelXiCf/Kl07zhNkcRdKAwC6fXw4H1nSPJHH5aq+LD4KsB+40Ofeo53Wd57SSner3zlITGL8zwpGKArLl8SDVYYCXEQYjkd0BXuICRBX2BmVbzVDSZIHnQhW4L3NpVL6YqUJHE79fTd8IUv7SfHXFTLCXemsaLdLiHhMTOII1GnBGwfWFCh9xB5IIR8Kg9EdfVV8jZI6mRBh9LO/gSEXVmO80t/vA+23moNvFnOCRHdQpJCz8eIUPqfx7rRFDaPd+G9hSP41GduVC+QSAMXocV5DX34MgojyzB3q0+acwuasFnhjicKQ3g+QCqeeFIj7GaPZA/2TE/z7llpFYrLX8FXv/FZfNZwQe7JrRIitgcJ8qtqqehmWMeKCcDO8WkC7+H8/4MfPYBYuR9pVuaZ8FqPFmOAqVNMzRjnjaAwvgoPP3g84vEIbh1bKWT7yWw90RgONU7bV/7iVVx+5eNwSET3S/GKeWxS5i4myLoOeVK8QvDPDSA3SSneTeJpHNs1y4UEMgGJVUZEJjdBDxKqU5H4XhrHQQeui4v+Wcc+r/Odcr5tWNTMkQJ6TTeL3RAh/592I6KlZUilZxrTRbPOlsbx8MOnSmLRKsmQggE5GYQXoaznYiAxwtGosSNmig/SySDfguuK4V24SYZaDqjppCYa+jlf8mE6FNrBj+v65Ft7XIK4gQp7ROxgIhDsRphkwjXI85KLySQd9Aga/PBllMb6sMHHwrw1muE6rkLgZAZqw2cnc46Nhwl2QTRJ3rrnvI66IAv+ei9e++A5k4CYEqAoaRnolXh5aPdDYWsxgWZabw89F/JHgr4gjWaE6qTk+YLAIeNRU7F3y98VKkBgo4LarHVwxJGfwSOPPIwli/7SZOa9Gre7469O7IQuma4xQKHhTOPm72Q0QrPs76QSHPNlWBOcn78t6CcBik19M+SqcW9TS0DyqBSHce7Zm3iQpan4WtQiIl/JYNovLSqQAEqcoo7fPfClj4QzIfj9L9+BOs2gkl3qHp6ZiQhN7pwIamWSbAfxwP3HijpONFpBdJLGinxNqJokCc/1dKx+DLXxxUjGk6qpHUvinHN2x8mnGC+QKUgMB437GqV4aXClbX0uElQDIvGPOPJ77ztJKtZOpIJIlJhqyu91WnVpHoPis1JTboTdnn9xOa752T1Y8Ow7AqOSRESk/PgnHeiI2AqUwDhd5QqtVqkCCKtTbF8rRlPWICH+UaKUJpieYddgvYwPq+pho4GIJ0MaDIxN4MLpx1EUKZv2zZCWhgBH9heBU1V+y7cufha33PwUyoNv4dqbv47ddpucEzwTCSagk01AwqR4I7k+dRAXZZsCqvEuXPjVz4iAw0CtrNKtfplZl9anCYMmJr4Arg50R+JYN6IOuVaKlzdWpTQHUE3PxfW/OhnbbD0Teacspn5So/LtL0xty95n7tcmUyrFe4eRxjakXMsr4qJADke1jFOOn4Pjjlk/MBBZ2Q7DzJZKVaxYEd7RHRjI4Ztfv0cxwmLwpQ7fVPm658Evy1zDjtoqmodZ8n6TUaHeNxsQ8/6xhpZx4sjU40JEP+5EGoWuQhLFjiRv2ZWJxqzXUjDI//o/74R99loX71fyosbE3k97TkSwh8/ZGQAAIABJREFUQ0JVoJ0S09DfX8D+h9yAUrkfyVpOzku5CAYmEyLFmxtYhJFlr3oJiKvSxXdwCN/99q4ixftSYRRMQkqTqMByzOyY7MKBmRnuPauWB1Dqf1Pu72Mv/ES6IH8ujeFFwpCIhggRBWiUlbbjjJAgckE2ime0C3LEDajmlyIVjao7OoUuUr2C8RdTWqOKJzLzdHvP9+PmG4/AGmtQincAL09SNtbPxbjnvvfxL/92P6r55ehK94gPi+0OiAAAlQsJBS4rukCkeD+3Y1uCf6vIgPd1vVgSJ3bPkY/sOP86lCurECsNCiRQJHLp71PnGlEQwv2PfnyodObfKudwf26wo4RH77vXEdkqwWc53cyRC3DbTY+Bsrzqv0J5U3ZdKPgyjnypokBH4XOFJxkO4VOcJ1kRd+jhYOEwVjXKJBeGXyFrCpMMf1IhiYeB2pguBpMShfd48GCpmgsM2Kw5sh+VSbVdi2YVqAm6EeYBTSagZ8I/uuJN6SL4VaXmbHkwZm64Z8fBamcfDOMbTD0msMf84LlrMN7/nnsK3bF52Ch7bNtTmr1OCtnpZdz4xA9RruYNFIvxCseIgYOZxEFW54j2NTjzKhdE427leLAzYrpN1nzQOq27ZoeNXRDtlAzVXkJf5T5zrg181SihZB7HR4pfolw12cJ4Z0/H/ZTpyDhOsks94ae6NcADGg/g7rtTF3THEW3veo3QlJKxrDddGZECnqjC7mD+up/vGIIl7U+jQ01C6mknz8OJJ2w5ZQdoC1kilGe3va8VaECksBLxhJpFcfv1DWdIezgaIdZ98g86CPO6E9XccmQSSU1AsrNUJpCqURVOjMO4/jefXA2TNa+y+8QzS/HFL98jVdAkquKoyoXm0MO3xEUXTZ3X4oeV7bj79aiU+4FcnyvFS+KcSC1aIrrwQAbwzW/uITCsOgW3I5Rm9SAmqzPlMCGqma4Pnxef5R9fWYFf/+IBLFhA7XkmIVnldSSU9BmJqryfLhiG8CYBodUCV1KeckNsl5DBopUo1eDHSvGO1it4rzKOKnkVTQFKeELCvWacGErQCpqXqAShN34n4Fg9DqcWMSZnt6Cw8k+45e5vYLvtLKSuM5Uxdsl4/yfb0bPqUeQYhUnxcg6oRuL4+AGfwE8vVSWhZ4qDyEtL23YoJjbao2LSxtEu+f4Xz7sJL/5hhSbphKbkh1BO9OLqn58ijusFVJCjD0uD/GsT5MvXCZGFvcYuGosP4zj2U9dJIBxPTxcNeo4NxfVyCiNkSo1PH7jnwKnOvIHvffPiBbj75icQi9nqKGVCy/jPH34K++yzoRD3F9e0CuxdR1DeNnh9Kl+adeLoQSJoFFoebsD80/26leRtmN/GED732U3w6WO2wLJqCY/lBpGnt0unxpt1oDcaw17J6SiXa9htr2tRKg0gUR4RCJZI01ouQsh5cV78YMEvscHHzg4IkQgPsDiMgBTvalTq/R3dysDbiEYcfOWiE3DGZ/eRpMZ2QfyJbbgsctCokZV5XrvXBXkQ0eJKNcwzyRc7T676muFiEG5II9efX7k/NtqwV6R4nyuOCBSs083PxVjwwgqcfd6dqBbs+rOmOtFb/o1PipfqZywaPfHYKXKoq0eWo68BOh12DqlIBOtGkwJp25JdS7NZKd5IaUjgxypF3CUEXFHeKo5gh2178L3/PFTQBr8b7xeVqk6v1CYiXdGYQOpIHFfY268RKa1ChoqTco/pG8UkqyACELn8GKri9VJBpFpVI0smNS6P0ECkTPfChU4RUuX+THmGjWuJdD4MEZlBbJ0yswb6oskG3yDtvGuC0ACZkt8p3IdbOwnaiWPC9iusTTrGV74nzyNs4/3bdP8LOx16/62fK4yuwHtP/FfgHDbtOhmZqHrTtNo23b4bL7zFLsgzRtHKkMYlADek8QAUy8KrrPyugWT5uyAuR8QHxnb9RCwEiwOPhU7tui8sX4pyfTDIl5bE1AjsuPyQv6VHiLlLckztJDlOeprnA+LHiIXe0TBsmHVF90nzNn3XN1jdRCQM6hVHIhHHmuvMw9DgIEZHBlCrWOLMRDfGO7eJOiAsFZf2IDRAW55+GV6RiLxwvlzBanMm5l8rlblIbgWS7BYks5LN/uS/jvlIOBNc4A4iDrjUj4xjnIBlAeiSIJjYX07EV/z042rct9oJTx8+d+7doj6SrBcMvCQji/izC84392wKjuvEz1fUl0MlFn+PWqEPmVS3QD0ILaDDLiX/SLZjVbxYGEJxnKTtUwTnXo3Qo0b9IWwFnAHU6nRE/NwQXhyD5Aceegff+dfrEGc3hKS+hHZFFF9LnG3SdSS2yhsuoczXnXEr1ayWsQNigp9jjpwrVUJur5SGUXRqLSrDwcqpve5uJ44SuypCSm/GNnsVbr1PcUQRq8Xl2j6277UojS3Eo49+Taq0kxEVYODNyh7lniezdSLFW6lWEJ++JV55/rOy6wXFITEy6+T6bEBHR+l50QyyTgy//tULuOKKBbLAc3EsUu/eSeIrFx6N007eQnwphh2fD0uTYZne16CTNf/toF7Ve3nQgVc1BMI006Tqic94qzSKB+/9pFzTk4UhrKyUkIlGkZWKlnZwpKbpQNyZiUu3nTP+Po2IqC5x0+7k44hSlSihrsOc3845by+cetrOYsrmJrS2o9bCqNAGxLw++iKsgZRxoL5OZGVjxVUiECF+IGn6gfiJzwo/9LagFC95aZyTDt5/Jv7+gt3kYzeOrRC520BnL0RMwP19vY6eSAzzU71iyPb3Fz6Ghx77E6LChfO4CDZADPMCWfjsVZi3x1mhUrynnbSeFKGapXjbc0DsokoZ11O75wTuWXXkA0RYGIjE8dCT38LcOV34Y3EMC4rDri9I43hqlZARSb55ogtbxlWlae/9fyP+TKloTLtuxlRUyeBxSXypbKQGc4P43sV7iNCKyMbmBg0/gk9i4uvj+LNcDHbFPnPCLSiXVYqXRHQXlkehDb/IBsUexlfhoQeOl4RACf6EfwXHCvdPHs160RS2TbLTEyT7Unr2/fdH8LOr/4ynnnoDkdoIshk1CeS6J95KRryCYiX//p1PYO+95ok54Z1jqzAcgJhPfL18/6j89Zmu2UJ+P+2z96Ba7EdXOqOKhjw/3l/pOOYkEVEopTV8I2LKwqWMoImB7Ery4SN0awfd4wV4nXOthtvEQsnMlothwJkuadnANDXzkfdL5oyGtUffT3vvG+/DZGZw77OdJB3BPdcxY4PdkZ25YUcHzMxYF9GEFpH+O7YPX7oBo8v/4h46HZuDzbKaULfatAtSwm3PXIacGH8aHojtVtVsskikhFXW1HneOqhbpSvFVRgVrQ66IJZ0z2/l6u9jceW65s6GX/LZdj0mFJlqcbXmnNqTz7Xjl0ymCTiE42TXoKWn4X60al9NVDcwwX9YN8TliLCMa6BY1haek4GfHONEEYvH0TVtBsbHxlApFYSk6W7uzQph2As8i1VL7YDsueHpePvVcBUs7i9oREiN+gJKlHgd78Pjj54sh5wqZ8I6CJPc+8NLHkY9twIpo0LBSeUr//gJfOrorSaFsfc/cgtZ8kvxek7AayCR6IET4/2oij+AhRSwOk3fjMkqSfhhMocccZM4VkeLA26VkQvXvfd9dpK+EcFBbNWQLNmVPJN0Ii2qNq68MDlBrCDT3Ko0hmJuFc46cyucfMqOqDl1VJyyqheFyFtOuSPClr5xtbdnzErYzy5/Enff8ZzoqXPhcxMRY2YoJEyrMuIzYPInRKpo5CXADMwK4yvdKuGr5RGMWGUTo3IVbqBlOA+EGhH76ThSxfcHdKaeEpSvFe/VCJI14kXVcO4b374HTzz8ecyYQaJiFbEOEgqBrlWp/11HbLK+LAGOkYoqeFK8Rmu/UkSsdzM8cM+p0sl7uTSCJdWiBxlqUv1q7ohQxnT9SBozIgk88MCb+Oa/3m+UsMriBVKq1fG5c4/EF87ZAXQT768XxHHdz7mx9zMcKsSEMIKIgbTtPv8nwQCdlVLOfyK7zGCFHa9hXHftfpgzO4NH84N4s5Rrgnx5nI1GCJ0D0nxpDEc+hO1O1kp9SEUc6c6xYnryKTvhvPP2lCD31coIiha65gvw23VEUk4Uazpaefa6k8u16kyVOiHkknSsSl+Nkrf8XpgUb3dmHLfefIzs947xlVhaLbkJXWhnqyEhyUai2CXRIwZtV139Ki674nExZc0GuAimCyD8lGBi9P5TV2KDvYhBNwmSdKUK4qmy3z6eFG+nlXr/bMZk8bSeOeLnYO9Zlf42rIrHErjgK0eIyANJ2LePr8LyCtXuQlSwWsr01sUFe89kryRiDzz8Ab76T3cDhT6k09OR7JqFlECSutQsjom2cDF4fUO48O+3xoEHbChSvPfkBjA6GTNhAJaL0bcyj4MO+y3KVIeq5wWCxcSUvCBxomfH2s7X7L7k+6EiG1nhgJCMbjc+T3pgbJXItEw6Hn/6Q1zzqz+hWiuKxCzFG2KooLdnrnYabQIiCpDazaJk+4MPfzbUQJZKZPQJ4YoYtrFLtbxaEiWsbSJZfPtrz+Cpp/+KWnUM2WRG3gGBBls5dapGVakcRd8N3aeMOwN5YvehfZJhkg/pUvgI3hKsqtdZMJkwVQpDSTYHDL2WyUCm2kbUvl+SPze64i2BV7XrdDTvLyzh+WiSoMZjsXhJzuZktkTX7NDvlPPDgQSE++ykC7LJNt34y7JnsOAv9xngq/JC1dzEmjTGFBJtlDW1PGjo5iZpccnnPnNCT4bXeoxoV8TvE6LyvQ7eL12KMgb0VpjE13UrD9wg21RgfM5YW2bxDm6hSXSb4Fv+xoWDaCKFww4/Bnvvsw8cJ9XDEmyLnRMITLMUEhxb66G3PDO2hYQoboiVVgLMfkEWZL/es9wZ5YsoQzd43MD+jM27e3B7kZqAfHyLM1v6gPArTEBaSURaKdSpkcQ9aVF1wX4AtdxyJBMpdQ+PxHDOueRMaJW7U5Uh/z0OVo2NFG9lTJyAKclI4isXOqrkMNA57/Ob+aR4J0/Y9ic8+x1yo7j7RkhEpw+AcaG97c7TjRRvTTotk908WJmSXSv5pVINprKKXhOJ6IorJmGvYtSwWFW75lefFkhbxamiHKmIWkgzmVU5FFaGdrLnx3vORIznaTfyQ37zi4fw/AuLQHMqkdjlH0tYZ1AmpnrGGMxtjeseXCMmG/wUglK8fymPoa9WksWnWTYyjNMBdEVi6HHiGKT/jPmebdS26hgk6zEk63FDRr8ef37BkAMjJqHzkdvD7ptNQOihwQTE0KU7usUBjhFFFS55BJXRRYhTY4JeHfUqylRT6t4Y99xxhkjx/rk0iveMOIWbILQzsqsD8YiDdSNprBlN4YUXFuNL59/ik+IdQ6GUQ7RrI7zy/Jly3ktoBFmnIWFz4G8r1Y2BcqTuIG5kay+//DncfOv7boDOQJAVz8YE5Bc/+7hcE3kQLxdZMAnhsPgSLL9PB2fJreJd2MJ6I7A7WViBJEpICBE4Jd3dBS9cINf0SnkY43Ul1wcT0gYVLF/HJ+lEMdehOVrUNYCrkXSc6ulI8taMdNX2F/8SBobq5XPPXceiqyuOB3IDQkb3xqknItAoomCfB52id050Y/1YGvc9sBBf+5d7JQFJs2sqlXhVKmopxfuHGzFr032R7J7lkeSpICaeFf149JHPyKl3KsXrH+zsyhyRnSlSrNY0r0zz1rrKXHPxv/fhr8h8+VJxFM/k6UjON8EveuB12MISsrgTwWbxDHZIdBuviutQKixFGlWkhAvC6+8V+B8LIUpEZwIygpOOXx+nnaqysdeOrkC/6PV3vtkOTz5fxZ77XodyoR/x6rD4wzApTaYp0c7uS0LmIMpFM1il+MCVl+/nOrGzA8N9bZfIYr0G2VoW1xYvGUNY0sGCqVMvIxGLI5WZjlRmhnnWGVNFVmlzdnx4zLPO3Fo4iquz0aPqa//8EKrVMTi1giQ9Ag2Od6lEvHiuqJCOSNcazp4EeoaLYWFSrkdGU5Kh3YupJhkSPbXkQE65BBe4bXyOQ4v/hLEVbwU4ERPf29YJxrTYxuiJb4BCfRVWFv448a7+B30iFZ2Ozbv+ru0ZzZidwNz10rju0Yu1CyJqWNrjkDFRV46OOLdLnG9g3Pw9ea1ifmxVrAwhnZwf30wu0DoxXvRmUQ+Gp7CvfG0hPqz8Ss+Vx2P8zQJ/IwTTiKV4eYG/UzaFm+/nifPKowmsu8GmmDN3LbQnoYtJjVGzapWANDoqxqkuY8xHCIehDCOxiax2NGIBG05ML81crOQTDVmXJcRblRgmLyG8kO3XOg0Hb31+2wSkvGM36lli8JUUKlV1owNvpVAnA0HxPxaStklmphfIWZ+/HZXCcvG1YGWI1ZJdd10HP770SPkKVaMoXzqZzQZ8qkzVLMUrkoSxtEh6kmR7+snrC6SAWyJGqFIn2ax3RmFSvE6OXiC9EnSzq3PJpUd+JLCyRrKrqO0QVmBIpWICKApC2gUp5fqxw7Zd+N73j5DWftGpoOLQKbs1aZuv6JSnY1bsa0rK50YIxK23v46ffP9WxBM9ovpD40TpipAIStlden7QuMkoX/llC12FIDf4GTBVwgz+WhkHZWeZh2vgxUREq2Gt1HPIdSDUiHh/QrFCVbManIAJw+qpa5XositexhfO0eRY/TBMZdZwB4Q02bDZ8SEqaFFWTSYzvnwcIxFVuBOV3HLEa3lX1UakeLvn4eqfnSAcjTdL43ijMu7KyoZxFxoryjzvtaMpbBDNYOGiYRx/zFVSHRa5aleKd2M8/ejpUi1dWs8h709AfKpEHhQoGDDyPFK1hHSTfvNreoG87nlS2ASEbyUD8RKhSPQdUqNQkoGfKQyBqXswEPdBCv2keJOobJbIYqdEt3I0jrhJZLJjpSHX1Z5zwMO/P0eu6dXSKAbq1hlaj9O6w6KPMRGJYm4khS7EjK/FE6jRpyeRloJHUOmL6m66qNo3jPMPoYkBKV6TaF/3m09irTW78Fh+SOBIfsf25k5f8HwZgG8Vz2LbRBeef3EFPnfuHagUVyAbJxfOchEoxZsJlQhe8cYDyMxYP0SKV4PWW286XKV4Gyr1nczTrJgflJkhpnlWirdCHmB1THwYqJz3hS/ui1NP31WSgBtG+8TwUMaV2+lpMMprgqSx2xnDXqlerBGN44mnyc+7DXXyMdgFYRIifhUUP0lKYGvnzN12yuLb31Iztd+Mrgj1yWh3nf4Oz4mn34tXX3sH0WI/Ml2zFDIr/BvygsKkeOcLwT9sY9Lx59f78cSTi3DnXX9BlUUUGuHVy0qMpU8R6kjEk/JcvYKPhcEyyWdRkyGIEfYoDoMeJGedtRPqDuGK3vy1xeZq1jnR1tubxPEn34NqZRSVygi6k13IdBuFu0TGqBrqflXG1pv/PD6G9aEI/q3H7ryTIZ/+GycZjffjb5F09MY3w/T4FsjG1g6oSY1VFuP93N2o1lWA5b9/m7gzs37mcEyPb9b2VDfaqgt/Xf4MFvz1AU08rNKV8DmU86Nvv5agNEaw/1aBAq8Dop10K3Tj74Jot8OfhFguiSYsi8u/Qq6+MHiujZCrjrjWU3gydr8WySSd6VQX3xjzHpiFw8WCee7iHR8ultZEw3ggTJ+9PkYGV0oFxPXr6Ahj5mvbtCK6N2EY9TrW7tkJp8y/sm0CUtkyg9pMq9DCylxRJTkpESlSqLNW29fCGiZVCn1IoowkExAqYVUreO75L8q5TqXLwqu0TtZ+Kd5MdqbAPhisU6WJ20chxRtMeIwU7/gypFMkY/dIcP3d7x2qUrwRVsEV/jOZjf4JVj3sk0feLBrvcZJd2dbvpqrNTFNVUwITCbZW3pGE9AsumI9PfWprOSRVjJiE+MnbAZlFN8hbvY6I9dHgMemk/pmjf4R4PCEkTOrxywJJjkg8I74TVqpUK2C+BUsqwzr+PCneWXivnMO71bwsaJ1CNAj7WD+aEcnVgVox4IAdqLD6AmpOTSQaJxGTQJYwJ24Fp6gFPCY8IZAd+4z9KmZT6eg1iiowAYmVR9TPxozhWnK2K8VL4zpWjiv1ELUv27EISRjWjCRFujVcincISK/rSvHSvG+4XvYSuCbfEf80r+OIS0gaCcTrUagU78NKyjUO1Yrx1eBIIJ/FEVx4wRY4YP950gF4cHxAtHOCgahNPBtlWvXfG8bTEoQq4fkWgcM4+RUCxWEVmk/v9rsoL5wV9bClAl3r3DeGgf6akRR6nYSRlb0TlfwyZGJRA7lR9+tWUrzsKJAjEpTiJRxnEJdd+nFsscVMLCiM4OmCciHCOn1NqmZmKd48nsH81DS8/e4wjjvhJpToR0FujMtF4HkxQGyWCB784EVR5Jm12b4BKV4WNaigdN2vD5L34InCMJ6XDoU8uSbOQiOHgf/mONgjNQ0fa5DijZWGxSCRcwE7Enfde448F79jd6MKU2sZbZXq3TyRxfzkNNer4rHHn0eqXkYq6zNkFJgQiyZV7Qrk+vHwgyeIFO9tYyvxlivF29n1+Ts8P/npK7jql08hUuwzCcgckcQVXhD5cHSwMFK8TLi1G7+puzQ0Jh21elG6djUpvFREFlw0gGJxxMSTSb2UxFxP/s4IpIOy6NbbQseaylyXqZhHiCV5XoVh5MqEXHldbPFpEohLu03hLYR+xVBF77S1xA2dXW8tMKkHjrsF4imXbmuGisfjameaFJ5kTHZVbb4myuCyKEBFpypVMsf6kOiahbW3Vzik3aaedLS+j62SjrBvLCs8iRXFFyYTQkzisxMnFZPYGeKRLmzVHSYp7O3FdkHuePanWDmyVPiChuHnSijryDBcH5NEMDZX6RLKLdNPLI5qhUaUCqOyHQ9NW4xarfBgmaoTimVhXrqCl2oDWFi5rP3ldSIY1RHfo+EwbsPB66gEOyDSBmJbxqgWWCxiI0bUqviEqWdEk973+d+svrB7UikGbeANplEiHL+ylZuc+BKQQKLhvyh/a8j7fCcJSHW9JKrrcyEwkxW18ymFmh/Af3xnd6nSqLFeZypA/rNqlBZlVTJZHdeFmp2Jeh2333WmG+i1Gw0iaxpSUWbVmX9cKd5SP7pSPdIC53FEkpDCPK4U76dFiteJsjtQcwPTTl60QMJjpXhzS5CMxeVYVPixUryiRDUFKV6/etj8vZvJrlzURPZQ1ITY7raQgjGpJHNR/fq/HYCDD9pELokqRmVirk3noJWspas608mNaPiM4JurXJh08WEScuynr0SiVpBuVzzdq4mIyPcSj+3vhHiLiSyWIeOP3Y/XyuOo1vV5BWVS+W+vI2Kvj1yH9SJpELu/qEoVLVNJDavgmwq4qGchhmnwsLKUuS04JVkjXVKy7/NaY9HAW1TMKrqIT6WjF/a+RI0Ur4xhJmexLlz4NZXiXVYp4pniMAr+BKTN9VmjvZmRBHY0TtK77fgfSmh0SIGjElZQindFvYD+qpWt9cvx2sSjGbOvCUhczPtefbUP5553j3GophQvlbC09a5QJIXDnH7S+mIU+mGliLvGVmHMQKQ6klFmsSWWwsFpreTuOJ8S1v2w3UkGgVygfvbz47DNNrPxVmVcXMe5WQhWqMyw7/dUWqLjOLsgLKiccuYdqJT6kKyXO5LirZTyiCVsByQ4zr/xr7vgY3uug9dJhs4PolCjNKkng2oTZr9KlP9850VT2D8zAytXFXDgJ6metwrxWqEzKd7+hRhZ/npLKd4ff38PbL31GvhDcRSP56cixdst8q22o0sp3ig7UzRIlMQQAsU95dSdpQtCqBdJ73ZrTjyCHSD7/LojUeyT6sWasaRRsrsNKC5FOtkr8L8E4Umce4woAbuJHOu333qUcPYIf9PuU/jG58FRm3AiQvifEY1jRjSGHZJd6HaiuOPu9/CNb9+Pen4lstnpwgEhNEngxuz6cbyLcIgqU3G8H3zwhoFOR1jSQSHSmD/p4NxJM1djBsvrYYdF/EboxeR6K5k4QEw6mejnBa5bofFjaUzEPvjuics3+RqEptXE7s8obvq6t4K4sK7iSTixJJKUG5ZuPItL2t1WkQNPXarTpeT/zySjXBgNSOD6z5GmnPTkKI72YWTpqxhe+hpK46s6vQzzOXvfgknSZJKOxgOWakz8O4MHFqorJ3W+VZQwXlk8qe9UanmMVhq6B2YPG2WPQ3dsvbb722DzLiwfexOP/PkmCOiFcD2rbiWQKl/3QjoZ6hYi1HMqWjkxREUJlByjoImhliOEoq4dFTPD1/kd7kfiIE1CpAuCRXquU5bbNVSJDmwx2t2UYAJiZbncBKShI2L3JLwQvrDG1t3yOCxEyiYsrPgRH8kEQ/ZJTgn9QIyXR1gWZdv34hvi0ycOvQp/kuJ9IBntxgX7PYol7+cw3B8+gKtrJVDdyCyMjVKoJ2+IE0/aesomd7YibKVFy0UaJg0hmSJmlKoZDm648WSsv17PpF6AsA8LzOtcSiH2oTvVJTKMIkEpXiD0UeDE70nx1n1qUf6K+EQnYknifinehFMT51tO/ocevgUuumhf2c1UquBNMK/yKji5FT6y60yBOHEREplbGviJfHJBfEEopUo41r9+8xDsu9/GkmzlUUaBnZC2cqrNAeVE96Lx99Uatec1AGdF75//5X4sePIl6URRKYWQOO2GZOX8VXrRq7o1SfGa8beyWsIfeG0mAXEDMgOhCgvQYhEHa0fSAjd6vzKOESGjaxWlCarkg/QQODTDSSJhZPtKThXjCHdib+yIUMa3VtPrmUpHr1FUge+Lk1smnB/KTlYpJ+3E8YkDPSleEpepnKSBWuvr8yeYPU4MH0uppv8Xz7sZLxkpXvISGqV4+2slLK1psB7oHIV0WPz3NYs4ukS2dhzHHnN9gyeFUTkhSZZciMIott0qif/83j5ynKuGl2GVD+oaeF6B5+d1MGhMd2x2tnz//Asew5MtTvLuAAAgAElEQVRPvYra2BKkUspJIiTl0p8cLfDIDysFvF4Z005DG5nmxg7MrEhCumpWVla7k5S8Vc+NdpK3ZpVTbxIh4JMPoJLT5569GY4+ajM3+Rr1cRHNytOG+wTMjSZwVHaWmL/N30v9gxLVUWS61jTzIDsg4RLB4VK8NHAsoFwgNG4ngcaxM3X/+IAku5PZtkhkcFR2jYB8caTQjxSLEoYLyLlZC1FZPMcuUF79UPybvyMS9r5zfFMpar/0dLcL8vgTf0C8mhdZ3lTGuITLusMlVdeDq686EBvMm4YnpcMzIh3WJCLojsbQG4kKuZ+JBonh7Kq22p55bjnO/eKdqJdWoSvda1S4TNLDBESkeNUIsSLCCyPIjw8iXyqgKoUX0+moFWVMxmIxxKJUEzTdDkk6WLjReZO8EmuqJ4G/ka9VHwyVHOUmwgfsvBDCZcw+xVOoUlSVKpLPOd7ITTKQccIVA7BvI20rx5CEJ6UeUOy6xHl+SeX3+X3L2kKk7NmtfieDakxMrmioSXI0u3nF0VUtJW/Dn5/XCSBZ+6NKOmYnd0N3bH2ko7PamvVN5n363/DZ7t4Y1t04izufuwJ9w0vg1Kgcq55g8j+BYnEd1WRDYFYkpVPcRFZvSzTX7rf0Wo15oa5SfuUsrvhsKNDYkMcxvjEUiK6N4L3KJYZgPrl5rfVzCI/FJ3puzRwQV03KfLUxqeCPJbGIaVfD72TO3/m7JbyJ/H4gS2o8UZXlUt6IkfLlzbaJSyP3pCP4FvC1A1/E8kV5DPSFmCdyguqOorx91qcD7y0+1jCJl7PanIn5vxJYRKTYjxShGMluuWeHHboZ1lqPgYM3GZGQue463aHPjDjUnm6V3PRviz4cVdJ2qR89yaxiztkejlOSUL1ASsUh/PKq/SXhqToV1MQzw1bGvcC03bRITgu5LXREphQvYRiJelECbEkKRIr3C3JqU1EP83uBBKV4G8iuLpaeh2RlrYRaeVyIrYR1FHMDOOmUHXH2OXtLElJ0qsgRS9woS9s2ILdtz4leH+/3/vNnEnLR1x/C848vkPsj3Zv0NFEn0yREF1G7YPI6VIpXg5/T6UVz4lay84fy/aAnSCsIlFszMZ0KckTWiiSxQSwDBtGL6P3gGmsxcOVU1hywM5CZ5sTRa7ogeVQwxgSkhQO4n5MSoQmhSUA6Vc7y39kmUYVSP+pjSxATAj/HXQmVSgXxGVu5Ury/y/VjeUUhZk0qTi1I2xlEsFOyB9Mjcfz62hdwxeXPSQDBgISyzn4pXhpBflDNSWW0GRLVSBb2oEP0zZiOpJHi/QXS9GXweVLYjq9ck+GcPfrIcXI7WhGeQxNHM35ZAWfwSTKvvDeXPIaqMQol3IfV4XPP3UNEL+i8/XJ5BKVaK6PKBo6R6XhNd+LYLEbomoF5UYqXBnBGite6b9vkOszcTLHxNcH023F+xGFzcP65O8u1XzWyDFQlatxCExGDjp4RieFY3l/HwdnnP4Rnn30d0fIAMtk5SpCnSIYodIV7lLz39M+woXiBNMuxs1JP3pztTPmTo05mBRLQT+yaHZDidShfnOxRLmAsKVDcz5+9kzwbywWh6lLYprLPOs4ax0PGieAT6emSLIhj9+k3o15YgnSySwjp7ILoekBp9rL4Vfzgex/DDjuoqV+nW7Vax+hoGcMjRQwMFtE/kBd/pOt++wfUyoOYlukVyXQhobPrK2aE6ses3jcUIBhDpTiCUpGeGSMSHEUjEanskpzKuZES0pp0cJ5MIEp1NeOxZJMO5RqRoGZmRis5Kx1ZTeI4rzLBUEiX7w85JZJ40J1cCCNG6EcVIr110PA1pAsS1z8mIbIKh8rr8yC1q8EuDDwGQqByAx9+pElG8Dl3AkNqpVbFPQWjBZt0ZKNrIiJO3/+3hd2B9TfLom/8TTz8yo16BwlwEdiVktCjiV44VcbDHIkFM8urF5iKE9gVn1823jGu6TFhVwaKZcjo/sRF4w1Ndvqq92GoupoQNwupIu2C71oHvj5N87uTzMqlqdwWB1wLAqnFhXEPTEB4MFZVbNIgChCmK2KrRYRgSQbHxIQvfYiJoNyoEFldGeOGAD+psawvxnHbXYWZ8S2x5L1wMpMmIMQmNy8+rAQ8bgyTplbNpxKW+lpcdsUruOrqJ0SKl8oxrIYzKOB9Y2s4X6VvtVdhkuXFyBc2L8aWrNQ4lXBfg5ie7RENeCFCx6gIwuox1UBGXSleUYqiXK0bsIaprTTf8FAp3tKAdHWIs+Yzfuj3ZwvZdSpVcB6xWYqXZNeMj+xqSKVGVUodn8uSZAl8rjQi1SDKPZ50yk44+5x9JAmhwgyD6TJ1+H2JV3Nl2xeA+SrEnQ6/5iTkYTz/+HOSgBCWILrxosyTkcXZGhZ6ztV5NBp2PVoYxErB7fsgWKFqOV6lnhXrreKayL5WGcV4rdIkvxuW0KTA5IVhuoMRlDBWLwe5JwFZUAsJiSBWjyJqEhBEaojQmd4ESp3cuzBRherIIsRj2ikiabtSLiI2fQs89uDpQg6mi/O7JDi7KlWtSbs2YEs6DnZI9GCtaFKleP/tAVXCqpYEI16s1XHhV48TmNdYvYK3mdgSrtgioVEuBZVLvI5E2olhjqPeBXvMv0whKQyEaVrGzrEptijnRyGf1/3mEIFj0izt1dK475YFA4DAeFVwCzKRKD6e7sWm8Qyo1PPVi+5DNbcMiUhVVJCITz/ltF0kCaHc6tPFIXGEDiZuFpIV7hvT68SwdbzHeE78VmBekcIqZCnDS35W2krxEg7TLHmrwWDzPLveWjX84ueHyvW28oXwBzqNHSFCgA7OzsA6sSQuv+pPuPJnT8AprAS5cAoFImyztRTvu0/+FBvtfZ6qIYpKV9mV4j36yDk4+7Pbybl5nanOOBL8DonhZ/WsKd+3UryEKaWTWXHRjpHfVIfMW7fecUoTF0QHQfPxggajmgjzvmwYS+PQ7Ez51rcuXoBbbnkSscqYuITzeJZ7IutOeRz/9NUdsN++85peTxo7MskYGiliaLCIVf15LFk6hnfeGcD9D72DWr2CepUzKmEgDOKZNLKAUsUa09fUjq8xIlQ3dCv0YuB35TxqhEVVcrI22eCf7znHqiQdxLrbpINrpTHlc5MOV1nKt242ELO9JEQLmyI0Y1WqTDdOfm4kRnktqt5nC6QaR8hPjPM4u7HCGTEKQvJvN/mYfFfDJhnkMJbzQyiO9EkHg47hU9s6SSpa7Vm/G3MyiCKOcn2MEjYNHw7u//+Sjsk/JdsFeegPv8bCvjcMLCoGQqW4lmy/8ycQRxKv//lVFCtDCsKSeNp2QVSiWSFW/B/VrPQ9cBz6pPGzZg7m52yCIzG+gW1FqE5XxtuFb03+AsK+EaHSbXjhZKIDaAfEJXnbj1tSOi/Mj+0zL6eb+aiKjCvRy64F4VW2a2E5JKbKoOlei6SiUU1L7qhPprfdlUhypHmUbg6O2+ZyzEpugw/f8S/owZ24Ury+xYfEUBrc/e6eT38kwbSQxC95BLXcMk1ApDtBeFREFjtCiMTAiK1iPkTTEmbFngGtXYh0QhVhVUlgdCqgeY1OiJy4M9kZEuzQm4ItYlE+YcWxOCra7yS7Etufdxoq235jsga1FXdE1CMoV+jyrFVQK8WbNoonvPe336lk19VXD/NJ8QrZlVAPKmFZLD39BrRKwDa6JRxyMWcnhF0EdkMOPXQznHXOvi7XhlV9/lF/h4kDVg/yMImOSN0RMj2f3cJFozjyqGsQq/TLc5FAQJIQQ0w37thyj11egDHsevB4SZ6eKgxhUaXQIAfbCKEJVuQZMO6coMw0sLCax7IqKyne9XqcDk24bEeEeP9ZTko6If31IsbBBEQdsVuR4BkAJepxIV7Lgh2pgTA/yxGxCUK715djWRL2mgP7vlCKNxFxJCip1WooV3KI9myCh+5V7hRx+a+VxgKB9ERGbqLnn+jGRrE0XnhhCb50/k0CrVBy7ggK5Ct0b4I/LjhdTvePpWEUjG+GhXp5kK7whJDcm7UcWgQ6oBTvLbctRJIdsBQr8WpaxveYFVlJmguDuPrn+0p38vf5QbxUHBN1r7bTnU8WmfCYPVI92CnZ7XYny/mliFfHNRA0ctzP/+EfZZf3saMm0LVwI8vg9en46HIoedsr32cwTahTJL8CmewskcnW62sd6Mu4sDAXX5BP3hbn2WwmFpJ8tb4DdvymHEc4IFvEM7jrd+/h69+4D/VCH7LE6ZOIbhIQmW+F32icoM2uP3zxesze/IAmKV7tpq6eFC87U4dnVIpXXbufQq3Qj0wihWRWPToEIlsu4stf3hlHH72VdEGuH+vDCh8XpNVd8HdE+G6nI1HslZomyltvvTOET59wE6r5JUjH0zp3SleC6w7NNwv4zKfXxyc+MQ8DA5pkLF4yirffHsDDv39XEwtQ5p5JBrsI7BRUUXOqcIhm4Phh0k1n7khMil3JVJd03pnwUf2PAhJMIqyfhXyf2HVC8AwMiu+AhhI+p/Ao1zN+zzqGW58EI2dri6V2pXcTj8YEwHZBlNvhwqsk6bBrqb/o6vu876a73TwLx/LJ6kqk0eAv0/i8yKsojfejMLxUDXT/ZklGJ8mHl2SkojOQjs5BwulBNkY51DjSkTXc0y/X8lhafBSDpTfcbkcqMgMzktsgHZmD/+t0tJ2i2/5y7Q0zqCYGcOtTl7odCSYPfBkoVIR6HJVSSYyVmRRbCrDlcNgERHkf6ikio5+FWSGfc802Xh6+REUU2eT94eci6Kvcg6Hai77mg/+0TYAk78pk4VWdf95AsOzJslogy4WeiQ3suXiYCVw7Hp5RjnvKQiY3XQ4rkxt4DO0XVZXTJTdEXmv9S/girUhIvovksdltsYlRrYzd1z4L8+edhndfb02wK8/vRj1uKjRmYtTFZxVuuP4ICXSmHkwrOZkcjc9+/lbUWJmLJ5HIsipHP5C425pmksDJWNrFnPBlATCkOPdvvSV+iT9eLxcAVprEiZv+E6K6lFbXcJOAsOV+hpBdt5T90o6Mng3BVr6PVBtigBWEySjemjh9SvEyoGY16Mqff1rIrkren7wXiO2yhEnxEmsuZlNCqGSVTKhV+n/h8KiUMomGVD5hEiLdkMIw/ukbn8ERh28mAT238XoZeYdoa4/c3dhh8AJOI3s7iY6IXxWKAfX3v38XUk4ZSePYKyIBViVGFlsmIOQFEJ+twc8N1x8u449OyW+VckrOtRX3CTgdrAzPT/SCCQUdsP9SHkWJz9vn79AYUNuOSG8kIRwSqkDlYDon8r0QLkQdIOckU1flJ505aihHtHPShFlvMy27HKOAFC99ExISEHlSvCdi151nC2b+xeKIO1s0iww0J5gMrrdMZLFNvAtvvT2AU0/8pRBlZf/FMYFhRXo2xQtPnylj5RUaQYrjuiZggesJhfDVhUND1Sh2QijFe/U1b3ieFH4pXp+KmzUKtWpQ5QkSEHsbeT58xiQEE4ZlpXhLxT4hoicShPokMH+PjXDZ5SfI1+7JrRLujDxPMx7CRQbseHNE7nV+0ktAKuV+1Asr0ZWZoWaE0nU1ZoRm3vF3LqrFMUSTBu4q3awC+LNifhWuv/4wrDkni9/nh/BSYUTccTvd4nCwR3qaJGDPPb8c55xPyfNVyCQ8KV6SvqlUpJ2ZoETwitfvQ2bmBg1SvAXpTFGN7q47jpQiVHNnauIzpJv3wZkZoFKXQuMeFwftTCym4yE1zYVEcY564MEz5FituCCtjsgxYJ8fIVjHds2Sj7Lz/rOrHkW8PIB0Zhbi7MAme2Rd0C5ITvgY44U8qpIccO3n+luTIqJD7liN3UxN2iTZIOTDyIkL8ZuQJEKkmGzEqUpF2XHlbxBGZTu8ZuFSyJPpRHhmfUqzdeFUtkprY4yGpFGig5ZJR+NdCkkqJBmxsYgJrqxpoCnxBfdiYhH5K5jA2uSjMcnIDxI6VZwCp2LicdXpJ5LRGZpcROciFu1GNrq2fNWfZHSyr+HyOyjWB9EVXQeZqHb0/m9bvTuQykQxb/MuPPLH32Bh3+suBEsd7i0ZXVdk18tDDulxQay5oP5MDb61KGt6pKzHu/K+6jWir43HBeFa/W75e6hJscE38wq00XjxWfrEZDhw0mRog6by3T4fB8RqUfv9N0yQzyDJJQiaZMV2O4QjwkoCSV/WHNC82PJ1RrMmubBktsDFhGRLsj97lv5ujI+1bxW7/AkRj284J9uveTL23/w8vPVKazf0ZileGlERFtGPS3788Y9QivdWVPN9SEcd9bQgJMOthvLWaaVJ8ahsb9tnYFvE8gMzjwcTOS4MbFmzUqzEPWJn6X7LAaTYWwZXfrLrIAqoWmiJW+FuxBY3VEgREelfJiKW7FofW4pUqktgRcTqX/KTo1wvkOgkDel4cX6YV0CKN0B2NfryRtI0mIQQjkWyYx4VkV8cVfnF4hB22XUePn/+wdh2G63yMMXL1UlS5/32ZG7bV7iD/hvtpiErLStCBPtfi+rI+0ileyT4cCuzJMjaLgiJyVWF5TD4ueLy/bDpxtPFnO7PpTF5+s1cAAOZaUgYCaLaPtkD6vVze608ilViaDiB7wN9LJwo1otksLJeRJ7cE78RX8CPRIlwlGntZgJiyOs8XiFCbphnrBbmHN547zyOkRFVyC1HtDKqXiCUXWaXMD0Xl//XydjnY2uLctIj+UFUpfHpQYfa+lrQuTaexW7JngYp3rp0I5iAILMeHryXppoZka1dTiljV4Hdg7wEOkK++8/7QcUodpFEivfCR1SKVyrDaWOUZnwKxPtlGF+5YEvpTvrVoCazxG0QT+H4LkNE//KjeOLJP6E69FfERXkrgYt/cAoO+eSWwrF4rDCI8VrQYNF2q8ISRiZ2PU4UeyaVvO+6oRdXIZPqNWaEs5AwkqRhnYbi2Eoku9bwSfF6Qf7ll+2LzTabIVK8TxWGUekw+dJwENgxqWpTf31rCJ85+SZUSiuRdiJIszND+JFIBIdL8Q4sXCDd05kb7uFTQ6S/0HhAirfTzhTrirNicUk6tkpmRSWKG3lzFAohTy8bjbjKaEwO2RVg0eGf/2l3HHjgxtoFGe0Tvs5kNt4LdsP2Sfdix2QXlq3I4ZDDb0A1twgpdl0y5AZO13UnEjGcs5zMlaX8CKp1Jto2GdDgxcKNFIKkf2RdkYREjcwEKhVJGEUqcjiM3Dg/7yOFm8XLdMIM8dukAm4CYrsJq5V0EB0+pgp37uatmYEC3mRucCBo0qRkySt3YHjx38o4rxkO1ni6YUkG4VOJiHa//ydtXdNi6O5lnOK0hMX/Tzrfv/W5sAuSyBZw4xM/RLnKtVkTD0ksxBHdmBWahEQaF4YJqhK8qo4lHiCmo6Gvj2dyGI9nUCU0WoralO7VhMbzGHGkA9JXuTdwuZF4BmuuszH6+paiXMwD9VKbRkDYnfJ3I9s3HrwERLoIxHKx5drQdbCwKXEiZzJidsrgX8jixiiIxl6VwuSf3YRQK0NUt1wR25Hh+UqjJo5axShmGS7K2l3b4ZT5V7T3AtkwhdrarLASRkbFDFbQNQD8nkjxrglHMO1csCd3WWHSomlUjEstW/D0z+DkzWyRIVRNSIa2PaxtY272Xpt/6ehzIWeueoJRVlJynE7+rOyKUlSR10RIgZJdB+oFUOXIDUh9lXGPXOxxQ2zgCw7mWsRU9B5FlWaEsYSSKn1SvDSkYweEf09m86uH7b2/Ys1jJG4asmsyvYZ2DuLGVdpUwzRx470znRAG8gzu2AkR0uOoSEDyz2mfOwinnryL8Ai4MREZRRlFVgGanMP98qutO0RhQ4NXbr1a2AX7u7NvRKy4UjHZIhRArDRhKwxKVXKPZEkb/Fgp6LfKOTxNgzqDMOyE80Co0XaJbqwTVR+NZdUi3qyonG/QObz5+gi5mRNJCv/Dqm95MqjNHIE4IpjuJAMJyLjDDhsx1SbhaRpf9udEf+rdC5XizfcpbARUcyugEu/GPwpHYwt8UC7g7vF+5OrVcHWvpg6FPj/K1h6YniHk4L3m/6frlSEKPflB1DJr4tYbT8emG08T2doPZD7zSPsT3X92JHj/ZkdSkoD8/T88oETg1DT1yjALSzspXo/w3AirCP93JhLBIZkZwgNh4PnAg++gWhhAd3cKm2+5Hrbbbi25x+wY/bk0HhAlcI0tG6CX/sSTkL69jHpYMAGZphAsjuk2Cch4/0JkZ64fGuR/+xu7YvfdNaF8MDeAYiABmfj66QJPtakVfXkcdBilePuRqhcNbJP3nZKpKoGscqmySsv9GFv1DsZW/FWleEWKld4RJMmPi2eEleL1OlOsEgYXVyacs6JxbBHPYjuKgPgUo0rlGhZ+MIoHH1mIX/zyBVRLg8jGo5KAsAMiYhS1unZs80O433ZB8iN4ushkrPl4jcdv/Pe6sRSOY5HLiQic8Qc/ehCxUj9SWfLQ6M+hnSpr1ifQX4H/qm+ShWPLnGS4D24CYroSch9ZeeXaJZ9hN8T+rYmJ9cXwS826wb/bhbDrg4WGBGfSzjsdAFWhRpb/BeOr3pW1aONPfKnN0jO5dSm4Iz1HHu/Dl26YzPI2wfmEBxjp2BzEHXYw1pLEIhWdibiT/X9KXapnehzrbJTB0PhK9GZnYXggGF+W8oy9JvdMcmNVFHKTR1l8RA9stXfDLsh6m2bwwlv34bVFz7qyuTahcLttBp6omHtVzBK3dCkQsAesPVD1ANECAn8XjSSw6ebbolSqY+F7b0tsRFiW7YIIxNGwnt4tfxc1Jhl2i2ew6abb4/0P3xcUiRvfT+Kqu3tmYjw/jlq5fT7gJSAGdylkksZ2i/X9YPWEm5DH6HhsoFjyeUZI0aAKVtsTNjrC0lmxcCN+wdfytIsRW0ts6VosmtjHM/khbi5EIrBeQ09yLZy7501Y9PY4xoYttCt4Qk1SvLL45KT6dcYpG4kUr7rZlaUVbcmmnTwH6jSTM+GX4k3U8shQtrKLFVFyQSw0QK+5sTrDf5vfmEMGW8byQ2kWKbRAJQmN8pjs0KuqM7iyZNeBelHgNa6jdgOpOaxiLYFrldl5NEh2jUJgWJz0qT517rm7y2mttnoYseallWKqlpV7Nkd07Qlf4wIqpm4Nhn5uEsI2v6iuMBHJSVdBDMZoXkeIU2kM//Gjs7DXx9YV2AM39kFG6iWUI2ry08R5aAG58Ts2Ny4hfigWHetv+e1DSEWjKhHKTgjvG2ELrmNwVcdfgYZdm+OoIzcVl+JHcgPIGy5CWIU/yOkgLc2RgGjzuPoNcFtQGsZw1XA6DKSokdRr/511IgKFIVem0ZHa7RCZzlmKCYujxoVU/2JiR/nesj/B9XOMRM2nQUVKxqrHMTrkiBshUrz55a6SDtXOKpEkjjv5UPzbRbtLpfjakRXoN8WS4Hm2NtojOfjorMJUdtn+OxKQKR+LleBBVJJr4OqfnySO6+9X8pKEkJPRqS8HPzfbSWKdaLpBineGSHiy6OAqYRkvECq3Pfb74+Wcrh5Zjr5JVr/5PXZBjuaYaiGZ+l4ljydzQ+44cn1lWiUePs4QJVn3TPbK893/kzejXB4Eiv3Ipnsb3kudz2Ra8p3HyLLX0bPmlp4Ub4X+DCrF+4Vzt8QRh2/sJpT0QZnMZtWm8vkKdv/4daiU6Tg+jmx2LpJUwjLKgwrbDCYg7JaO9b2NnrW2alBDzEtCcPG/7yxSvI2dKSb4vCdbJbLYKpEJTTpefW0lvvMfz6FaKwhvolIriJN3VyqLlEuOVx8q8YTJD+Kii/bEQQdtImN7YaWAkWoVfRTZ6KArRFgdv8fEY8/UNGwYT2kX5IgbUM0vRTqWEO6JcEESWQlQdM0hQVu7wIpFYFHA8xhggaxuoGsK6VCIh/czs/YYQrZnjhbGjwjv4tvnHfTFmLjiN/Thyxhd8SbGV77XJD87Z8uDMXPDPSczlCb12bce+X5LX432O2pMqoFsfC1Ekfl/Osmw1xxPRpDKRJDpiiGTJTcVSKbJSwAefvl6zJ0xDz2ZoAP93GnrIpX0d6wm9Sg6/nAxP7m5hTsu5CcDCtVTyY+Fx5uNJ5rtiSOWzuPGJ36EMj2nJI6zppZGVlqSBpLJFaGkb4WqX0HUxtTfQ/4t8aIhm0t8FINTN3K+LmvY974afshQ7aVgF0QaDRRMiQDlXFCautO73aGAVLADYr9kKy9WgldaqaYawxFlE5BOTybsc7bjYpOJlvtiohKHE4sjmcqiWBhH3WZVBmYk0C+DbZX7LIZfwNc+8UR7Kd7eKMrbNErxUp+fUqgbuFKo1UhJHL6lousLRNtdfpi0aEycvWcbt3JKRDIgYRJl1DTCdtjB4mNWfKOO4CmaCUE7hOzKBGSkXg4kII1Gd8GASwOwWD2GWC1myK53oZJfikS9LORDNVisuVK8q60eZoib9QLVwyzUYw1RcxH32UACYpZOK7/IBVWwxsoLUbJ/TroL5IhoQjKKcrmCq351LrbffrbLDyFJfVRkez0IkX3uAQiTnxNgIDj+38vi7uuCCDH0+BvhFD9EOr2GGkZmphucPmVCI6LEI+dZHHbHX6lex41jKzBkuAitIGI2YbIdDkKNdkh4ks5vl3N4p0JBBlVPahdQ823n70XywAfRa4Lo1OtIRWJY28mA1d6BgYJAl6g4Jv4rIapZjQZr9jw4+daMmeGOu1G6eiXq48skAWF1leow5WoN8elb4pXn/06G/K9HV2AJ5yLfZjT1Wl5fbzSGA9IzpGp97a+ex5WXPyvvH70CqEBWjmbwzW9+BscctTFoBPknjhefEWQ7Z2qbwK3hJLBRLKsJyNG/kYKD3ysjIMVbpCt4P269+QhJ3oLO1J1PsHw2DIrpvr0p1QnN9l65gD8Xx7CoWpBAtkn9KgDBDJdp3iCWxi4CW7MyvANwSkOSgHRCQh9c9BKmr7fThJLnjT4onVy9X23qxNPuwZ9ffQucZ9WfTbEAACAASURBVFnooUywwF1bSfH6YkHxquC6J1zAgiRHZ5w8T3hzlOKl6hoVx0h4374hWLKdjrCkgypREQoo1IEEfZrS00QcQJPRhHReSApnd7Y4vgoPP3a+WxTp5Pon+sxtd76Db3zrd4hXR5GWLgjvh3ZepQPvlrg0OfB3LrSwZeBYgkfnB6wOl+2W2MAoaMTXnpzdqtq9ekmH/15QdW6jvc9pgGJNdLc6+/3y1+/FwPsLfB+eqFOnSUbKmYlEZDoy5GVEmLhO+18hWUtlp65pcXT1xMAEhOvucH4Qi1e9g9HcAPqGFqFYKWJ4fKXbYWsSeLMLZtMjoBBJFIlEEuVSCVXDCZ5GFAGVJH2bRgENmy+WnU7JbkHN+Irc9r8bOQsmFp5B+Hcyq8m57NwcIUAT8J+8g3lztuhsIJlPPfvGPXjtA+2CSKxr+BviByIvpeGD+KBXAciWfEoVsRRipVAuhXNpwU/fa4VtWQiWB+NysLB0KcoY9M7bVcXt9FLsu+t7Ai7lgj8Lf+cbfEB8j9CaBEqioLgyCQT4QJkATFSpCsjrhgwNv79I2InaGyCfi4mqRjKZQmF8WGs1LkxMichWXUZufEyNEk/b7mqkquth2QdqKNY0Nn1SvKpR7y0+VK54/PFT5CulCBUJfJh2S0o1ldzQfdMd2nAmrBSvSkTOQrqbC6Mho4tGfbi8bvMJt5i4GyQI7fcaDe4s2ZXJx6p6QXM1U5H2B7DS1DOBiT9QJdE4WY/jA6o7ffoWVIorES8Pqc+BSDJ/dFK8JG7+8JLHUcstRSaZdTHdhC54JHs/qTRYXVMjKpVedLshkoiQHzIuJFiBO5VGsdvuW+KMs/bBrjvPlVtHWNZQvSSwLOuk3nEF3Jeg6qTldcL23u96lArLkI7U1cDNQDGo0kNoDquhNhCmqaKVgr5hrA/LK2oK6Brv+Z3RfTKx9jw3iKWwZ0qJw9wGamW8xCDHdlICle/2CUmAhN3QCeoyCQiD076VOWy79RoYQ1kUtKQ3Z30LWkCi3HHGqxO8qoPzv/wInnz6dVRHFyFuyK6EpzVK8d46thJvl8Pf7UaVIHtfuiJR7Gs8E2679RV877sPSjIrvhzFYZQQx+U/O1t4JquqJbxQGpHKsooUtAjgG2R6p0di2DLWjcHBAg795NXGC4TwFzXFs2IZHJcWcnfFTz+OTTaeLsZwC4jJbzFhT7QccMwRBsbzJZ+C+7Hvs5tAtlE1a/RVIcTIJe6/M4zjT7oT5coAooV+pLs1yG+ERjYGn31/fRSzN9vX7YAI/Izcg+IwNt0ogv+69CC5rBtGV+CDhoRyouvtjsRweGaGqE39+L/+gGuueQYorkIXg21Xitd2TZuVsLy50pMJJmyAaoifOopSvNuHnsLYeBnvvz+Cl1/pw6X/9VKg08GkwymPUGNXPC7IuyBslAIhcRrZSddT530pOgj0dwyl3CDOOXcPbLH1PC9QAzBndgbJpPJJursI23UQjTqSvAwNh3NFZsxISVFFOWjXoVpYjq5Ut3iCqE+UPQfldKgELTfjfWH+9v/M3gitsjYnC5PtYEz0bO3v23U6gvvwJwJ1pHvXQXr6uh0dJjtzw44+x3Vu0QvXTWD4V8e66YORia35vybJaLw502bG0TM9gXQXx3cE/SPL8M6KV7Fw+RuaaLhjyfynqeDb4F/R2UYJw7dzV3TJ7kGEdqJIp7MoFgsol03ByX5QLMU1APeQNDbBsCpnPuSkiC1QVKnBud4mFxbNI6utEVwSnw2bgehxVF668a74fuC+ToYfzY+GJjk2oTF3jGpYMj8beGOtDiei6B+9KtPhMKAtiXc9m2GPkO5+n1B7KSmaxMPI99qExCQ3udp7WFz5TUfvQOiH3ITMN4+Ybrhyw8M7SQ1O6D7ZWyGwmuA+xv+OeFwL4qLDEhA/l8NCuqyrukC0fANC7qVhy1tYAj8jLuncVPvYhXpZVr6fDG8Uo9TUglwU47AucC3guK0vw8zYVm1JT5Ti9SQizcLIoGN8FR568ASZxAtOySVtexAUJWn7A9PGB2OVfVwpXrqVG+UYaYcLbtovEdm+AtSOQBec/BXOZZMqIWX7yK70OFhWp/qJz9gqjOTcUMGmwk+2ngy4+0bzfUh9pFK8Vj2sD2edcycqhWXIUIqXlQiXVEpMt1W18SB4gftjpReNsphI9RLrTAUeccTNCd9HuiJMRsrjOP1zB+LUk3d1+SGEZI05ZZk4wn0TvOcfSOAa1KaqFfJxIiLH+fNfPC6Y7DTN0sgNMMpejiTNpCKpElYx540/VsXfrRSajMgCHYmGAH+tWFK4DgxAEsmojOPni8NYKq3e1r4PrToUra5vRiSBtSKEG+Ww6MMRSeII72OXzXJqmjtIwYTHQv5iNVZ/FLv+wx8/jNr4hxpM06uDUrmVHCI+Kd77cwP4U1EJ+ro1VyItVc9eVyoSwcdTvRJUDw4U8K//cgeef26hcqXKYzji2D3xL18/AolEBH8tj+M1JqviHN6gquUn55vOqH0eJB/vaGSQd5//k2CQLv4v6o3ESqF044pDuPCCbXDAAfMkobov148cF8qQ65mIA9D+935OTsj1BOYz/X02EsMeqWlYJ5rEbXe+i29d/Ciq1VHES8Pqz9M127z/DGiVm9WYgHzw3C+x/u5nBudZQt6M5Pn99x6HdDqGO8dW4S9s+bd5no3Xl3SiQkKn/Cyr/d/89wdEoSubNvwU8cDokQKWPTc/PMwdOZZHZuWwjUmkhcbxczbpePzpD3HNr/6Eqsiml1CtFYFqEfXKGFDOC3wzxvmJ5nk01RODPSoV8t8pw/3jfeIYoDu8cg/ZBSEM8IsXfBJd03owb4M10Ts9hZ7uJGbOSMuY9G985w458kZU6SbetDFwY4dDjQCrlVGkY47AWVnEoVS7nBO7MA1eFjbUCUsy7GEa1xsTPk09gPF9kyTyocV/wtiKt8QTg/en9RZMOoLjQ78Vc7KosfQiKl9/iy14DnNTe2Fucv7f4kD/rftsTDqWDyzEm0v+gMWr3kWuOGziO5MMWK6qzJv2/vir5LZqH6yNy7vpUyrzStcNRWw/SsdfrPFnMI1Fef5bhIqMpDO5EtGImNx6XFu7jti//e+cL9nxh2r28kLRKl5qr0G4TWp8SZOJs+Wd8nt+SDxtOpDSzWASoXxoTSqUFqDzmaJ+bIfDuqTrSm8VtZS0bvklWqbyfEXeL12iXRB/LD3VEUehingWma6ZKOaHhVMXloT4fEDMxdtA3wLORO7U3G17gzkhNClZMapp5ID4KiWtZLws3ixQUVFSuPxhkiFywMTvtTBLbJT9MhKAu889HfPnnToFKV4uBJRCVSnenFNGhZCStqRaT9bSPjOSkKmG9IRIi96BGnHTyaxRjmkHJ5rqU3eXU6OoVRdiM6uNQsA+aT1x92UV/IPqOMph0BK3Yt2suhSvR9ALJTbvON9K8S5HysjK8kXwS/FSwrh9StV8nVY96tXX+nHKmXegUuxDEmWkjRKWRyq1Urwh98pHchQejSWoW2iW6XSx20DOBRd/ViCZiOyy27r4/PmHumpZDKYHayRVW+M9hTAFIGsNAaiOExPgyZilA3EUTzyzFF/80p2o5ZciI/AVv1kak2aq07AqrrAcO/4eyA3glaLKSYd3FJoTJCpgWa4D3ZG33XqmEKr/WB5FhfKabTsonXMeZkWSItvLY/zxj8tw2ilbo1Cvoq9OBw0f6d0XsFtVKT8HhYl8vBZDlByjhz7AP150D6r55YhThYpBUogUr3QLClTwaQXp8MaGyBjX64hHItgukZUuCDcmaNf88ilcfeVD0hl76vnvY/qMlHBvFtCckGT6MBK9D8rWKGPLBGRX45ux+26XINU11yifqSu3zJNc8qoVhfsUh7HfPtPx1Qs1aAmDlq3ujND4/WZ1My8hca+nDqwVT+LQtBrckYBeq4yiUh6SdzLDDgNhDYbobY0WGxOQdx67FPP2PAuxBGGadYWFUq3OSE7f+NvDMXtWRmBOLxuSfKfXywR192SPQM+eemYpzr/gLlTpBZJg15QwR2NGaGCbsljLWtOcrMq5sWtaJiSKCnqDuO2Wo7B4yRjCko56pYB6cVCEV2h3qgmHccwWdSiq/ij53ZK0efz5u2+AHXZcG7Nmd2HG9Axmz8kikYiGJhnt7gPlyo8/6XaUK0MorHxVPX2Mizhlcnl8KlQREcBnE0+kNQFJ9CgxX+6J6b5P2NHwn8lkZ/WJn6Y/6Rjvf2+CL0ycdKSjszEjsTmmxTYT8naxOoo3x65BHZNTF2t/Io1jCEhEerF512n/I6BVM2bzuTtIpCkQ4CCZdLD4vTwmw4VolXQsGXgPucKIsQuwHQdbp1e1JReyZKBDuoLqXO29gV564qJsxLC6ZoR0WsB3xPdNg3i+Y1I/aGmG50teuG8z/7J7EJMERBUidZcas0pR2gunPAqC8J9ajAo5VfM9/xwjn7fKriaJkeqD4VEHuje28GTVrXhhJvEwxHFJIiQJIceDHRIDpZRjk1xuDTK9ldZonPpMDC16xJPlLdZX4IPylb6nM/F7637CinvY6xeVPM5/nPPL4FzZJG4lxSpxQjebyO3WAC6SVlZX2iiOynDZBEMeIjsOLV5m0/5xuxfcl/tgGowILRfEp04i32MFkDArS4B3z9K2rEy3xsgFijN7g5rW9muegv02PR9vvzoZKV4ujBoAXnHF/iKFmgPlWpW03UjK9SrjzcZeVPZhEkIVJMowVnPLkU4kfc7ebIWnjGdHUKN+Eo++5dugiz3J2LqgbrtlEv/5vX3k829WRiVQbIIW2UAxpOIbrzuY7qRkiAekeNNdiLGiFom5Urx0xHZ8jtidLllNUrzFPiQqY9IBIX9G4F4kUYrLrr5oEszJGDOTlS8gtX4q7t/WFbdaFu8V4q/ZIRJolhDVx8SU7ov/cDROPGkH6Rzk6hUx5msMqFuRuC1kyf4+WovAqcWlS3DI4TeiTIOwWEQCUyHWi8FiSuT06MYsBnX5QVxxhUrxhgXaCp0LSRTM86N3w77pXrATctudb+OYozaR+/RwfgD9VRpRap0zqIrVGcTIXh+nwLWiKfG94Bhf8MKH+OK5O8txPqgxwfXGV/uETa8jWY+JqaF9XyrjixGr5owUL6egoBTva6VxPJQbFIhUpxuvmUErFaPo00BCMbdHH/sr1l5rJjbbbA2Qd/NIfgDL6UA/gUx12PvDBGQPI1u7+64/9vEkjAKRFHms+SRlX0cFfnPNLw8WQ8LH8kN4sTA6ZRhWp/eCn/Ouz59g688TcIT7Qc4DYZefOu4OlCokoA8hHafXxhwDI+T4NZwCISr/f9R9B5hlVZXuf3Oo1FWd6ADdTZKcoRuUoGRUgooCgogJwew4OjpPZ8aA8mZUDDM6IoqIoIIgiooKEiQKgyJIltB0rOrKVTeH9/1r7XXOPrduVVc1OJ/vOEx3V917wj777LPCH6y6p2fy6I2fxIo156Fjwaq2UrwmOX1ncRT3lMdmlOJlzS4VAzpiCeFkkAOyZyqPHVJZPPb4MM54yzWol/vRkUw7mCOhbyHnIeAwBKZcYXFNOXNMCtkxnpAEhAIBxUoV1FoTF3AmHaUhNCrjiDWqYgornQaXeJhU7WGv2A0Hr9kFixb3YP78Lixe3Il0Jokl24XCELO5T1QSjBP+K0BuhdM1GjFQtlrlfW+QjlRty6OyJlKkQyCdwp1SeXaVaM8I9EugVwIDyzkYGIMArfLORXVqNue+tc/MLenw9zY18OdvW5OOdsd/tvAzjFafmhaTHn6n/TG2dk2r8qeiJ7Xz1j72kv3eTzKSqRiSyRhSGcolh4dYN/RXTBRGsdvyA2bkxNo3Fi7JIN+dRCan8Krn+h/D8/2P4YUtT0vSoUgWl2Q4iGckpXDzya8L6VOmCUgkOXECOoZ4CThJPlwpSDZklnr3TpMFURYkfNmH5QeXb8mQFxvEeF0UgIgppyRmstAttyUStxKqGIKCAoXPoOPiEDvB6bn50xr4GNRLDsV/+B0Wm3MulnHweF2zDKavinHW9dC/u2dYxinpTAhd71/WYu2YBAR1ffOrkp3cK3JP6KJex7rq5Sg0n5t5fpq89tZoGA4uJve2tUgoiR5RLH4Cwi/wZprUruHh+LNIa9wR0ILB9yuQTjJXsljv55YciNSvwlrCOeJuAjsXkvj4Mm2mkOVPPP/4rediNxZY1nMQzlm9DVK8Yko2HEjxkphMYm0E0z5tYBLkmog1SMhKSuB5/GuvFB34fKwedfYWiUjeiOiLm4tzYeiFthOBL4/8/JVbWcRU0lfx1vQbGHdSvG+S7z1Rn8B4oxomIDPIcFqgy8CtD1lkkNiqFC9lWBuxmiyEfqC+tUQkwpkQKd4tSNDAi8G64M37kOBLlpAlEyEwuJm4yLNrZlUTb44JmlD/bcovTHTFwLBBojoVs5iEaDeE0KxzzzsM737P0ZKEjDarAiuSDqjB1fyOhHWO2syLRJPVfVWdee8Hb8Ftd/wJqdq4VJDJBdEKskLxCBWjQlC5NIqLP7dGpKBnCrRDVawopIbOyEdme7ALjdCufAzHH7tCunl0D3+YviJtjOiiCVU73xE/YGX9Bdg+kcOSRBa337kB7//wjXjoD++S63y+UYj4iNiYtU14XYeB84qmhuIg/4ar5XlJFAfUSE6keIuopboDKd5nqyXcWBjEhKw1c9u4pC8kIT3fh+1byIy3Focdt8QjZbdwoqYmVOH4d3uytWsO/lLolSGBcNZVr1hlU1ig8UDee+EeOPWUlwlf59qJLRic1oR1btc6m0+3UxHbLpGWLhqTNMKvPnPRbajVRxEvj6Aj36scC5JBWXxI0XvIlOkI+wm38Y2PolEpYt6KA9pK8X7uM6ux+pClOs+Lw6g2GkjH4+hEAl2JBPriSSxOUto4hSV87qfZNmycxEmnXI2q+G1AIY55mpdy3DPOjFCTI1N6UjiGCyxEPY9co4JKd5dGUSoOSjGgQof6WkUSD1N8PP3NR2PVqqVYtcsy5HNZ7LCyD9l0Ujpoc9li9GSSWMolGvJKm76rZ11i8xdpVEdQH31WpJ4z5He4hCvB97h1X1x3JileUYSB0a+DgYtVS6NJ41zOvzI5hPIEHb+3oDI5jGphWFTE+I5asvfJkV3RtG9i4CmBV22909F6FjYm4VtkNklH614qjXGsK/0WdcwsEcr3RIXJXZPiHVvbmuhJ7oJVHadu7YNz+j3lWvOdCSTTcaTScYHhsQ7sJxmlygQ2jazDWHGLJBpDE5tRJemb96Hu3oexOt5w2HtQn+hB/7qp121JR47KVXHg8XX/g7X9j2PD0DOo1ata9addgAS5ps7JH2rhVH/Oz7hkdkqPMUxyCU+s1+l71pCPUx7W3s2CL5B9+MZ4/n2PxprqNaMS/JFFRzJ1ozTFkUomBWpFKC8TlgWLlqDRaGJoy2Y1f5YvtzxzfkFTAmaFzgaf40MbfM0lD6IOa8+S55End91OynVKxLOj9dp8RVh3LMfH1tTDyWNLcK9/pwIWw2bt7qqtQ9gFUY4IN4r1SvfE8xDhuu+bE1YaQ3iu9jWdo4Y8mgZaNmW8bGYHTYPp17Dgo9EExPEyOMPlxnoEGpGGtO6D38VoTQwso7PvtnxHFjznmh48im5BCU6co6kwhWnJ7gFx3TB1lj26m9xsojuzBBce+bNZSvFqFkw/EdGBLw7jPRdQCvVl0ikYpnu4g5RY5bgtNENuLjHjkl8iVk+JfOWrTvgBKpUtyIgUL4NprearRr3CifzKYWl8M565/etzWqz4Yap/LN//dOQD3X1W9GhwR+fhIVz7o9cKx+GvtUkMEN4yLUnYc952HAhqMsyPZ9GBZBspXnqBZHDBhS/H2ecocbMS14A9GC9TX3LcknYXF1EPc1K88VK/kPcDxR06yTsoS4z3jIlHg3r2XGDUUZ73SudP+yHUdUM7bUbWF46IJSKcA+UJvO+Dx+GtbztMdtLfKGEMVA8zJOVUOVkj9fuBNjkO2WZa5oOQ6798M+LFzaqI1sUgaT5SqU4JkMS7hZC50gj+8R/2wXHHrkIYaBOr6qdwYZUuSIrc/aQc56HZbjFqY0dhcHASJx6/o7hg31IcAr0mWjlM4X2a3fWxEr1zshML42lJcr70ldtw123vEBWfF+oFjDQ1wZ1twpZBHD3Iaqfo5B/K8xIrbEKK3AJK5dLfJZbBkcceif/8yrEqxTu+2QvUW6uWW/83OQ6HZ3vETZwbfTLudoZ4U9TCWpzDp0vYqEZ1WGaecAaOOeqrU7wyzCdBOVoq/c2AtzS5Bb/4xZkyfrcVR/AHwssi03fr1zMzB2Tr33eoYDCBPSo3T7gVvB+vPvUnqNXGUa9NIt0oiMoUA/wUk2eS67mGtZHgtdMnkXje9vu3leL94Pv3xKtP3GnOa934eBVj4xUMj5QxNFzCs8+M4JKv34Mq3b9jDXFoT2fphN6hhp/On0Llys1oL/RM4trB5195YUxARnDGmXugIxfHilULkMulsWLlfGTTqTknGXF2hKX6y0dYA7i5+iTZABm30E9AMLlBrle8PkSoIy9u5ALF4v/Mp8NBs8xIMHSHtwBp6m1gcMnkojy+GRRnkSSjOIJacQSV4qgUudptuXnLsOoV7waTjrEND2N0wyPb4A4+NenoTKzAvMyu6E6s/Lsy3as1i9vkzzFdkkH5WtvCJGMQE8VRDLskY2B0g8RTLFwF0bCTTQ6fdg1Wj933dPQmdw44sdMlHeuH/ooqYUkMsBnHUCWwXlfPMkMbGJNQglQW9eoSS1BpL+AQee8q+Rn3J40CIT+5hMW0ZTWY14b0dGVKb/2aOi2iJG+XLIjJcDKJvt4FGB8bQblcCI002TWxKr51WSyh8DsZFoBbzMk4JplCT888jI0MoV5XboeiLKxJoxfD58v3dpNrEyMPu87WC2lNgvg5dhC4TinHQ1WxPFiWoJH0wPq25T1QjiyLQnpemmhwfQ9UtVxCwi6Iymqrata66ne1C8LrNRPx2aIMzCtwq+q2bgSmJiCqOmXKV4pT44RxTPbAHGmayE5O2LJADxNnZSbD4G6tammyura4tfI8pKNieDn/ZrpM1Z3HPx17z4xtx8b8FGp7OGxyEBAwABzGW8/eMZDi3dAkG0Ax7Zp4RCvOfuAZQG+aMSRd5fuANZejWh5AsjYhECxRQXLkbVVEmUreJHRhW7aFuxyFhaI6ww6IVVlpdjWMK684Xirhz9WLWF8vBlO2VV3JAhHf94HLYV88g16k20rxsrLGoOqee98vp10U9TBnSDdNh8VvQOrqFkPV1MOmk+KliaMEpYrV1MShhFqtJH8nxlyCuykPjS5sBnc2jKoaGWoiIpr4QkRV6BqT0S9+9RwcdeSOwp1ZXycgz82DiLN4m/ngfs9xyzXTSDaNB3IDGuVN6Mh2a3DKBERIocp1kCCoPBZI8bIi/uPxAQxP86L354gllOxWHZjpxBHZeSCf5uy3/QT33/kOqaD9rjgsPgORhMPriER/7qBabSB59ADZPdmJ3nhKieOX3ILf/OI8bLe4A+saRWwRF3GXgPgdomk6SEzRFkAlZE2KF5TiTalikFSn63Uk5+2GO393rgTqVAijKeGL2ThW8+JJFJn8STVNoWg2DqEvztSOSDtZ2x0SGRyS6ZHA/dTXfFPusXrYaAfE3MJNqS3kQwzjfe/dG6edurskV1eN92PTNniCvJix4Hc5Hquz3Tgiq47Kn/n8H3Dt9Q+hUZ8AKqPIpfPIUlpY+BXzhNthPhv6fE2tprNCTjniUByDiRe5aeM44w1L8bbz9p1y2jQnI0dndLyCkeESBodK2LBpAs8/P4o77lyLTZuU2CjQKaZqxBoLbKKMXJyy7cp1kEBc1ldHuKSDtxDDmTSlhQdh3JSPf3QX7LSqU+ZWZ6d6msxms+6FBgk+ZKqlQDebnc34GaorsrMeDxzW2QGJl7ao2AE7UoH5ouPJma+H/SkFRpPjbH+//FMoDD2H5+6+bM5nzmIY5wWTl7lt7ZOO+Zl90JXcYZuC/Lkd/6X/NJ3A05m4eGLQDTybY3BIuFT4Bhye6MdoYQhbxtZLB2PzyAuoOPlajY9D5aZMNoO+3l4MDPSjVtMOgPQRnEyyhfDCgXS8hv13PAL7LD9STFit0/HE+j9i7cATIplb5TuBcvCy/lm13wGFHPmZQSzXYe0i8hnLoVLRd65zslR4liwE1hXwX7oWRPv3ODRW1pF372mPvm4/5xgESYPsVgNneXcHMOzAMMO972NIp9OoVgm5Zmzq3V85DeNtuHshp+2SCf5a2gv2He1qJBNJzF+wEIODW1CrVR3P1EjqVnR3X4rAtIwXbWtki9loQK43UorjzXixjDqfG5nckdFdmS+U29X7o+ux8bi1KK60hiDC07TEVLNo84cSnqlcrMmHIZdmEXu4g4XiUbN4jEISuh1IZjqld1MiIyhbKqvqVPz5jIoUbvLI5HVJCPcnilpyJ50tvDtGkMy43/knTDiWmCJ6N5N/ZeV7a27rjoTOpOn81T8Bin1zk+J1EpG+FO/6ZgFll+VPW9FtIasycMm4yjeN6K697g+IlbYg37kQORJTTaPeU2jxnw6SN+e+eAN9q9aou2/gDl4VtR1q25sUL9WQ2AWxhN1PqGx6BgGYBzWi6tGiWBYkQL7xrGsEJtMqxXvbHRdKoFsAzeOcU/U0Rn6hDHC4KgTqYU6Kt1nYgJwvxUtVG+GAxASzffSR8/CKly9wCYe2MB9/fHMb1YUYxidK+P737ncwimilRZdNb/EiHKpWxsGHLMOXvnKmXNP6RhEjDeVQzAayZB2AfDOFLMhvIG77p2iU+pFLpVzQQGNKvSZZDgnLKY9jP3J2/v1V8rO5EpN5bnunO3BSx3wJhE947VW44rKTsc/ei0BPkLtKo6gG6l4zcZuiHQw/Ic0hwlo6OAAAIABJREFUjr3TXZKAfPqie3HtdQ/g+995A/bdZztsrJewgSZsbRKX6TpIkoDEskiSY+SkeBvjL4iiEOEiKsVbQbJ7F9xw3dlYsUOXcEAeLI9P1+iaxRIY/Yidb3vOSgvnpg05ncH7y+gVke7Cc2vHcOYbLpvCATETTbnXjZp2QSoMxkdQnhzE9698vXBB/lotgkpf41sr1sz5Kqf/Au/vXinOGzUL43x993t+hVqd3Y9xpOuTyOYXCveDRpriseH4HxrUGj45DCT8o7UqDpL/su+eGVxwwQHiIzM0UsKGDRN45plh3PCLJ9GkcpG8/OoaeBC2Jj+roMn3U6OKOMeQ0IoEq7VJx2/I6p/OgPDD/3AECoUqvvWtB4S0KbK4yQ75U8whxbOnjK998QDsvJMmXq2bJRkBJ8Nedy/Z7JvdjbT1UUQtPnQjmICkqqMO2ssEZL76jDDBMmivVW8NfuGqMDP7dYTnQ9fv8Y2PTV+cnnLqfvA5m+v6/z/pIGGbpO+ZkgwqR5VqRWwZ24BKtYR+Jhl1emRsERy+xkgW8LrKtRSA9WeCS3ABMIPqUrGgIRIXrgZr3Uw4FJakkPGkJCV8hvZYcRD2X3U4ntz4ENb2P4ENg8+6jpwFyhb0+s+wTnIGqPl8t0CnSiVC0qiKqlBDKfbVyJHVmE+q/qzIOxhh8F6VT9s7N0iRIjwIS9eDFER+YMRv7zuSWDkyNo9Xr+laMdfNYFZBd6N1B16hXf7qOhsu+aGMNu9HRGLXBJN0dHSHPj/ZoFJuuPUDrvXiVLCUZ+MR2v0ERPbnPD0EUqXJhHI8zKmOn0m5nzrVL9AQ0k9CnDqWk+gNOSJxMSYciT2MWCqjBHLJBaZpOsx1zL3Pt3BAvN8YId0czznZOAjMdCOdh5ajc+CYAPgtGD5Y/LmfvLQQxqdcg+jl04nR6fzLBOFNcaAESXJayadTq01v3PdbmJ/aa3op3kQMlcO6p0rxUiKyMIjf/PoM4QBsaBQxQVOplsBzWh8N5qgxCKadyj4mLYryADryfVODEr4oWyqHz975TZEhnMtGPfN5OxyAnmX7tDX++uQ/74vDX74c/Y0KHqtOBD4BjqIUQma8Do/vjN4TS2H7RD6Q4q1WtiA+jRQveTPmiN0q4zpFhcmpFLHyUq/HRT1MgvVAijfpKskM1nsE082HqVkv41VH9eIfPrD3XIap7WdZbT3yqP9CollSyIabo6xQX3b5W7HPPtsJbG0TXY3byRbPQOrtQAqdSIdE9MoAcqjqNVGZxhkscg6wwqRSvIO47XdnybG2xaBuZSqLMzsXqRfA0d/HKa/eHv/6qWNlf9dPDkh1PdqhmMm3QxMRf777XIcD1nwPtdooLv3PU7F69Q7Y0qjg2bqX4M7EMXKQRQbvi5BDNhY+LyLF6yrWrHJVqgXEu1bia5ecjiNfsRQPVybx2zkS0Wc7UYLr9TtdW+mAUuaXxO0dkzn86tdP49Of+mXE98e4CPbSscq7dNuE+DyEfffuxMUXnyQJ7x/LEwLHKs22BT7bi2vzObqoH5btxppst/yWRYYzz/kZ6vVJ1KoT4q+RSWZVDtvJ2ybSnU7OVdWetl5Z97hpAnfkNVP2fBiF0qTwP7SaqUkGA6eYK0TFRcKScY2263RGus11rKQymFCI1T998hTstc8yrFoxT8aS68kFF16PZKyMbLYLSRoCZlQ+mBs7j5/7t/1w4AGLlPgdp4gC4x/DvL+IwX3Jvhp2QAjn/PIld6BeG0W6PoFc5xJdSwQWp50fVcuZ6tsxV8L59JBgDUp84E3rpcZiaWTi3RKYFmv9bUYihNYQXvX/W6eDZO1Vu1OERS9t0/DzKFWL2DD4DKr1EobH+zFZHkehPBbWUyWudhKqIrHo1BIF4ms8CivU6jOjyX0auY5OVMoUTqkI1Fg6AJSUdV0LgQSJPwa5RUlHW6gjmUijWptULzf3fpfKN71qyMsQjoTCfA06pCRlU6qKKa3C+Qg1JBZiUKsoB0kUApUrv7gX7YgqSD3scwiHw62ryknSZCrSdWBXJcFOhyM0W5Im72gL3g0/5Xhd7Z45ma4GbHXnaJCI1s8HJ9kKi3K/kHCzpYPBk2ZBRPZpyYd1Vrzzm8I38SR+bSJFiPg+J0YNQnUXBt2nNJArjQfJiXJGFLvlVLNMQEAmgCUuHkHdwbsoW/10/YsabwuiySVRs+2EzHK90wTEVFkCVjsnpeOBSCJR186Dyai14rum8DE86JUlJBwtP4tigDcdvEDaffRF8AjppngUJD92U508r9wL5wXivayP2vFj2H/ZaTNK8dILRIlMKhFpqlEMAK++SqV4NzaKGHaVb+sMBB0C90C2dgxYh2ACkkEykOJtlrcgn+kUYipf5ALLiDh7hy/VqY6releX5Y7AwvQhwS1uzkui0ZtEfVEaSIdVAoUWhVK8lPt865tXiBQvuQB/pN8JF6k2RnbT+T7Q+GvnRKe0cdcccSWq1UHECxuRcVhwTvbLrzgLu+7Sh8lmVSSMObYRToQ7XnS8QhUx4h0boh7Wj3dd+LOoFK/zArFuATsUtco4fvurKNlxlvN/ysf4Uv/Sl25CulEUw0M+B6yu/OM/HYPXv34fDDcreL5W1EpTa2AaUZUKIVkc3zxS6I1lhA909IlXC7+B1WTjA6kSFg0JtZojCUhxKJh/lOJlMBrdwmVcfx7994J4Cu/sWSK/YYJQqQ7i5l++C9st7hSVpfv5QgygVy0QMi9hsE5PeL/EI1lgS0dmtVKuCcgI3veOPfHOdx+DkUYVT1QnUKOKj2+VFEngo87bTEAWx7LojKWiUrxM/KUA0lQlrOwinH/+cXjfBfsJYfua8QEMmQfQlP66/yKcebxax8/+Hel0BSIDbUj6TaA3kcIxuV50x5N47wVX4Y9/Ghap2kwuNCKUQN3bwi5IAVWaIRaG8MEPHoRXv2YPKX48WS1KkjUm4hwv/nrCQ+t48Pq2S2bwymyPqElxiyQf9QKapVHEq6NyHSR207+G8KZkkpX2LEh4ViUoq0oqfn1qhV3XWb7U6s6QkM8v5ztJ3+Rdia+GSLBrktHqU+FA5y4YUQgWP3vooTvjqGP2xN777oBVK3un+GZY17ZeHUZnJoMMPXgcX4IvY3ZA3vvuXXHya3ZCLN5AchtkxLd13Znt98iRM4NbWau+fCtq1WFkUVOpcr5TxFuow8HLlOg61fsk2v2dzfGlC7LpsSkf5SxKxLLIxHuQSfQiG+9DJjFf/kzFOpGMcU7p8carz6O/cj/Ga88GP5uf3hvzUrujI7Hk70K+tt1YtK4c/me23zmHu575EQbHN6NAvwN5oni9GrgF8CmXpkURPnpvxORZ+BaEOBFt4oJ2gQa7/MTUj5w/hOyfsY5DmHR1dsn3JsYnXHDqfs+TFQVT7UqQiN0EIfXaReiZ14v5fQuwYcMLKJYKbuUPkwZNLjVt0MBaUhT3k/C9o98wAYro/Ap5Ifpt/T+XiEgg7SfJGl0HniCyKx2bJuFHDm7F39Nbh+sJBUo0IPfUqPyb5CR2DZatpPlpEhX/Zkf+7he8LXnx2xiSOXkCS9YZ8XgulnhIAmW+e36y4tleyL7sIqbpPlgnKOBwcKiCsqIbN2dCKC7rmsQZF0ShWE6UI1DK0oRkoPlbDNfumWqgOJvFYpafcQkI1UvcJOBfhLCmmuaNagFNU8CSJISdDJeUGC/Dbxe1HtjgUHxJiMmgd4NaeR32XcnKqeCRCNW3jKAuhBtPYcvnpLR2RWIJrNn+3Th0xTkzJiC1PfJozFcnasX/m0b9UCDFu6lewkBEBcnDiLeqIQVOwzEJpgi/8aV482lKWG4ngQkTEBIG+fIOCYE6uQeeuAUDT93WMqJNzM/ti+VLTkKj2086pk5QS0Ao7WpJ1auOnIePfkSTlztKw5hw2NHZ+lrkY0nsnOwACcP0BaBKFSbXIyt466gUL1kzY6YeNiWg9QK4iOFhDPGGumIrGflHqFUGkK6NI9u1VLDn6YzKfnJTH4Ux3HDdawS3TcgKEwQ6OPPV25r40Anbfzx53flYQmAzhBLRzOzTn/0NUB2Qaq86vDdx4XtejnPechDGGjU8XZtE3VVFFWKlAfmUQNXriFAydKHxG+ihUhlAsqpmbqqERUECKmFR0aKGWqWASnEI37nseIHjbItDNuVgT+lcICpPX/vGH3HpZXfgon85Eq957X7CJ7lhYgtGm56/jSVQ7n4YCXu6BGJxIo1XZOaF96k+hnPfuAM+8tHT5N78oTIivIpwXKZ2WFrvz4J4BgtiGU+Kdz2SjZI8I3y5iqJbIoNkfnvcetPZIqhww+QWPFYp/A0axNFHb6b7y4Sdy/ae6Q68PNsjieYxR30B+a4lKlXrgsKgKu3W24ATIf4TRVQrTEJGRP71jDP2wLvOP0ySEIoG/HZyGE/X1ED0pdh4vtsl01iT7RJZYm6VagP33LcJH/7Izag3CqjVC2gUhlCfWCeE7nR2ngbtVKITOWwmH1npSIoSllNbUlGNqZK8QaFHikt1ZwBJ9bkCaqzOVksCtVNSrb2Twgongyf5vROcWLN6JU587T7YfY+lWLliKnRKYFNSUI1FDFTzqCBNknq+T/lXJNo2KnjrOTvizDN2kw5IIlGbyYvvpbgFc9+Hx5ELEpDyAHKJhLxTLAFRKV521Y3rMfeEo/Xk2KF7+neXeMaATazsOAVdiRVIxBQ+Oput0axipPoEUvHulzTpmLcgjZEtL6XPx9avhsdcW7oDD6/9Q9B1UCUnxvpNNEQ1MQzmA2kmr5CgAb5yQijkIkVQvpeDx5wrT2vw64LWpnZAJC5LxMXIVTorThlSa1IxJNNZ1KuOG0l3bYZxzYr8mWDHMJ6UjgpJ5NysNBEmHdG+hT2bJoGrz/Uskw7jpZg7OrsbfO8pm91IJ8phCGBVTH5cpZ5jI/FgAql0Rngd5H/OCiLkLZ2BOXvrbbakIxL8h4XdqYUq24H7jEc/sEKl8i58qFa7NdwpyFqRfQrH2e6MrYsu4ZF/cqwYh7i5IDwRPR/jfWjhi3NEf2qmhYFZYQDP1HHmx/5a/QIaYircbvMSp60/Ku33oB0Qnjyzda1e8c9sfh4o2Tcx3g8wu+QLwWBRNRoR1oGAKN4iuSsXbu2nsAWkHQ9v4O24rfAC35xwivyvqgCEHiEeLMuOG0j+ZrC8+yCcffAlePQBVibab7Vdc2gspgKRM6IiJptSvMVhXHzRoSKFOtioiLKPtS59yNKUSrhHUmcC0gN1Dw+leBsBnIgvdPpatJPiZbWJVSeZLokMOhauQtfi3TBv+wMj49jeId0tJFZtFGLzuPib/O5mleK9qzyCLQLD8QzuplXF0oQhG09gx3gePSQeSwXuFjGMy6bSKv+YSOMjHz0Kp526B4rNOoZAQzpVBQvHaWaju0QzjkRD1cOOPpFqSINIVoYisrXUsufNkKCtPIorv3+idKpIsH60MjmDYR8fx2jCQJnR/dNdWJHMua7LdagV+8Wrg8EJn4lDDl6KS776Ohm3ByujclXcTyiD61/fVHWsLOJYHlcPgH+76F78RPhAA44PtBjpHInorFpSipdKWFOleH9dGBKPitluJImf2NGH3ZwU75cuuQWTm/+IR/96qVSHafxGCBPvSyQBDRLoluto4TzskMji0KySralaRT7Q5KYH8czGq+UUH6iMSqdN73u0I+QQqx7kTxO4BfE0lsRzESneZHkIyXSnLJgMEiu1ChIdK3Dx51+DE47dAY9WCvh1cQglcQ//22+tz7tCFAFC0k7o6AMTs5t+/Qw++YkfC8dHO5094r+gz3lIAJZXSiAWwUKBErOpwMROyJln7Y13vfsVkoRwW1sr4b7SuBglbgssKxWLYU2mWxIlJuP8t22FUg133b0B69cRKkJMNX0xymiURzA2XsJl3/y1+kykO9VrIsXEI6d8CvGYyCORpr8EkxIlfism3A/A5IqDa5aCD0UknAIdq780rlI3ZO2kq2w2FapoYFjCwQdth+NPeBl232MxVuzQPulIUHWKAhhERLBrUEtGurbJyghy5LF0zBf5WvHgadZQKY3i1lvOlCFJJZmAzP55+9vPPA5Lmw5IeQD5ZAhRnemd8mLPsbUrn030YbfOt73Y3W7T9wl96ulLI9+VQK5Dk931zxQwOuTL+G/Trmf9pcU713HrUz/GyMiWgAguXzYVJkkQbP67LoKnEyXvMMfFk6+JapKtY1ZlZ9AYhfpIJ4KJBJeFIJI2CA7DM8rNxkRqll11FghqLABHZOo1OeGaKsd2Vy0JUUwJ7QlJzPUawvPSlEq6EqLcqIkDfx9VwDKopAe5Uj3fUGVVkiXrfugzrxX5FHL5TpRKBZfwxpHJdqCrqwdbBjaFoDCTAA46C9Zg0TM0SJh/Q9lJIdleOkFy3harttz2IBEJ5LnkAwkprrD4WXNqmy0QR3kPue+YuhbfbnIPZ6INqA2GjLWZcE9bVpMb707YHd+h1hRy6SS2pYtsTugKxQqSj0BRS95onos6zyMlHadRPIhN5Z/psf4GMGBHQjc4k5O0FYUhcjB4zDIgCUdDEw4jogdsfcv6fIyaZXruQTTpXXJAAsKOm/L2b8GpsfLNxEb1y2VrTUBalwaP0KNkRY4lsa9xOe8FXXvhHWsuwzOPTqBUaO8XUF+aRn0nVXBS1ShWoEnaHsZHnRQqA6lnIpVvD7LSzinZYRrz8SQWIjtViteq+S2KJa1SvANP3Lz1pCNw/vbagQFIUDGJNNwxjLlJ8T5QHsPzdbr4et4WreTqloQkHY9hx0SHSK9Kt+Bzv0W9sAGZREJe5IRGXXDBYYEU7zoa0rVVjdLFmLjVVrlT+mZkGlpRky5LZQC+FK92C3LyMFH9ikHDV750OPbaayHuLo/hAZoluQU1kIFt69uiFXnWCvZId2CvVKdAT04/60eoUzK5WUU60y3dKcJk7r3vg7Lfh6pjElj7HAFTEZsuISHBmoF1jvwGkeL9HRqlTejK9zk/BaeE5RZ0SvFSNMDmH6V4f14YxOQcCMkMLimlepCT4n3nu69DcfRJXHPNR7DvfsvweLWAmwrDqJDA2+qM3uJ7MUX1DTHsnMphdaYHTz49gje9+TrUKltQ2Pg/eGzt1cpfqIwJ1ygI2CMytlMTEo5nbzyNlY5jZFK8VPhJM0mnpGCzJjKpjexiHHnEvvjSv79SgvNrJwacd8esY4cX/UG7Lp434WOU8qXqGBPnVx55MXLZboVfiVqUkrVNjSmExLgXoMA/a6g3KupHQwheeVQ8FQ48YAHe96ETsOsu8yLn/ES1IBLNm+sVlBpNTEoRSRMa6ewhLn4avTH6aKSxJJEGeUEv1bZx8yRee9KlSCWa0hFhZ8QSFFH7EkjWVHU/S0DkPKSj4bDn/LvAKzQw8CW299t3Ho551VLsumufdARbN3YsKHXLP73SsQYh7BrU9H3C9aRWHQSKA8iLl8lC6eowYeKxa+VR3PTLN8r8TSZrur+/p61tB2QLOlIpNTbtpNoalcnYVbcOSGsCuO0XNLULAuzY8Tp0J3fc9p3O8ZvzF2dAwjfla0vVAp7a8BBe2PIUdlm6P3ZZsreEKorG0fDTxccKR3YVdvuZBs+KTtL4ikVI/b7SDVyybMV57tP9PZtL4K7nfoiNw8+LSa2oPxlnlkG1q/R7Rf0gzDfOjLzvXSwlCCnHZZLTd4UyjZk0mA75PExUXCfAQY8keZEugSXupoAVyvlqQq/wJsY7iXhSOCEiXx/j/qQc5YoEDKMUssNnSNMIe7PqnJLztXPziNxhKqEJkgTV9t2Ax6U/1wSMz6c+9/pmSAq8SuBo0gWJIZ3JIZ/vwsjwgKwN1qVR/kzoF6fHcl3T1rnlrp1jGsjj6m330K0tlX2thATymZLA6Nl6x9VkLuSjeDuV2FbvsyZx/priJRLWJbFM0NkJWB8jotYVUdZy+5BrouiP67ZYx0h+MtUdXf0/tBPSJOJJkhCTEtYEhkP7VPViNMh73arx4CwfZEMzyb3wOyCW4bh2fNB/DhSweBJbWZCFu9FiNMjERaBbLa0c70QCvWEmK2YMxoSilSciiYl7aK3VJYpZTi1FFLx4DixLakLzT0ffNQcpXiYgVI1SPPZbz14lUry1ZhN/rnqcCTOkm8mQsNlELp7E0pjCG6JSvEo+Vile5+w9zcvabmuk02FJhyNl6Us7nPRadNE6Mx9GVhgF1lMaxg+uOEG6BX+uTOCJqhKFDXk4vTO67onQph2SOaxIaLeATry14npkUNcXuZPivfve98lpv9AooNTki7xVNcp8RqZCl5iAkDvDx+bTF92Ha6+7Dyj0I5efp4Te/AJ9wcaSTrJ2FF9wpn1/qUzi5uKwwFTad6asU+ElkIBAUBhMs5p/0sk/Uo4GyZ3ZeYgnKdNcx/U3vF0kZv9SHcdm8oEi0LEWTkALJIvJABOQbvIbfrsWH/v4jWiU+wM+EOUzBQoiz0pzllK8kVVzCgeE93R1rkcMCRUCeAMqE+twyvFL8IUvXyD358rxzXihVg5AAtMnbNHr4zygyhbVnmzftcowyv0P484Hv4nttuvEw5VxrK2rEpYZ3YXzKzr+1iHrjqewW1I5RquP+B5q5QHESoNIZzp1bJpNIURXkEUitwiX/tepOOSgRaIY9cvJIYEUhtvM4zO1lb5tn+dyvyqVxamUQI3F8b3vP4Kv/sdPkOtYjEwnVYn61CtDlNvUUVcCADlRnaemWCfQIvMGoSFmaUwSUfouvPdDJ+HQl++IlSu6g47ILJf8v9nHvvbNP+Fb37oFuXhDTPDobURYaYr3y0kOt0JL9WTCyqOZh4oEtnup688aUjhhV+iKyw7H4kW6jtrGDkcizpeYdjqm27gu1urscMRc11aT/3ymy/kx9cq58pgsPF115atlfUwk6mAn5e9pa02m6tVRSfw7UmmnqEcS+jzhr7WD9fpd9Zmuix33TNeCth8pj2/xYFhANtGL3Trf/jcbpmQqjlw+iXxHDLnOFDIdcYwU+nH3ozdi0yjNerV4mUll0ZufL4FTQhzqScwmvIiCMPZvdc5OUAlN/qSxHwMt/VkynhRCNiFB/G6Sn0um0JHrkL+rGV8MmWQaz25+HDf/+Rrlekj1XyVsNbg3XL2Tz3VcDmE1JZzErSw3GvAtXLwE2XQaL6x7QTsafLm4pod9THw4LPCUc3GqopHEgD/m86DH4HdDfw6LCdytknWI3g+hHwYV5pRUzmtgCGWBevQBs05H4HPhYnaBZLn1LAzqtf1Nw0HGZMq/MDEJ2z9/lRLJ9RplfQPolRYo9W3hZIh9lamgbWPdopniU9eGt92Jd4Z1KlwC4dYmb5VpD+0SCol2NUTxi1uQTLpuh+t8sQOliS8/ZxQE/zx57m6dCfjY3uemCC75KrKtj50r5Fv8K4mjJouSYFgzQLg0+lNNJEOgtYodWKckgfH6n7Cxfn04aWy+RZoJ2/b4OxUsL+PjTpOKr7f2ebNSVGiW6D+33GCXnU/F33nEGxJImUi0uqPLMeyh8m6iPVxOPk5vml1g6+DbcTxVLOuKSJ+sgvMP+znqE71tHUDlYelKoLpfZ+AdIRhMkeIdw757pPHv/360HPyP1VEJcNpj4ttzGjKxBJaQoBdLBNKiDKg6OhcGzt7USzcvEB328GH3k46gBWqwBNexYWYqcnCih6+PqknU6YKgmbEZ3H3+s6tx0EHb4elqAf9TGZdgfUri4XUQWgP55YksXpbsCKV4ywPi7M3gg3AMnoRJ8dIPYpwk4plUo4KmoJKSOfU7kEaK6mEixXsrmoWNyGU7A6178k1YTW7USUKfwHnn0LNlr8C0j9yDaOW9JeAN1Iz08dw+lcEx2T5RjDrimKtAda9EZRAZ8k0I92oCV//4HIF8PF6dxAsSWG9NNSr8fTIWx3axDMhxMCleQtfyDBzIB3KCBK1SvP78+87YJql2z2XbN9OJk/J9gRQvu0mFtXfhnsd+KGT0e0pjuNMZ79nciwfyvC3QPC/hYifswHQX9k53egnIIKqb/4yf3/41vGzXBXiyWsCTorrSZn61jL91WDpjSeyZ7JL5SGJ7tTqC2OQGpKlaFPB+imoolVuMIw7fG1/43OHC/7md5n1lOhdvpUgylwHcymf5rC6KJ3FyxwIsSKTw50cG8eYzv4F8Oq18pfwCpMiPSoWGo9M+4yabzUCcClGEY1VoiDkulXmqRVUrE1hzxIE4+ZT9sHxpF5Yv6xQezEwbeR0bN05ic38Bjz0+hPsf2IjP/MvL5XskWrNzMPWF694Jomyjz07w3hb5YPWiYPfr9LN+jGZ5M/LpvMrz5qnCFL3m9nKvHvwhKKiolKi+2B0frzKBK75zhCQg1umIMfFofRfNMAgmXatd25tRpxEouwZdi7UIlMyjGWtIAvLf/3U0dtm51yUg01RSX8I5NKddNWOoWDdnzZWo1YfRLA8hl8qFHBAnbPJiEpA5nROAHfInoi+151y/Nu3n891J9PSm0NGt/hmEy4wUBtE/+gIGRtdjYGwTBsc3BtBxC7jFlE+COQm93Z8mbauwJQ07tACgq7/Y1SGVSkvyvHS75ejf1I+xsU1kRUlRbeHiFShOJJCMNTE6Oop6fAzpdErmYKk0rnPRSURZUCfHMcx2ADPiOTFhYTDN89LzlT68dNu8tcusKNyDJ8aAAmFyUB0BAZNLRZgrOwlqdmnBusa/7vOSGPnxlg29QauCSF48dTSJsXqzjWXYJNACip5g2M1VLovEVIENuX3HqVu5zwu/WOCW7n64WNCKMRY0R+LQYF3X89Ez9otGzpk8kAImoscF/q7oY67tYffDX9nc2NstcN0o+acc209W3Pg1G0iSaxWPoSYcG/7cxasSh8aQz+VRqhBmysK8a63JrXT0Af8S/DkbHNclFXaqgXO7//h4CWJQ2FdCvo5lyPkwM8PAAV0uSxM0ox4oAAAgAElEQVRHnxcSqmTF8WzlElQxrOgi3x7jRT7xIQRLWPke+duwa06WTUYuCH7CltKUBIInZAYmNkFsX0I8dDCpgMDuwYbcEOg1uVkgEonuSRRJMKcQITwQ4564O2PZnXxdVR64bYsUL92JVQp1C2773ZtlPw9VxjDUNCfsVsy/BykJSLwQCMTSeA6dSDqztt8CpXZSvArP0KfKT0DCTFghYppoGHSBL2lObC7Q2sLU6oUYbCVYvVEsthrcsQsyik/+8/4ixUs8+d0MbBqELrT3tfB9HwxytDiexn7p7ogUb4IwGXF2V27GdT99q3QL6JsxJOphuha067BYQmdQLFbDKVlLRwjRuv/gz1Evb0IuSZiBYuqF8J5IO8L2OF5/6lKc/64DRA3px+P9gWmfVt69RMG/Ti+gXphI4dSOhXKfD1hzJao1deHOspqY7pCF5CtfPQ0HH7wMf60W8DTJua2BdeT6ogkPYV6LEhksi+fw/NpxnHL6D1EtDyIfqyFr6jVZygur6zfvFT0SVIpX598PJ/olwZrLZlK8hAW96oQfoFregtKmB3DJpZ8QMjrH65rxfqciFe7Zvbai98u7vlw8Lg7iuzh+yZe/coc4UNcGH8cV1/wbVq9ZKfPrTxUmBG3m15TOoYYLhKjtmuxQjtGVj+KLl9wsyWcm3SFVdel61csok88UzyKV7sWHPnAkzn3zbnLyN04O4pGKdvX+NzaqRh2f65Xkg8H4G874AZLlfkk+RK7WnMIFkuRwuZGXpr3IpE8ZYKmD51rMMEnSnpT5QAgME26ahtVjaSBJA8ucVHDfdu7+6O4OFYeYaNx1z/MaDgiptYZGk0TThlNDo1QruwjtoakzjZ9V4tmp+vBHb8Vttz+IDD1C5Pmcj5Tr+pBHGHJBHNQ3smO9U63dXYFiEZIm6/AYfvPLV8vnpiZMs7vL9XoilPa+8AbUixuRpSEczfvoHs5nXLgik7j4c4dJgYaJGY/397RFOiBMQGpDaNJbSkxNnRGhk/RmRdl8GewaBp+5C5sfveklvySqYO3Zdf6LUrHq7kuhsyeFjs6EGPSNF4fx7OZH8PTGRzA4MeDOuYVXIAgAxi0uuZB6pDo7a0bQgl2XoqZnPOdiVo7VwkVLUCyl0ZHvQmliHKOjG9BASQN3FmCRRkx8H1TmNpPOSMGsMDnmAn+FBRkERnv8ngKZ64pocB9WqkPpWns+LJ4xeJOFBdotkJo2FY2onGXBoASRhI+ZpK87rq9QGknK1JyvQilf4XjouYoKl7wXnVqWK2qKApXHTRG1RuvGBAG7i12cwpUiVTyKipQWnUpVJMrRW6sGexq2MaAPkgQJ0C3h4CdtnPxVPkygDFpk3BQvnArnfSTo97/rEgQ9o7DyYvMogJlZ4RtIp1nISaBYVHVMXdBc+4rvORGWMad0SzK9GDo4ljsPg1kHfi7hPdWY19Ykm+NeA0Hb6y3KVfY254x0kNigw8FLZNzJZNoSllC4QjpkiKHQeAbrat/XBCRQp20ZN7uOObx9vQSE0YXHveALi5hrcUDnvPH8P/g5XkA7Q0CnXpXLd6BWq4n7pHROrIMS+HjYk590xCjPdEWBzLp4mIeIZJ80QnQVYJ6D/d0mkzz9Du8YYO1iOGrVP2Lf7U7Ds4+3ypiG83E2Urx/qU6ABn6tnAWptEdI1iHplpCMJfEsemPpQFoUNKHLdkvFKk0SpPhahC9q90Z2MIUw6eC9sP/qrB7UyyJlecKxy7Hm0CXYa4+FOPmUH0qLl/tLCkE076Af9Naoarfg7JU488w9MFCv4HfFEUwaRKpVjconp7vHnglEXzyFQzPzIqTOIFjPdMni+t0rzhQpXhrSbW6yW9CSsM3QYeFj1YU0Op1xn0jxljYiG28qzpndAvJNJAFpiFt5hYnirefI0LXrFBgEqNXx3RIiKmCdmO9DTzwJwkou/fYdaE5uQJakW15TPI5/+dfjcfzxu2BdvYSHKxNSadfvz0yqlwQrBiyMpbEq2RFR42HQJvKZot9P6AShZeoFokIIoRTvLycH8VCFJlCz3xYl0nh793byBYEAVgZR2vyQBKMPPvU96RyQ3E6J33ZBe9tEBBAC86tyvViVzAYu6IRLNcfW49P/fj5Of+PB4jNyX3lUXL1nTAQ9mV4m7Lsk81gczwjH6N8+exOaxU3IpDIKh+M9F6z+BAqVCSDdh1SyB9+77GTsvdd8ORahWE/WioGiy+xHa/afpN/H3qkOHJPvlS9ZJwCTa5HN9YgjtRqNqsodFYnMqM+9bj28sAvCrfLvqmgkfyp/qyKQPHZEmIxQoIDGhfy3/FevyyupKRyZpkLV5AWjm8jU2lrJgKUyie98/wNYvWbVNgfZDINqNQYhcQcp/DnEMDTfK11KUZdiQs1rl8Rra2pM0UREuXgKG62WhvHbm06Ra0kliVOfOyyK3Rp2QXwD1XSjoIawHYR0dkgAxPF834W745STd3Vj04rZnv0ceTGfFGCeFG/1JU8iPf/uKw2xUMIEBOUhdHDOCd9ogfDWRJGsTQIynbT7izlX++7y/LFYkJrqaD/Tvqki1dmdRL4riWQqhi1jG/HXTQ/hhYGnMDw5qF8VqIsLdhw6wLxggnelgxxp8KlRrAbVDOLJQnRvIBdI6260XyDhbDyGTCaPSjWOvgXL5LkrFCgEMgL6QKlIj8rldnbOw/jEqMREChV0Aj4GZTEncItjRIlNo4Sww2GO1A0pzAVEdEM/BEVb5XHofHCcDoEyKeme77+Ia7c/2Nb94M/cd7VLoiTlTDqLSkXVoyy5UEiVzLig76n8ECYn4Zpi3JkAJWPj6L6v8u5KgLbVTesueh+s7xR6+ZAY7noaQaLjJR0B0b4l2J6SXQTgsOAo0fnXjpbu7VOO7QX2Rr4POiAh0T+Ye/KXMFlhIB8ka+ZrYicRiAn4yU2YrAREb7v/wb7d/Pe7+wbpmvKA+WMUmRCuw+E6VQa7ksQvLsmnerkYfNBpe0ryl8Czta+h2hx0XG0zfWw51tb8/VrOVRMQvrAkcPfaODKmMU0yjNVvX2alPsAfent0nY989zzMX7AE/RvXolxg0O+SibYmJtMNltuvEcrtRlg3RDgfLWoXUlWgq63qwqujaBxrdrgQh+5w9jZJ8TIA/K6TQn2yOoln68WA5KmBpescuOZj2DHQaUzoDYMpJiGKlb8e9QLxx7mIC3ZAUJW1QoliAqmaknRUJCA54bjlWL1mKfbec2EEgvG1bz6Iy79zJ7LpjLyILAggvpX4TlZSX3/aUpz/jv1kRK+ZYPW7GhjMTd+hCCv6VPs5gpVdwmQCKd4NKsWbUUnLS756qnQLaEj3PH0EIhCs6WVrzeiuK6a+GREp3vqEc/tdJEkbX7K8xwxSeJ9u/PnpElCHnYJImUPmoa++JK8Ed/8YUB+T6xPJWlX3+h3qxfXIJrNCrGUV94ILKcV7APrrFZDAXyYcbyukfX8+MMnZI9nldY4GkayNo4OVS1ZixQukw0nxMgHhC3A4wKTfURrBvSWFzOk29fqiz3BTOgmndSzAkmQan77oHlx73R9Q3vKoKNtd8ZPPYPXqFcKf+EVhCJNBtzNYLSNrgj/f6XNxQl7Hy1zQa5MbECsP4yOfOBPnveMI2cnPC1tEujggsU9J1O3VrH+m4jGsSuSwKpkPnpca4XfJpHpPOH4aO5SV4qgoQSXSfUgkuvHNrx8vfBBudxVHcR87mBHljq2PV+v4tf5bOVAZvCLbg6WOq/bwI4M4+20/QYNiDMmEBIEKQ+qRjiBlapV8Ht41fSvbc84lX//edjNolvAh+PwXJSGhAAP/LQpS7IISvy3rheuSujkS4HuFOqeE0y99/VwcdeTOIJQpSbnZ9kee8ac0C2VnQbtrV6FaXKdFAnJfJAHrhRkVtiejt9t9i1FhZRKnnbwQ73z7XvLhbVWmsgREOF6n/Fg5XpVhWU94rpQYFlGLehlve8vOUqBhRVm8QP5GRHS5201CZ+RlGyQYrXKm090ES0Bi1VF05Hod5E9lhalOxo6bvsbDztNMCcjCzIFIxlSpb7qN/hGF+ibUMbUTm40txPY5NTqddovF0Ds/hc5ecjpINI5h08g6PNf/KNYOPInRwrCDupgZnXo1RCA5QYFSO4Y6dx2nyvwQ7ATsoeNzoaV1/Y1AQNVDLHjqJFgkfySLXK4Hy5Zvj+effQ6l0hDQrDg4U8MVZolCYODoqtGUd49nkM33Ca+EfjaVyrhLGNlhYFziyjnynDOB0LiIilVG0vZJ6JKwyIvTEc4lUXAQ7SC5CNWWNCnTuaRfVOKxzCfKrcvvVC6XyXZP73wUiiVUS5OO0M6vJgVdoZ0bL1WQ7injKUvk9J4EfBMbR/Pu8SaAwuOYaHlweYFGhV2E8OOhwlb4M7seK4e5Ywcj6sNE3fcNeiW8Eb3uyP5mWGstbgwW7Ej8qzyWYJME0If6WYcjmIBhUVxOwxI7B78KOmF+t87bnyOms9vFd0mDJs01NgPoe6Lk/GkJ99M8hArBYqKuMT//ncl0Ip/vxNjYqF6+ExgIYFqIo9zcjOer35j5+Z7jb2OxfK9quflwJjH0Y9VsGv1fm/wBR8Md1RITVvu40XgwUIWYoWoVIdlYZshyPB8GB7naGq6bUK1IR8ZN2lgCy3sOwdmHfHVmKd42XiD1CivQI4EU7wu1Eh6pTUgA6LQDAhWnmXw0qBhFZZ/nCL15w9Xia5GPwVXzFyBJXX2ev1scLekgRlLhVRpknHDc9m2TDv+ei+P6JTcj0Siis6NPK5FOHpcTtV6hatRQIDX508IWbKiWJZCO+D7MQK6nug7dnhcm0i1SvBk5FqFfn/rXY3H8cbuIIR19M8SQzoPwTB2vKGSpg8o9sVxEijdVGVJZU1ZYJVh3XiCiGDWMq37wGoF9/bIwhIemmPZFnwy53kCVqSnywq/MzRPJWjFAvOA6VBlQxpt6TfEkDj5ke3z162+QHd1UHMQ4lbBaIF3WEWk3H7riCeyfUtnQA9ZcITyTZHVE5YVJrhd1L0tAyNmZlPn3hYsOE+lRXtPNxRFU5iCHl4sncEK+N5Di5dwoDz+FWG0SbzzraHz68+q0fvVEP56bBbzLXgHsrJwXdFbUBb1W2Ix4dUzG6s9PfNmN0xA218ttOoQcf+0cWWLDfTOppbzv7qJIpvwCPi/ZZg1Z8iky3c4csoxKeRyl4giqcUq/diERz+Kiz75KpHm5baiVJWF7hlyKra0fMyycPC8mXDunsjgg0yVwK24Tk1X85Pqn8aWv/h71yXVIxxqSJAkRm8+0uISnpRId8LqcXKUwHZzZnlbLLAHRFzM7bkxaJHC3aqfJ9TrYJRUKSdImZ03MDOU/VZHS963VHhlw6PNFqCZ9ji648DC85dyDnd/FtgXZviSskNEvvQ1xckHyizz1L/LbVBGrPRm9deCjCQjVwN7y5uU4800vk3MVSNQ2JATs1FRriaiBKqFLTJTEh6fHBZYV4doY7DGd5PtnmsRwNi9bJhhyK1yC4fgzs/kquTtDQyWMjVcxMlLCC+vGhaP21f98QItUaKBeG0eiXkBHx3yVFKbfDPlGDnrL48ycgIRJ+cu63opcvD3xfDbnO9vPLNsxj44e4N4nfo0XBp+WTiYJ4VXhmBJKxSDf52iYPK3dB8rS+tL/VlF3hGUfJiNjr+WvwGvCCjcSwBl31OIFQsC6kUp1YnyyglQiiXJxCxBjt8PpnPI8g0CfB3ABI1XfkEQmlxe56EpxXJ/dIPHQZ5pfTokvR0kr5U6tK+BsOL4IE5qunl4UCjTqLDrdJY09rJtglXc+i2ICKjFu3ZkTsrXirSuSVDApiSOdyaNebUoxQxtGyiPhcyqSugLLCu+odN/kOWAi1xLLCeRHx8DmmnCgIwmM5UVup4E8N31IMqo+6hXAxN3dHUcjE0tC9Zysz6HXH01QFIEUPrMacIdy4LI+2tb6aLequ9r8kajcnZOfgFhnJNifJbkG/fMTEkuG7Jx9uJcqjglctm7nZ6ggvWdASsRYsvkOjA2/4GJ2W+bnsEa5+F3HhYOZQiqZRm/3PAyPjqFRD6FY0hWxhAUxrKtejkLzuXD8LEaf7cPf8rlYrHOh052jo6bLiNhGY8veJ52HjKRAjkz9OLhAu4zQJqZr/crv/MnK/Vtnwj9xSVxYzbBsMnpjbMoFE80qGR4mUbko7vuWVboOybLuA3HO6m/MUYqXcCVVjTIpVFa+/4fu4c5JckrA3qYjwoewN57E7q7yfeJr1QU72yxqNZ/qRwxwSWSizwG7HqxqUo6zVsYb37gzDthvMXbeqXcK2ZSvoHq8LhKAJGzHm3QP34x3vPtaNKsj6BIoyHykcvR0oZEbm0YM3Ebxs5+eKt0COiyrb4Yuo5EOyDScDZ7pgZlurCD8ht2CS25DnTj9RNyT4j0UZ5+zv8CU/lRV34ww4G/1HZnaESEXYHvnmxFK8apvhiYgJsUbl4WcMI1LvnwU9t5roZr2lcZmZdjGa9bKexyrM104LEtZWSfFW+xHsj4uFUUuzAz07v/T/5HpeGNQ2fcC6JaAurVDRmPAQzIqparVy0FQYpZmhAJbEQ4NExBCaVQ0gApIn/rkgTji5ctFZpbJVWEOUrz0ODnSSfHefud6vO+DP0V1cr0oS9Gz5ee3fFYM3ISMXhzl62VWS8miRApv7w5d1umCXhtfiyRfQvEk7n/oCyJlektxGM/Vim2MGt18M4qcJwO8NJHBAY5jFDwvjaLCS1hVT2bk5UToHdWhCqUxNJKU6c0hkejAB96/Bq8/dSeZ39xo4vdweRJPVAoYadZm9AuxJKgjlsC8RBIrk1nsksoFSQf3x8Tj0ceGccWVD+H3dz4lcz/RLElXLpXrEaNMVquoJCRYbfcml6TDQTakE+G4XCY768Mg3vXOA2RdZWB2+VVr5SVtEC7zK7KEQ/XsLfFwvhlTklQnAynu4yUcf9z2+PgnjpLx2dauAr9r5G5LFuuFdcinssjQYFMI+KEk7Oy6IC4BkW5PSXh4/+fje+IVhy0V6FUyaUTbWU3TMM5oJ8Vb2Ix8B6V4taBhnDJyTn79qzfJ/N2WseHryVS3tnaWnEtMKqZNMqQbzoo034/aEWfVXTg98n6LCTyxs2uhJh+Ue06y66ZGvq3k/5k6IC9lAtLaa/THgfK5K3frxO8fuwFPbnzI67KGYWWI89eSR1jjljQ6gsoQjiMrulKN5u9bBGlkDwZ5kohSA1onYytiJowbmcCzGpxjxzKFUkn5EUkJW/hOdlAlOQWXjFi3IZ5CX89iFMtFFAv0HHMcVFfoshhGRUborxEDYdTBfoLcSgN0BuCUmu/rXYjhkSFNQEwZKojFTIpXOzeplFonVCtll6CFMC+F87FjT9WvDFas3Fm8fQb7nxfSuYbwMTdvWGVXzzY/0BceCGKoN8rq1RMoKIWZigGsmHgpWIUQcnf3g06EqiypBLH+zvgkVs/X7orHnwmSDnd/W4oCtj+BpNkWSRItEXek+0hBys1WGQTHufWeHU0SFYLnWlBhl8nuhV1k0NHgvnyOss67IGEKIIORwVHvFkkA3LnI9Pc5L5YQuPMMqAbuos1nZWsLj84yfV6caaEOqYoFaFRDdTgdb+OCVBpDeK72tejefT53kGzPjjsXi3XM1wSEm3UweNCZOiBBi88yz5ardRelpjfRAQ6lytx3OVHN3ZwL6rQZlZ81uu6IJS08vHRAWCXgdTCL1wXbtn867v6ZpXgXp1HblVKMGiSYFC8DQFVY2lOqqLeUhjDhKt+8gqCCG4EYRQPsLiSwf9pVvld/V12wa5PIdVIxhh4BPVLp5LEbjTJOf/0qHLpmCVat7EFnpwZRttXQQBk11GJKarKKewZJpBopKBzkWjRocpfOqtQv4SCpTmkdChG9PBYY91EB6YHSuCr/WQLiGSm287VIxiCeGXuJAlI/3nnBT1ErbYhI8R6yent8+ZKT5bRpSDfhOW7rIzRVflcMAl0gmkFCCNvZWCIixZvvmCedI3Z2DLdNOEqlPIKLP6emkdvSKeA5UVb2pI75qoR19A9QqQwAE2tVHjeewlvfcQTe9wFVRLuhMCBeIHL/PdGBmeYDE5DDMsoZCOAT5S3o6PAU0Ui05vxldVMSkNFg/m2sVfDTyS0YaQtlbL/i8HxWZ7twZHae5y6+AbHSFkl6P/XZc/CG05W8f+14PwZnuW8jtwcQufoYmhPrpIPBZO1Xt3xCulGcX0xwuSQECZnHNQogah7HiJ21lzuOkUnxyvNCUrcQhnOarNdprjmBSnEYxfIYaok8kgkmcHTkzuKbXzsWe+zeGyQi/ghxLAc9CCfnI5Mq6260G02KBzzw4GZ87gt3o94g/GkCjWI/EvUSUjTnc+7gyvnIuIqWVgYVVqmBk3QrmjWcf/4h6OjIYNnybvTMy6G7K435fTkJfG2jctW577hLCghSpAhkGs2fIISb2jE0WPWrgtybSnaaxxHd1m+//Tw5zIvxu/A7C0ZGT9fGHBl9kcLmMp3CR2tHRi+ObsDE5idQKYxg4a5HSQKnFVgmSqpE+Ll/2w8HHbj4RXEyphr4qRRvLqPKekz+Ayne8rjrpnI+taqEtX/OWn9qiRl/bknGwEARxVJNlMjGJsq4/PI/yxquyaN2NKYkGXUnSer8dOIsfpHjF08HBpDivUK4bZomkbkZ5Y/X/+k6jK77Y9uL2K/nI7O7uJfgU+yCpDvL+NGdX0fVmZUGEKUpCYcd0EtG5P3uYOL8tZXrLRiSLoEWJK0CbkmNgE4SVNZSOAxldhkME9rCNSUIzCR20SqxJiweeT2A0mjFm2vOwoVLMTE6hEJhSE/YSeyGfArHg3Ly+PIZmevMFUMJX/2u8UX4p1PNCkzsNOA3MruKzrBoxR+yk6FQLRPhCaRygw4Fk5s0GOfyerUDokT0dDorSUatUna+I3opAfRL9q7FYiYhUetBd3/E0T0rz7DwR4LNglvj+Noa5fgsLikI0pkgAdH9hjjRcG2z7hL5IyTG1yV4t2zOfc+Ob1mxrI2+HK4F4pYQKazNOkoyT2Queb8PpqQ7WzlkOF/k1wGZ3JfllZvrJd0GyXJrtP9sBRwPd4wAdmcj5HdZ/GekFQY23QMbJo7u7azdNffMhEkIRR0UqkUuyLrqd7ULIvmCddtdouTQAW354W1OIxbLdhmwUPF/3Igd9RMQiR6owW9BvZM2k8SBFZnWqqnKxGkCYFg357LuLQz65KlbrnRb+HnbJ38nUDDPUyTQMHYJkoIKXNLikp0AaO0tFgA+cMTNmBxOb4MU76iT4j1GhuY3xSEM0j28xbhtJh+NHOLYK9WFrnhSpHhv//1fkCgNiFoMOyD0ATnp+B1x3HHbY9XK7ilJRwUNTDarKFPlSpxDLcHxA/Ykcs10RG41HyNpm3hsmtzRUC8hyjKs8F3yRRr3LcAD5XHcURwRJGs0QPT+bZ0dd1xe6+7pDoFhMeE5523Xo1buR6o2oRXqFH0zGrjn3vfLmNGQjlyQSIelLRcgJHOTvL88ngO5IIEUb3GjBgwk77O6SndsKoGIc/04zjtnJ5z15r28ToFiJMOttS4X/TcD0LPJx4jFhQD9r5+9EfWhxyU5PPyV++FTnzkDS7brxPO1Eu4sjUgnzDgrs5kP3bEEDs/2yen4CQhhIEKGzc1HMkM3dG2Dqyv2BI4+ch4+9tFD5XuXjW1Ev3QmbcHa+vXt6xIrJgsnvJYSwwOITaxXWdtYHHfe/1kJ0m8qDOFPETL69OO1ezovvhe+C3qz0I90SlXXrv7J+0WE4A+lMTxILLS7E9MmbJ5K2rx4Esfm5rtxUileqqzl6akhcsVMCB0ZvVZAraTO4cXSqMCx+PIjfIF/Env9zx9bg4MOWIT587Ntk5F2y7PBX9a+MIEX1o3h1tvXiqKUwJ4aZTSq42hO9jsIU1aCQXEFT2aks8RxXX3oShyw/zIsXNyF3t7ctEnGdK8H+/nH/8+9+NMjJXUaNzPYoPaja3Hgn2EcuWB+2F5Y3GhIZ1s7u0O47trXTSPFu7Uz8p+odmT09UJG1+KHdni5xrUjo5fGN+OZ278uO9zjNZ/RJE0KMU4KvTSCS795OFZs3/WifTksKdCu7e1QGWz6XTg/Jk+K97vfPk4MD7fVC8RX3Xr3e3/lJRlKWrZOmPB2aAYryak+15JkEIInQRAheOQPEY6nEB7+x3nAjo3MOxEayTmxAybf+hlurR2QZ+/8Jooj69ve4P/NBIQnsOt+Xbj/6d/gkXX3B34EYZJgp2jwKuMjeEu6hB0OXiXBoZF5DZFhgZiUCl38qGFUjF4crqNhSlUMsppM9IJwxvFDzFcj6J2E52bVaSFbE7ZkPWRZlh3ExcVNqoqlgbIuiFpRtwRBlbEc70PvniscuKt0AbCGONYhsON4dgbif6Zrgn6Unw3jZ6p0qUxuSPLW3zufDSfbL+Mg/8/3N/FjPS1q6L7CHEGO6nU39FdWVHHdLAdnsrsbwNi8TofAsAIyfPi+CyBteoLuZrQkG8H4Bafm5odTJnPXLuuNQd8DE0i9RjmOwbmmtPT84ru1cdrNTXfekky0cF586kEwl7255e6d7MHv2AT5h90L754EaCT+bG5iHfqEWdfMoINJfV7c3OQnaijhmcrFrtDf0mSwJGmWpoWxWKaTsimaSASE7zYdEFNWsYVSkgcGSqHcra6eTCgoi8cFkNK9jizuGwzyZ8Hz5fYTJDIsvzsOCTPPoCLhtaF4nux22CSXG+mSHQnePLlflwi9cZ9vYX5qT6x/ptB28W2m46iu7pryAmSwXp6kwtLZ8r1bi8NYR0y7FzBZJyTypxdwMaDdM9WJBfG0J8W7GblsL9LSnejAu965H848Q6VEuZWadQw3KyiBCjdsDLdJCLzEgD4jXc2MVO8PP/r7IreabhaRZ2BLjDNhREnl9tBL4POfOSokW6wAACAASURBVESkJumG/avJISHzRiBDU+Rqo8ffKZkXl20jdVbL/QInEk194WbEcP3P1Ljv4eo41rtKS6gWpkvHdM7hNO5jAtIXT6vKzid+iTrx5Un6KyjJlVU/6Rw1aCA2jqOP6sPHPnqYkOp/PD4QSPG2veFtfsjqPcnFh5KQCmDj5oK8ILLpBHr7Qgfp3xSG8GxNDfbaGuu1g64Bwpk5jJX9agNrDr9KFGxi1gGhF4hItlJeWIBMQjJulYKeLVfDv7x2UryxwkYkU0qO/uZl5+OQQ5Z7ZPStt0/NX8R3QY8VtyCVIRQqif/81rk45ODleKxawG3FYdQEscAEU19/rdwZ/98dFI7I9IA8k0CKt9SPjhxd451zNSvqrA3WCVWkczgN+8ZQLo2DNUxJPugETelMcilIAo3Fcdia5cKn4dns/jJNBm0bGi5hc/8kxsbLuPx7DyufwsFdqH1Ol3LUC0B1EmDQKO92XbA//LE3YLc9lmHxdt3IpBNYst3MZF7/uCSj8j9yHDS40MCh5rw2br5lLf7jkse1E0dsfyDn6+3FkpAA3x4tCkmCQv4H+SLkFpVGAkPSbQ2y7ehG8A7I6IV1yMQbgTEeDQpnIqM/f893JSje7cR/dh1olygJtHIE37/8leIBsq3dCDvPqBTvT1FjQSMRb5HiBWq1QiDFSyNCjs9cNyPoW9JPjlSjNIRGtSBzX2y+kimBvLDjSd6cJhkJ5Q3InHX8H/dv5QKR7MxEhN/h79MyJywhEd8n9zkLVP1z/3tKQBYtz6Kjr4of3fWfqNaVg6B6km6T97sFrGGAqaGfS0jsvR8Ec07e1u1F92WkXgffk3a/M/KT35uhX2uV3ZX+DRli0C05L9d5lCBZv0cIl6YKTTQF1sIuAfkqClM3bw2FrpuztpnA8WsauCtXigaBbJiq95oRhkMYT9glDWR9eSmG73eQK78Ax7liZngazyqvIUnTxkQSVTEAVIngwJ/DEaz1Lti90GRHFPec+zaliQVS6hX8IjwNGWd3N3jMZALVqo6XEp5dkiOEe3dPgomrCk0aw7skU/4eTTp072FBTvMnXw3NJRtCAzCuRpjAiLGg3HL3vAf8DuNuBBPTjZElXjoXQ9ngNgV540L7BXKbs8FxzOPO5oY7rnRSXOdppoXIvYuM5mBwtqkNgvA6QkSS/ixM7hwES8YzhGBZd6S/9guMNO6f67I45fOxWG6eS0Ba5AYNPhXIasW8xMAkee2Gtw64y+59kroMDrsiNXU6t4yOXBOT9a0WEeNimkwJBlFuqPBIbLLY5GuBjAXSvo6s4ydF7vyP3/XT2G3BcXOX4mVQUxzE1VedIu64d5VGxWBNOBOzlK1lML1HqhPLEtlAirdZ3IxsJq9KMakczjprb/Gx4PZkbUISj+kSmtaEh+fBjkEflJRtcqvJ6hjynYtEHSWVmSeqUQyqSG5+6zmrcNaZe4oL9g0TWwQn703LNlyQaMKwfTKLV+cdXOmYq1GtblHDOId/54Lyw2vPE+O+x6qTeKamiV8oh9uSULVAspgMLElksVTUw/rxLnFcV+1+37iP2HhT96oWhvDrX58lEJYrxjdjPeUT57iRKH5cvg+7OoK7/3WaUP6+OCqBulxLwPmZOaC25HFJMiPQIkvaatVRxCrD6OhkB4QwEMLx2NXR5J2dnSoD6uJgUK2eDcG+9ZKjfA2V4sXkRiFCspNw8mkH4FP/+hr52jWTA3iaxqMzbOqw3u3Bum4AXdA539Iiu5rCx/75JLzudXtJt4gJbkES3NkYEsaQIWws0yMcI5PiRbEf2WyHc67uU7lixykjV4p8ASq8MRGVpI1ytQwOYqwUsyvDF7oGcGIAxfnmyUrycjmPZEWjZ05TJTbtv3itgLipxYksppI9CaeKJXL41uXvCRS42g0dkwuVstQ/tTJpCj7tB9uC2KeeHsF73n+nQDVV1lY9AGQX7oU2rYKW7dq5HZPHJB5HpZGgCPFi/S58zgNFMP7jy79GvER+xezI6CMvPIjh5/+AVa84vwUCOykcqF/c8Bp5pl9somTjGXZtB5BulqT7yE60eIEgIcTcj/3Dfjj22JXbLFM8VXVrCOXNDyJFP5ssneIdV4MdDCbK1ukIkgzF9WvSQflXLeyJOAFXHqou2e9FrECTFuUJafck2v3VifD3lIDwfNgFeWzDH3Dvk78NXZklCfEIuxYYCadABRV0U3UnRW6ERUgN1rXibBB95Ru4GCf4vM9fFYkWj/PgVniBo+szG3QkgoKnqxYLaZiF1DD45be5PuhxvWp5UL12yY6Q1PlhS5I8FSgJq6z6rFVwu6/Gj9D9h/GXQaW0+xHuUwNH47Dod+yzMneYLnE9k6TC36U5kXtrlCN0Bz4g8itzU2+FQLlrcPLI4akav8Qlby4BCcbYdSg0KQg7UVH4ks1wN9dd4hT2daL3Qz7tc5adL4m9RyKse4Ox+bwNuUyvFSK31WstueQzhAOa8aVnhCmfd/MzgGjZ2HIO+/K20TEPjh3M5db3BsVLWLxU8YH2HRC/ldMmbg926Yj7Dnal3aAwEWmgiqcrF4Un4M/DFhpFLEm7BJ5Ti2qtvL8ow+ukvhwYMXy45WaFWEKpGgRJhWbP0j3xA72IopU/gO5htWMZzMtmpAQTHgldFGJcRi061I4uzPNxGWFAzvFviCVMtl/3uzXbX4BDV547oxRvdZ8ONHuodOAwyLUyalJVDaVQH6iM46HyuGsqbs0JWwNuLo80bKPBmknx1go01qO06DxRiWHl4c473yUD9kRtQrw5WhON8N/NKapC1N/oi2WQRgJf+8afcOlltyNGHkjHIuS6FiGV0USHCwUDkNefugTnv1OleC8d3Ygt7SbHNKR03gli5d/UqZKnRhLH+FqkMnkkUjSMi+Hr3zgLhxyyvRjS/bmq8rHTV76nJiQ0PNxRxowJyM9QozO5BAwqW6v+KRl54OoOVnLVD06WRHFbAnWbrUx+liUz2CWZAw33ButVbKhXRH6XPKApnaI2kLio74h2SnZK5nBQxjdwHESiNo5O16VS2VJCVZT3I5KrosQ2FEjx3l4axX3FMemKzXajt0mrFG9jYr3gfZOJnIzfNTe8Fyt36BZI3m1UlnLylpSdzcfiYGJGaNTiRFq4EisogQxEXNCz9YJIz7KaduF7jhDJYsLUmAwOkzc1E8fIUyVjwr5/ugt7pr3nZVKleLOEYVFlSoQB0k4LX8m5tXpJCNY0r+McJ4egymeYeGVJPFhVdkoxrFCGkYy+3N3iz6pjrE7D0YZwWsTQkwo3Yv6lL3W5N9WSegTkluLS/36jJCCBU7d1Mtyfs71X/ufo/VCrJUW56cTX3iBEaSG3J5k4+ucfRDXTHibgh0gCop2FT/7zvmJIygSEhoRzcRZvPZB1FwIBh8J65NIZJ8k7Xw0Z03k1SA3OPQwQyE1Ytt9pbu01DxAmIMO4+aZT5XAvhqvC77cmBVShS1VGVI1QijRdEsw26iWc95adcdaZeziInUmYzv4uRg0DCSMcQm3oSVEf4lhQGIQQUkKodEw4vyyBUJJu8MJ3VXGrjpsYgSQowe+cwLinLjT7BESDkv9tCBZHs29RGtvtkMMP7rgEBXLFXMVVzPwY8DSdg3YE169BrWxBzMDr53NuWHXv9wEA1H2egacUJDxisezMOiAetCWotPO5d1wAOS5zHi0tSaLBVTRIQLSwIG/poJquhomiJGVrAteggEuiQbRK1jqHcUfkNoEd67Za9yGajFiS05J4uuItP8uOd61SCqBZAX+CCPgGz9mdm1yz+qmEYZSOpwplWGLDn3gJihRm+D+q8RmMKfrMhBV2u4cGwpIBdfff7w5J1OOO6+/Tcetk9yT1m1Gin3S45M9O18ZCD+V4PexWcZ65orklEXaP7fSDJdYF8FpB8mB/Qc4bjWPt+3JPvQ5RIJpEdTHr5tn88sc32EEU0qd3w/3SS3Aj98ZLTIPrMP1WnwPTfl3Tveo9MYd0LQxowjpQvwnD9Xu9L7tBChJ09ysHKQ9MyP1vSAISbK7LEcjvGpbPdRykU+GgVRxQeUDq0QTEPXpTLkmSFasFO96GGBQy2HKnEGlJuT2YkhaPJcmFw8pysSZUyzJaUSlwGEp2VQQH6bLxZgM79b4Krz/wYjz+IBUq2m+1tlK8lEIdwhcuerlAN56oFvB74UzoIjMdhMhXk2Lll74G+6W7IlK82UbVJSDKmbj19vORTsVFtnbQcSaiPhPqVCoQlpaOAQNFJiD5wHH9ZjRK/ejKE7biyKApVvhiEqDxxX7rLWfKQISwHj87tgnuXgmObG2kd8qSslOwnL4ZTvq3Nv48GDyySnvYK16GL33lDKlcPl0t4JGqb9znxi2AKkUr4zpLYqB88W6pTuccfg3q1O6vTYhkrSphURFJA2FRzCmpZC2J6BJIF0ZQjQTq7a8vnA1b/70hkaeqhbVAyryAmvMkE49LUP2yVF7c3T/w4V+iXh1FihKahF8JtEiDNDEQE3hRWRKrcnE4kOL1E4SgHR9cQPvzz8fjOCk/X9Sc7F7VCxuQTWVEnICPzUc/fjxe97q9JWF4rlYCvV7oHbK1jfszF/Q8JYuZGLAKU6/g7vs+IF+3bhTHIfTNmZljtGemQ2BY5rFBk0Pee1PCIlSNyafq6+uzSAgAkwdW+c28T2Ss6/TMIISqijrXCVb69BvhyifSt1ptlGSDyQr/ZJJDrL1AZLRyJfupFFEtjaLMtSa7GN/+xhs0AXkJ3bP9zsLVP3wc3/sBBREYtLL7o9y56Srd0fumcIkIt6I8ire+eYUE2S+F34UlSzzuez/4O9x+xx+Rqg4j26HBvcztbFcLGT0MlmgsSf6TX/xh8n3ayYvxzrfvKZeTSlajRcqtTc6W39s5isiEdG0HkSiTi7dI/qMXiJrvVrDfXh34v//3Vdt8XD8B4XjccecjqI0+i2ymA+mOBciS7+XupUo1a3cuwOE7LLf9WyuQbvWxxNn/jLvWMKlurf7qB6brgHQml2PnjjPajii7FJRsnctWq7HQNbvvdM1L4S/r7sV9T94c4YL4wY4eOxpcBvwBiZQ1AZE1UcbFg2zLq8wnkOuzrpbfToHTdT5DxSELtt1xJXj1q99u7gYxCeMP9860eFBgXj5G3h8Pi630ZxJO2f2UHanZoHBEAvhTsOPpb4XxRHSvOhwCE3PBpBhMO5NLl2/p/h1x3a/4i19IyDWxz0VgVkGS4qL64D5Z99glDUF+1DIvY0lJHth9idxe6Zg42FokqLZoUf3mw46IH4zrMbT2bBAsVT1TaoB/TzXYNwiVdo1aE1E3lkHSyymm3chGzToW/i3xvUHczx23LfiUpxyl98fBwnzuRNi+E28ZXqES4vVuRp+u1mfNoIhGVLfL9gwsZ8kR0V6aKeqFXRAe8a/Vz6NBjxwbUx9iNosFIxbLdrqZZ4NuWV2bb4thIdu9OcRTGdTKI5oAmMvuTC6I/J2Qyl1ryGBVxtnwW1lyEe6GEHctT6fjdsjP3Q22/Rl5Sj4XV/8R2exmAcu6D8I5a74xoxdIfWka9Z2cElbgxKtVuE998iCRQl1bK+O3ReVMaG7ukKutPhotCQLhN69w8BuTFs3Uxh1pOy9Qj+t+ep5wJp6pF7DJOa5Pb3ToNArccUkV6oul0RNLB1K8DfILMh3IMQHJz5fqurhsU4q3NIKf3XCakHJvnBzEw7Nw2PYTLga1R+d6JaBmhfbqHz2GL3zmu4jXJqXT8rPffAorV8wTxaa7SiMY48JnEJwWjoR1FKIyvRDH9X1TYccgMA/rWiJdEJX4VKw9YTjkARgRnSpH109uEaWqv8VmoVNb48ZAFSv0uWDC9spsL+YnUvj05/+An1z3IAjBysUbyHcpBIQwOemAOHiNOUH788/n7Mz2urKxOI7P92GPdB4mxUuVtGwy4Yj8KYF73Xzb+6YlaRPfX67UsfaFcRRLdTz33CieXzuK63/2GOrVCTTqY+jKdIiRIs+f9+Ouuy+QU7x2YkCEAWyLJCKBkWc0IWHHkPOLcLX//vaD2H5ZBjFCH6ku5aroXIs4ny/7zsNaGJElzCFfJeCm4hQTDqqx8D/tqqpsrVfNlPcRccaEsZj/Rkq4FlKtZ/LhFmDZT51eOmMoF4ZQqhQRy4UJyLZyBqa7l/UGIUFxPPKXLfjQP94nMtd8vpQzoC/p4vB6pDuUZzH9ZvK25Mwot+i0Uxbj/Heoc/WL9bsQ5Zw6q8FxSbAp94zJ9WLoJmR0md8+hKydM/pUD5Bz37wcZzgPkAQNE9vH1bN6FCJdCWegGqMpbOAFEpXitQLNtnReWlW3vvjlm6FJfxa5jsVIUxiERpUpGgaGXaHAs8PB/DTx0IDJkpB2F7u1xMO+8+iNn2w7Vt2pVdgx//q2v9vjoB48/NzdmCiPeZ0HDYIsYM/n8ihX6EujkOnOXDe6cgvaNWHa36tmE7f95QbxAnE0cUccD0ptjrAdcjzMxzyZZPcojkqFjuUuCZHEQoBFLmJ10Bcj6cpZWBncXLtNkcjnAkQDO4lMgkmo58I1QteZipYGgzkaxjEuzXCrUxg6h/VaI4Xrm0U9+qyr5SRuAuM+TYTsMJb3tB1sF0uJGaGcjiUETMIo4KLjpTwM3aMI3YiguipjmTCEJiPuuDKOOrbW7wl7GeFDym6I3RP9vjeX3fzRn1tnRadH0CnxuldBwmkJmvukdiI047DQUX4kDR03X0SmmSI+4ai5NKUFRuVGUfISTTK0KCLufEGxXMfLJU6RGe0nqX5XxMWz7ZAL3pyUMQ/aTg5mC6C3bz4y6TT6+/tlrNQzxX+juucx+BmV0ciP5T3yxHjkfrZCDcPrmvpwWubo7op755iOKXkg5IPoy9fkr1saCjOszg6CFeoxB4R0w0fbAy3Hj0vXobt3e1SrVRQntwDE9lt1odUMMIJPdBk9T5SDJwmFdUCENaqnaV2LgFDTUINBw80xCZKEh1EeK7R2Y/lXhweNVB3Cq982KV4mIJRCXYWzztpLoCTXTwxIQO1DSqb4aEQSE0jgeXxuvgTrJi0ar4wiSwiW4xtcfsVZohy0tlbE8w11XA9lXcNEJ8o90I4IE6HeeBoLY9lAirde7EculRIIVia/UPDHHOdGjS7bo4EUL70aHihNsIE9qxe5JSIL4ykcne8VN2xu992/Geee/il847sfwitfqYT6m4tDWFej0aEGmNOqRkU6Bnrd8+MpHJDucZyJawTGkCgNim+GdEDENyOvC4Go+0ygPDmIG39xhgTS144P4CmTZp7VlW3bh3xIVnh94fXy9zun8nhVrlckOY84+odi3FevDqMrnQ9I9aIWRNO2gANCKdLo/GvH2Wl31jwmZX93TudxQKYzkJdVCOBPRaaZCUjaedAQwnTRxa/Gih16QelXIWRvLuD+Bzaq+pMQKpX7RQlZDe757xrizSbSqTRy3lxmkHvNNWcKHI4bOUYvVOkGE27j9boIBsgr160Vy1IZEDJG7xwmbbPdmKgMDBTwyCNbcOllDyumXszH3AvHkbTtZSrXIeuutvs1xnMJiPypcC3BBwtGWpVj6NFD/xFK/5YmB1AsTyKW2y7ogBDKlIjPnbQ83XUyoK/WEyIucerrbwySbpX51QRs8Jm7sfnRm6SynqAXgCynGWS6FSK5YKcjkcx63QVCx8qE9m3B725+k3xmW/wuWs/ZIE7aYfgBKkVKc1elAJKRDoNK8koC6WCGvkmeVPV4n9p6gDQFgvUi8g+51ebPQePES7/9ezRL/chnutQINNcr4yYeM54ULxOfBIl2c9j4acLSOCYiovHxG1En7y+VEMiXOMWLmaqDXDqux0xJhkzRthnY7EdlWxOQn973bQyMb5x2BJLJjBQdgkAtEugbvEWDVlb6owFUuFu9EoOJ8N3moFjuZ3r91t3QID2X70QiHsP4BBOkMPgJ40WrzrMaToVPqRC5g7owNKg8W2nJzon/buGeyo3wziGusG3BuDvStgbFoUu5LDWyS+N9eft1P9frsgRLIe4qV6DdGOE2ODXSELrloGAuaFXuhx8M8tsOKi9xkwaUAiW17k3Q/VBRjSAZaOGXBAV5140T2KoDdKlfhHVLHMfEJRLaXXFYBOu6OEi9MUGE/N7S4ZJhlvuvyXdA8nbJeNDz0KxQ1b74Ow9+z+9nch3SwS5OTgjPL3xa/h9z7wEnaVlmi5/KobsnNzMwEgVEgiAOCCZADCAKrGkVdNE167omXNO67uJeVq+64gZ1zQEwYCCIoohIEAWRRUSQOMDMMKG7ZzpVV666v/OE73srdE93z8D/X/ey40xXV33x/Z7zPCfoNiv1LKiB5Q0GEm0K1RO+6MhR6n6j8tkxiKlRDvi6wYFdDQ66PNjQJhsdOhNjGnECws1qNnWCRTv1jrvGpAYGL/VHHTW1P3kNUHg9Hdb3PXe3Hym/cs03TWpzb73bFIRA04cJEtRp94fv0ywrRyJRXGGfbgeRD312K92JSr5ML4X4ZejXk8f9RpNCNNhoC7OJdSPdW2EHQ9y3DIDwgAgFzHhwDm6MliIjtH5FZaZo9CyO2UyMLtqUePF41wm/wvRoBiOb+4uT20Mp1I+yBzULFOFL0wp1AiefsDyyQv3m1BaMNOtxQR2Iq6Ncg65gP/LnT8wvl6Lq6OO+iVp9DEkCBD6E2LlMAJ/7j5fimGP2kunHPY2SaCbipGg9snMBkuWJDPZKFrqseJv2wCMAUYcl0lJCK16G9jGvYaFp0dyegVQKx2eXYF1+SE4uO+XLlxsgqU7iz7WSABvvY/UcH2f99tgaJ6RoPqYHgIyiIMF9a2IAIk5YDQEgLAw/+Yln45h1e4ml7K9olxuGEy2giFjoW0MgEtrycgJxYn4ZDswU1Lb4DZeh0ZhEqj4hCcbi6kU6Gf38eQ95oi1BlVx/kx3X31yanRWpDPZL5zoSu30/mGPx6+s3SnI39TRDWUuuJ5VJDOvKqFZnUGtl0OSCIiFSpDTRmrKuC3u7qRLRFK1ASVPKyRRKLGJNIM0HTqs2g29883SxMn28XyyA//KX7fjAh280wTYpVQG9xTco1InZQ9s59TJd8Id09P6maD7EcWtmDOXpbShXp5EsPgE/v+K1ArZ2NwDhg5UAhJ3HT33697jmunHNG5FcDa5zCaGD3Xv1J2Y9zHuvOwtDaw7poTeRWnrZj88QsL6rDlNaJHEKotsqYvQLrkaSVrcDw0oDLa5ANrsk0j1E+gV7Zjg4jDJAapP4P/8cZoDsOrDrtOL9NVrlLTqVIAAprpAQP4qRaWjgVryLPTb+Xaph+xEa5a3IJRFpTuSezw4YldC1DnEnuveEzh9ozHYxLBSALF2Zwdr9i/jGtZ+wpPJY4tvxHWE4qjMSovumq3yYbeOclmJdby2+WSDatEyayyq+j+sMEzGH97Tf1/JvPK4KQLzJoOBAJ6BKf2lqZAf/7rUDReFRiGBsM+ugQpsXnvsQdIkF3NjG6JuCvwQFuv/IaV0GLBWQs+Nu2+yNWLH4tcwRK8rDw5ig2YZMYmpGSw9pVp3XjZdrsqERyAjewyYAqajW4NXwSysTpVY30Mb5kgEHpQra2yJHvljLwLPYBEXIWo91NB6i4xR/bjzj8Q91cBbBjqDSdB2Kw1cNdNbvMPF0eCqknDWRfuT41XmMFLxyEsXjbrKD7gatbJqDC31epNJZafCqI1jQUOfZY1aJ2CMHtW2SAZK0i0+iXq90pszLZ8csnuh8i9TApg3OBooAaLCj0USi3w3nn2Hf0fee7AQgndcbf6YTulLzXmxqfmdRj/lEYmAVW066Q74AdDgFKI9Q9RsB8ndOm+d08MaVrpbd3C4ilwPU6dQQoSNXy5NOkMoil8ujMjOlN5BrOkIAIpQrjjpDFy4dvSFlNqmyL+YywH93ENRu4ZVHfnm3WPF+d3obHqrHNqxR4dnhitVJKRlIpvDs3DLsJZqJu/CZC66GOGFJgBl5+Em8/x9Owl/91WEieqZ1bc1zJgTgBBOEHuoXgQk73mkckBoUEPDcUy7qa8VLvjFFc/XaFP7pH48WEarQekgncXF/dCkF40T5t/5/59E+IjeIkwvLxI2LLx6fX7FLzI5XIC8LAVX/42YBhYC4hjFxXV2j+k1AliuFiKBK3L3Iyx/H805ahQ9+8NmyHRdObRWnL33Nb3/iO2lx748oZRTOJhI4JFPEKcUVYr/73g9cjxtvuAeN5hRyzSqKS4x+FSZGGyfUC7FuK+hQs8MO4bJkCvtn8rOCjrvv2Y6fXPkAbrjpQbGKbLQrQLOMZcVlSJPSw8klqXksrusl1TfUOdmMs3V0mmCUJLcJNY0EtRgRNYoiXjkXU3j+8/bCnmsZvJjEHnsUsTKwMuYx3n/fJVi+Ioc0PfmDV2RJm1Sa487colTewIcOnVzizyIQ+cmVD+Jr37xPs0GE6qJAxJ2wwo5ypKewjps/JOW9bEhYOJ6fj/L0VpQr00gP7oefXa7Tnl11auq3inshe8NvNuHj598hYmmn7rjjUeX3d2PjyJWotahx63yYDh90Ioaf9NwOgTetuOvlHbjwWy/crdvdLUZvCe0oY1O+YWTyS2US20+M3pMBUp3Al7/wLM0AWaQdbvfx7GfFW0ylBSAxL4mBjzx+jUYpsOJtCrBc6Mtdtwj8z3jFd9GobkeuxQDavfT7zHRCtExRbkfnvbDQ7+z3fuo+qlOjFrLX/xNno2C5SPzLV59nz3EvHsN+tfPMTdeghUJnM7Ij1q7fNvTjrHuH2qxpI3csdrnV8ScOOvbjprQgbYo7hckLPi9wrWaQCQDTz63TLmwKAzRS0Hkmghe9VtC61sQfKbNx6SVXxJ2r+k3QgudLWCOJTbBPUJRaKsWeJbUzLVv/MRRtuwOo1Wt9timdzqLe0DwuKZvNolZzSQgmdL1XGlkCS5esRLPVwExpKrDFii16O88i6pDwjgAAIABJREFUz0coBKfLoE2NzdBEDpc4DDaU6ipARQEGn2NOgIs/1641OzbR0ZL/4WtcN2jRa8/fG1O5/HfsvEbXqNO07PzIL3qmiv2O/Mg8xbp6ADEQTYir5L77PRGbH92IUmnars143RCTCdMqhiGFfCbJ+XD2T1SrhADH7y0HZF5Td19Xvh9+NP1IhH/6/RldwN2PjHkuO3o/8Misr12AOnbM8/eCMywTkHD6YNzpaIqgV00s9nb0Jf9u9Cj+b3ZunbYlhaztsIjIuztXdhblswhc0lixak+5IXaMbdFQwhAESeYIRecBwOE4MRSWcULi+9F9GIyf+cKD/gUHr3w+Hr6nNOuBqj2bieUhFYBF7exWqLxRSUHpFIuHdrN64eaTSTwjt1S64LQWPe9fr0JzZgvy2bwFq6Xxtrcfj9e8Vq14r6vsECesXrGzU7HiiYhMRpBAMZHCk9M6iRAr3ioT16eNskQnLHWNYteiWSsJrezVrz4Uu0MvwW2gIJ0BhaPNGjY1apgQ29I+uQ/RkD1MjDfAZjc693v/dEGE++wgvuUdV6LRGEequj2iYGluRpgcXhFgVZvZji99+UU4+MAVkkNxleWcLPju2MVf4Hlfk87ixQMrhU523Y2P4t3n/hyN+iTajSnRTHR2hskHJ61GxYecPpDWUDcr6Csuf3kUGEgtEq+lp2QHetK7WfD0Ax0U1yaZ2p1IIVdcKnoCCfWjTa09jBuNigAR+c+87l1r4PkEIpa1vAJ171G9hFvDtknxE5rS9oimJIRFriOZIl7x0qfhdeccI65b/komeQ8xdTpYFBd1/AlCEmDxJ7xnALf+YRs+/NHfS9FOBykFUuYyZHSC8KHnE9+OEku0I5rOLeLz0ggq01tQqleRKeyNn13+qsdmAhK4N7Gx8IpXX2VuWKTu0L5Vu8Oph6tIPcJzVsdI7TZM1O5Hpb0drXYVK/Y/DmsOe1Ffi9vPfuoZEki6uwp8T0bn8YzE6LUdmowuYvQVSOeXIE3Q67Qj556LNWj/DJDdBex6rXhHkUNVaWLFVUhxPaEVb2Omy4q3y6Z+Htdmh+vW6d+TqXeWrltDa6L09chMoY8z2Dy+Yl5vmW3qEf7ycO5pWJs/qefzOgEIf8wnjRZxTg8S2rQ8y60w9iag2O7zvaoLUUAwVyHer+NqFBnRYBkAcMF2QhPMYxtaAywdk02zJJa6XCceUaveKEhCZ+qmjGllGdU0uhY4rYQ/k/jyaJKie9W1bz2FrBej/r6wmo1LZm6LOGsJpUWdkyRvw45zVHLLvrDIJ6ff2nzJFIoDy1AuVdBuUXenVFPJnkml0IhE06q7EFMbMlAs/FMvAPsGFsbOHjBBt/xUHNrsUrEJgG69Fsf8Oe18XdsR7qX8TPZDqbwBJAxAaygCpzYvpnSF2xd8YzR8ccgabaB2sLqaMk655c/0+ui0MdfpUSc1y2hr7QQmW3/CUOKIrqJd93dwcAiVShX1OpuewfUQ/U87zx3REX4sXQfT7VAV1Mvdl1kXINLLMMgRcSAaua31u//i215/6iBnXsuLvHum9SA2Nr49v18I3pVIFJaaDa8hP9407BiH4xsJKjQQIfehuvQIUJAwG4YfWaK5HABbkCTd3O3H+mybhxuijeLQMlQqWvzI1MIdCzzwRwKWLORQOtqBqIcXKMeFguRjC7foGw2AHPeEt+7civfoIbQH9IKUjqdb8dIK9aIXS5FxfWUCpC2RIuUvv8RnAwx0hyIXnzaswsN/K0fyW5BPJ8VOVgRDzRp+e8t75SNvrI5je5C43m3r6hORUKSeRxIHZgYwmFCaFwv2ZGU7ioPDmp8gnGOK7Em3mRER7a9/dZZ832JzM2a74pzF20+k7YBJ/jT+vQQ7BhqRTDKJQ9NFHJodjGx4m41xpBvMNqGzjqUXZwfVvpLLMEPpSCGqbMeRRwzgE584RVy4riiN4S6hgj2+L2owTh1YgSdmCjKVOvlFl6BZn0SjMYVcu4Hi0DBypKdwCkFHHMsD8AI4uv6qU6iVx3DRhXr99XvNCToaJUlXZgcskymI+47QePhn2opyW4QJekjR48Mh5r1aJyppQm2ZhnhOgdEjzBKU9y0tapUOt11CPMulraLN4XTqgi99AC845Wg5L3yx8E0mOS7fveeGd2armQRF3HxplsZNss8a3KYNCwFXPSCke1u8MDZKJml93C8BIDVkC094TAFIKJ7+wIduwB13ViO6ngjkeQ+VWsjcNt1zEAlIyksmkTlq/74hf+d//GlY97Q1ZsWr2UO78mJHk6J5Ft+hGD1fWGLBhJaMbtoHB1Dy2BB9UUuuPzZIwgyQxdKguvelrxVv3ax4B4Yl3FQ1ZVW8/m+eKFlJi3UJC53BuB5Tw8aw1gFmM4nmhEJ06r4YLmnF9C6fgd6zNx8Asmf+OVidO7bnl3snIKoT4ARCG44u9DYA4irgRBr5/CDqdQ0K7XnNXQf1vj+i/Vh6OAGJ2xbLNvi2mKRaCjyjGLkuo0mKlU41dNrm/H9+XUeZ3PX9LO+D6Qc/T6hW3ikP+fVaAIqQW46R/p4melv2htOQ5Fv4XgUyka+R/J01TVLWbdXf6ZQg1qGbCFpCXZ1jAOTyAzjo4EPxwP0bUZ7Z1lEEqyjbJjJRfUd7XurJkqhWKwoghMViUxihg9luOJtdAA23RbNXYv2GF64+Y+mEFz5RkndJs4Feohq06NMc7RkZQIi5YsH5iWBOlFjPCXVEDIwGHHOBDj/XPjVzkOunPb4WQu1Jtb0F9cQ4xlo3otreqnUun4Pi5ppCLsGAW7uWpOBvSZMok82JQUJbDBpiahav2YHUkzonhVJb0+k1cE9zc6dEEunEEApYa3W3T/b0OlK6mQHyaKjAc5VHus3GNPerXxXUDTj4dx8a+LHwP2erohY3BVERumx4cK16J8N3xv2L7YIL4K8uQpx+mNtMHDJoQIA6kZCTGXYsou9RcbtONChSN4oVFxh32BIAQhtgmlabyCW05OUCEWaJeEUTUcVqOGzVGTjtyI8syoqXxdS/mRXvH6vT+GV5XChS3a++QMQK68MzA5IezvToV5z1fTQqW5FrVzUkMEX7xyauv+ndYsX7u+oEHm1U+k9WZpkgMHH94NQAliYzOO/83+IHP7oFqI5isGgcbIq2Jb+BVrxl1KoT+OH3TxfNxi9mduC26tQ8ZejzL1Fim+KuiU0EPDhOD4GILgaFZApPzy4BAw9/eOkDOO/8X6FV34Fsqyz6D7Gtlf0h7UUnYxRFM/+BHH2Cq3f9/Tq89KWHibUsHbHW17nAPj4viqifW1wugYakXv3PV/+Er3ztFjQb00g0JjFYWCrgg8JXKULE2Yi5FjEFgwBEwgir0+LE9rnPPEe61f7aGeig6wcdYjKccGTyAjZUq5GX7yPfXalTWvzEHHx9qOhD04bPFm4m77OuUbdFqArTCdpV5OwApFLaJgX7p/773TjtNLVUTSTbSAvwWGglsrDz5wUnf+u++yfwd+/6rWhWYicp1VHINvWgIF0U9WHpnXml+VGAXpnaqgCk+BgDkEDQfPUvH8anLrjLMnCYIRG7YWVunkKi1rsmqbZtMDq/vE/8/n/92fvKFJT5JbvqMuVnZlYx+gDze8yS18XogZ2wNn36Z4DsDpG8PKbbSdQbKup3K950dVSteAc5JaYVLzVldRx5eBGfMivexbiE9bPixQwDGlfKFCRXXCkmELwWO22VF3KN7xwy7hyAtLFn/oSdAhDNwFHuuYi5zWXI3ZG0BnJnKfLhc7IeqIag3yu8930/wn/r+rnw9rU4dsviRDKv24OkGGE0GqRKuiU/v9OnJkozF61HVK76VCsuSH264yDFyTzyDh0laI3iWghy+pnO7XVNzxqSlDWY7mCR8140KeIHdgrV5SiJ8FjTyfn9bOhIv5XggM8ILzeFbUZnOKX2iFQ7mRFacqPKUMGywSplkIiuxJLOXYTP45HNsSGTRnlmWt8ju+cUKm30qjg9aLiaGxInJE6k0jOsdrEOE8KzLnkX8hE8f3outYmresPomEcoKy5+BWTJZEjXtwhnyLGKtR5awMQTJsMzHQAmEpgH7/OaVlNMJlBtP4pJ/Bn19gTqzS1osSD3Zrrn31Gr7MZL/ErXTbssgZPpTA7LVqzG9h2jel2GEoKwyS8yArKI7Pkv7rIGzvx9/Yyh/ACzAS/ZeuZKK/KGpjnPOpjosuSdbZkRnVUGmfYy3Z7Qjn+OGqoJRi30NsHmWs0MgPhbiHq54dxxO/lyYCxvw6cRHSDCAMis30L6lqG5buuwCNDYL1NIzvfyxHrXwm5GfYc5aLGI9imJXPOcfnBKY0p83xaZwBhKbTWwduipeO1xX5zbinefHJr70gml92HoVry0FGXQ3YzsT/gA8DGq34ph7kECB2byeMnAqkgk3qiNIF0bN2oUtRktXPbTd4gV7y3VSaxvzPQEDvbPHVGxOs1CD8oMYI+kZXN89mqgOoKB4gp54An9IVs0vn8Nteo4PveZZ+Pww4dxR62EX85sR7VDwNe5P7uiobBH106oanHOCSlLpxZXod1o47jnfAetxhTq9QkUUUd+aE8NDsvTxpKuOlyAWUCz+27Fb3UCtdIoLvrOWSKEHm3W8fOZ7aIHiZfR3bd/esa1S7VPJofnF5YLNcrBx1e//nu0WjNo1adRSCWR5+SDgXpmJRxPP2LvdekGS+BdSYwQzv/4sRgeLs5Or2qUxGrQQUeSQEP0Gfwzr38mswo60pZtkYxpPN4o0M5UmEJlV3nPtMBpF54z0bKAvhgEkqpUnRnB+f/+BrzoVHVG2110mrkWtvBnTrvhv13+kwfx+f95QEFI1Hl2j3NbYzo+uAuA1GZQr46jMj1qFKx6BwDZXZ367n3zov7hDVN445uv1etGpghKfWOBkL63guRWtyDv/ISIWsqCQah9FdSqk3jpGWsiK95dzdnwb+QS4m5TsRh9MwpFm8RSjC6WvDGAigoAmzozA+S5JyzDue9VSuruAyAJ1BtasEmAan0UCQEFqwQcUZehWSANMX9wK97FfL9Mmptp0SZ986K7QSted90qDO0pmhOx3s74BMS77PO9skPQPDsQmQ2AFFKrMZTeG/wznxpGIRk3N3wL9nhCHqmhSfzgpi8imWIBaOWvgwCnt9hzQ93NXAvg91NIRbFiPSTNyDKsHX0FD13739MJt/IzmcbwirWYmh5HvVZBknWAFNBxQFynBoCTCwcnzpYgKGERrU5LZuIdN4Kigta+U8CD0dBsu+NdUf2F/kosRpdt8DR1aUJ7Y8OwjDUyQyG3fFsya46DSsPSQ8ztp+m+M4uMh2+HWKlYJpr2Ei6ZwbLlK9Go1TA1NWF5KZ3nxlPNXQfHZ0Ak3JcGtXfb9YsiOpxNM7zod1crfY9tgI5eghf/4lOS+J85rfUaQ0vMAOiZha/DGz/mMv0VJk0GuVwB1cqMTC9dsB/XLNZk0q23/6vbQHF8qf0XjLf+F+XExs6GeWTXbi6urm2WepOdUyv6vfYkSJCmu4+NElbAc1+YmWfrs+fUuQ5aWDwmI+iWMMhFFTSWnNoX/a5db+mCOcba+eI20WE1YgxpjbKgFyl9QyuxavW+2LThPskli4YCC/qg/m+2HBDeU6GAnBMGF0EZz1F+38c8gVDOAUr357tuJLT5Mr6gnn3/3OCACAChAN3sefkeQZl0uCIwqel2iRNWVzfbkmNjgXsQd29itVxyAO858SpseaSM7dv6P6g7skDI+w7oAK9/7QFixbsQzYRPREiVWpPK4rVDq/Xh9/Svo14bAcpbkU0PSEHIReDqa9+P5SvyMgF5oF7upCj1TAo6XbFI8zokM4DVDkAuuAbt2igG80tN9MjwqwHz/1YnLN0nnRJ8e2qruHs9lq85g+gCl69DMwN4Rn6phBD+1St/hEZzAu3qOIqZvIAp5mYwdZsTHR/Fa5dau7sU2bID/9QjhvC2v3s2Dj5ouezjz2d2SJhkowNo7foe8zxz6nFMfolQ7fii5e7Xv30XYvBRQrbdQnFwpeSysAijhqVfIRx33bVYpLalPjOOUnkC1VpLhOSu6UgxZTyVkklHD+hIsbvlYXosVhmuxz/tP+ssdUpKuxcp72npwq3JrcGL/GGCFk5smLJNgTNpSjNjMin410++CqeewlEzdovb0mLOloMQ2mB/7F9uxu13VhSERLS32UL9/v8BQLybLqnoL/6RNhOYu2KaFtGijTWQvmum7+GpHzeEdsaopWJzW5UskJpY8WoA3WLyLmY7Fy72VgH299AsbegSoxNA2QTOKJRSZDnttToFzwBhtzSTYuG1wIdnv40zpy6CgvPOvxk/+NHNaFdGUcwPKU21w4p3Ej+85EyZEC8GWHJre6x4afubyQkFixNQbaIwId4mWXZnKR0nqma79kSBfzgtjQwUut5JIHfPLz7Z9zTNRrsK37z2gCJ2NB/E1bdfEjsHybapNXW0EngCuTzX5QEfaDT9KRjy04NvSSSleCwUipiaHNeOf0/ByhrYtHFBMSbMAWZZiFV2ylQaFtIZNcLdYVML+bg772nrXiBHs4XYPcsAi9KpREGsUxBxyVNTC9YIDjCkQx9af5sWwve2s+VlGyin2V2buE36LoI9BUT8mVJexQqdAEbcmVjHM03dAwetsDfal58bye7gBMSyy3g/yb9JiUd6l26dHBn5R/27QQ2r9eN7T7eKExJ15VLHrvgYKu7QiYmCSs3QUDczz/wwHOAgztRBAkDBwFH+np7ziOIV3f/B9WQXitiO5/KSRcPzoVQz/10/+vp7/L9NVDHdvhsTrTtQxoZZljE7Ww5COkwP7FrxiUW3xsInHZadpwc0BOLWlA8/29dBfxtBCmlbEaD2s0Ig7XWa3ygWqukAW97a0qmK20PL9xswklPWrUnqcxhIrSZlOTskABaNyV5Nd6TNWrhLoeWAUAhumRp+4ELUq3eeggbP8Ijs6voIuFyfIRMCUqOs29DPvSryrLODxQPO9wv9ikAohWxxDym26jMjBpQ4tetHpwmmNo4mnYLFk5hI4oMnXYeRTZUFW/EyN+O5gRXvVyc3Y9sCi/UliRReMrgS+wit6D7888d/iubEA8iYm9CZL386PnbemXIVXBPlZ5i8zFywuhPQw4kIAcihmUHsmfJ08mvQqo5hMD8YjfyFAy+LZkOEwqQq/eSKV0TiZlrX7obH/E5rRO/1xa5YujDw70NISb7I2nROPPQ/9I+/lNyMZG07BorsVFIw6vzpWMwqI24WMLRPZhFcnUS9zEJ4FN+6+A0CQvii69dN5UlsazI4atdedLliHspRuUH5z18Uzn/rojtxw2/uR4uZLo0ZZNFCobjcaFcUgDPV2qhXkQuOFfm2WHmqN21BfZ9qlSnUaiVxPhMRoYXl+bSDi3En6KDo2jQPkm8Rc6M7cxjmdyyiwCrfxp7jTiOAMaFdPe3YfXHB514hmo/He/IR7k1YDHKK8Ka33hBT3yiilymC+ch3HIbZAMiIaEBm6pyAxCL0xRSq8znq3P5Ggw/UJC674n58/ksPIktb7Uxez60VpNmbJoFm71XdOLSI1koWIa5t46SQRgFjuOzSM+X+353nJ9Q/sNC/5Ac3Ii1idKaOc9KwUnRIMgURAbY+IxyA8N49991PwvNO3mfRGox+xzXUqMhU4oJfozWzCYXsQGzFmyoIraZZncZFF54muqvFntfZrHiLQ3tKbks2xzBVDSN0PZKmImtX3kPcnP7iORiuZXCDCCkgndoT7PjUlrux4daL+15i8wUg480H8cs7fqiUzHZC7V4tGFwzFzy12wTfRtvsxBBeNAYuTV64IImBwaUYGlyCkdHNaNRJObLCS+oQKxzdnjxwC5LvsAwIfRe3gfeDh7jF+og4kI3PGqtLrPSODpAU82bB7RaonnNnHXkW/2inZXKVJL2qxmYQC974vouSrUOaj9Ss4Xu0iOXvqrOVnEX9w5xJpUTkZ1sekbyfWRA+YRFaU1SxanktDloGUElAcboYbf1pnZ5IoknQJsJ2uoA5VFGxu/pg+axBUjz0GNvmaSaSuo2qRiLuzuu7Aktee0ZJvWuuV/aE69xfm6ooxlPKHq/tVStXYXR0JLa17ThfCXFQ5P6pHXDcGNfv8Ca6/ntrXqAjuFXCyVtIv+qh2ZkeOQQj3niXgFyTFXBylcljYHAVyjNTaNQmYulCtL2B2YVMdtydVgN1RW/t7pQd22fyBbkJ7D2y/wq61VTKmvJsQFreUlTTh0ZRArRMux05ygbUsO7VJKIULlxlawDE9RN2ICOFvn2pb0SoyeBGkP/W7yXOV6H43G+qLicR/1y5Zrlo8PscoelNxQ7HkhUHoUx60NRGO5g2AXFk6CKd6OK0MayEHRp3jxOeRAqvPOw/sTL9ZGx6sH+nsF1Iob6uly/dbYX6velteHCBmgLu3br8ErGrJQf5Z794AJNjI7LYHvaUA3D00XtLobapUcV1lXGUGXYoLlsxlSvK0bAhZpyrkUAukcBTskNYE0xA+gKQFOleDRmnUVvwsY8dh+c8a2882qji0tLYY5Ye3u9S4f4J8LClN51I4rCspmBLaN/zvi/0Kwq3qf8oEnxIboYJtwMLS1m32Ylv1oW6VGfRTj1IeYdMQ/7zC2fj2GP2ijaDEyYmwD/cqEqyPZ07dvYiyKPYf890FvtnCrKt1N74i5bBl/z4PnztG39Aq1lGs1kGmhUwCyRXXC4dT7pPEQiKDkPE0FqAdRYQngpN9yXuT1XOV6MxgyYD/SKeKQuClBQwKXGjUj6vOj250NoD9jzUK7TL7Kd9mO0ohCWFHquQqqgJ25OSxVIrjaFcGcX3fvheHHzgst0mct7Z+Znr52FR/Ol/vw3X/HqHiP+ZvRJy8Lfd8yvs8aST7aO6AYiKo0WEPrUZM43G4wJAuDE+xWEq+nvf/zulbmaLHano6bvKSI71TjEbB+TRWqtTVtJQms2qZF0wC+Sib52yW6145boIxOg03Xjj236M9sxGFPJDFkw4bABQg/ik48lCx+y0az0ZIAt3oep/LWhiu4vk//7dV6BR2YJiOi1hiQwIpFaKL+rJPnn+M7Bu3ZpFu4R5kv2990/gFWd9D83aDmQbU1H4KAFIdA6DXrOcJxH49tIvWIxK00Ec6Cwos2f90L3fXQDk6jt+aD1xzS2Q81urWPEbAhB9G9c1ruy6prqrUVBcS/HkxZVNN6SYJYedRVNI1bIzaUYXoTnG0NBSzJRKmsDuOjVpxvO4aBipUolItVJqqRbprg3x7zEZs+d4WG0RvZ+bEFnq8i8uwnddinegA+AUZTg4+FIxuazzRuUSgTkdr5LBVDl6DKloXaCoTZiWLBtGJpPC2OgoEmIh7HargZDaRenRNEMnI+oApqnvHlgoblXh9CKKFrRzllDtSDaXF+BSrVJX4vuh92w8NXECm895FASl0swe43NM7+F4AmVTBLvudcpjjQhO1RMlDBaXolQqB8yhWKPCfUmJZb2CoAh0xAoRNNqTmGzfgYn2HTuxidVtFithd/4K3dGcGsi39XNblZ+HuSp2fct1Y9ERfD6nc1i+Yl/5jO3b7o3rZGvidaxZUUMhmHLI4ton2iL8Radoye/H50K2z82i+BkidbCw32ii4vtnUxb5DE8415V9d75iEbq5wsTaihjxKirnqpJTGpToKojOdASolUgQmOIOFJKc7BvsPELbCeevyWeZnzcBjY+kZGyUtvHPEuHBt+vTlqAe2ALzfVECu30HD7QfULnZjVuXSOD0g/8New8ciw33L8SKVwsrTgu+c/Hp8rC+amY7/rfaLbjxk+2nqPfvzOpwZ6R+J5LJ0L8uj2Mrw98CV6jQTUqWVO6WUbL07wkUkcTTcktFe/B37/kVrr/hLpmADBWWaNE+sEpzM+ycsZAln/3Iwwo4//yTBfx0itF3vj9zaWAWohmxy1xsa08rrpTk+G9e9Bdc8B83Cfho1yYxkMur+5VMP1h8GQfeBXF2rYnwsUkxdFmKduonmGZfK4/jtNMPx5vf8pweNynSsx5qVDDZbMqxj3tKwB6pLJjjsncmJ+ni3S/qPB56eAo//+V6fP0bt6PVrKDRqsiULt2uIpsdQI7Wo7khLbpEf0AROPUX7Ly7BqGzwNfiQ91COFamIL3VqMiEh4ukLPcEqGYrqwUJzRrsM82i1WmJvZQNe5AuakVx3YdqpWjfS7oHi3NOPyrT2/DaN70Af/8OddbZnfSeRW2u/ZJ3pO/88xje+w83dxkA6AOzNLYeAysPsN9wANJJx+T+0YZ3ptF83AAI7YWprWDz4oyXXaHJ4rwHglT05KYa0g/2Tod7qKWS6D4jWSCf/fQzzYp3cXkXs52PJu2QbXuf87yLUa88imyrqsU39RYSxKcA0HOm9L6lPmUC/33B8TjowGWSLL+YHI7Zt4sd4FTkrteobosT22nFS5qqWfF+7J+OkaykZLIlU5CFvkLXrVNP/y4adMJi/hOT4V0Lw1BJsd/WAk4nuSzyzAxCnonWe+MzMZWRY0ZNF6edQqmU4q2XRtgLQOI1fb4TkJiCpRMG0oVJSWJRGYu22W1lkaulQlK2U2k0qodIIdGm5SttWM0NKNoUz9vQYo37rUW6H22bBEUUmHgqsvfe+2PLlkdRp8uQFOk6YUmyY296FJ5LBSDukClVZKwFsMJRk729yHKwpPqUeEtUAM+so0jFYFQjL0BF6M5tMbqWAmsr+mWaYuF2Rrkhu0OAkgMD6ZqHNBvfVDpWDciDv1Et6xSC390DpqwUdyAinXB+hgnYW3UBPMYpi+zK42vbJyFGWEqksWTJCtFX1GpcW2LxfkSzCoFFMJHhe10vosAxfMYBtfYYmolJzLQ2oo7tqGIETZQiMXMaRaxJvgSFxH4hZ8v+t4MuL7T12ayg44/zAB197uZQ39zvZg9BSfjzUFvU/XtC0TOFJWgAAAAgAElEQVTjJKFDDyCRaMjUpkMf7RrpaDLYJ4Sw3za54LwfOIhAfqBJ8WvctSZsVIYApPs7pOaZ57YscIFMJPJDWmvZxar6CwMVRluKckDcqcqRnvAdrfvrACQS7YRIzehb/nk+EnLBubsH+Pe65a9bnInQhyerpoGDPboS57P595A7FzgIuGtBIonj9noDjt/nbDzw59nV+vV+Vrzi6jOGCz57Io44fFhseG+oTCxKS1BMprAuO4R1+cGoe06RNFPDmVvBYljZtRSXxzkaDkjCiUioqWDa+vMLK+V0qg3vBNq1cQyS30zXFbF9HFLRFpdBcVgiD3w7/u8nTpAU9u2tBi6dHsHWBdLLFnjd9X07i/sXDazEAZm8aD9e+spL0WhMo9mcRqZREjvh2DmK2ole95jOop0WkNrppYaiUZnUDIfqJM54+XNw6qmH4tAnrxD6yUJfnHSMjJSxafM0PvzR69Ek4OCkolWRCUyiXUEulUFWQMeQaj2YGC56n1wH+JDbrw99Qsbt5sDEhYoPPX94excwmpwIJ9knKfEDvT/okG9c6C53vd+cocQ2lfkYBHqkXlGcPYJStYyLLn4rnnL4SivedlcHe9c2212QREvxkkttGjWkOhxbf3j+eI701QlA5FpiwGZpG8pTW1FuEoDsh/+9+Rx592KpOvPZKz7XXdT8pa/cgR9dtlVpfOF9UE8ge/Nkz8e1l6VQP2Kgr6PX+R9fF1nxZlKBHeh8NmqO94Tbq9lHP0O7/CiKxVUCQliASyPBdVz8LAZl1kkPm8C3vn4iVu+x+8Mdu/M5qMXLyFRC6WFixQuClAr+9m8OEo0c6TV0CYuYMvM8NuH1dtxzvi1WvO2ph5HLLUOWQaBZv/a0ePLJx6tffRgGB7I4+OCVyBfSWDVcxCte9l3JciDwEDe77CAyMgFjUeNuaF5Y6gbONQFh7gfzP+Z67X3gADaV7sQNd12hAAdJpLN5DBYHMTkx0Sm2JQBx5YBRT6TbLZauKRQLg2g2m2JJqo1GE4RLceyAoJs5Ya2gDtqLdZojulKg4bDJEfUZqmng52pehs44FHyozCIAPt0i3xiexL/jKwKbP8HUW2nmrp1QbUW8vobrLKcdmrYuUywG6HIyQNG0d63jLMQgVyXg6lPL0TS6VwRYmNitdRhNSIRaFWlPXKdDV60MUtksGpWS9pDFTdgyRriZLuDXT4oTz1N5rFmzF7Zs3miOZuEUQ3Uk+ooNVFwnwmNRaW9FvT2Gans0BhntEhqYn2MSJ/nL2sdgeeJYJBM6nYznRXp8G+0pTOJPmGjd3jvpsMmY6ku6XmEN6z8SmYE1xTvOc/y7CQJBNggaVZuahMnnDlptCsLvkGmDGyY5nYk1rRkliZtsFqiX9bqMoi6oVbbPcaDgx9unE76N/UCEO8f6vvdk8tl9EF7/cy0IOwNo81wX/W2BDS+tcC1pXDhrPAmkMHWPQq1tIQKXrsKte1zMnQ3ABBfJlFjlBRQtEZzRKUDDcGwV1n/jgeWJi4oltvxZPDu3zzoj4RQlmqCEHFKnkiXFivfUw87FvbdPzXqoOvnSukCQzsPC4x/OPQoveP7+eLheweWlMUz3O6HzPAlcFkk54iPfRdGzUaxmDyR07QRE+3Fi3qhLz70YjeY4EtUxcXgp8IEvAISuUTyGxHSkYbFrPSGC4csvfw2WL8+L+P1npe2Y2oV9m+chiN62hODJbGuZmfHR825S/USzBNTGUcwNSnGQJY0p4E0LFaGjeLcOojAXGkJVIghhgSw6iuqUFMr1+jTqtRm0EkU888SjcPJJB2DvJ2gwHoueXC6edBBolCsNlCtN3HHnNnz9G3+UwDfJyuA0ArSaZJejilS7hWwqK25j7E77fzLxEL0HReDx5EMW077ggz+xKYMUJnxgaxdCXaqiJV8fXhG4d4cS+3nHg3thoIPFCwX9lcnNqJcnsPrJpyA7sMK+2SlimpXD66jK6UdpFDNT29DILMNvfv0WDA6yW8vCbfeObhd6ffn7+ehsNCiQTIKWtp++4C8CEEXM3beICwCI5JuQtsgJz4hQsKrtJLLF/XHb714jX/FYAhB50DbZfU3ixt9swnmzpKJn/lRCYrzzYRta8UZmDZw0VMbxjrcchDNOP2i3ai38eHemgX8PjdJGFDJpnYIUV3W4wOma1JRpN9ekH19yil4/KQZULpxfPNs14lQ8yeY59buo18eQqo6iOLBadBlixStd7hqe/9w98IF/eIZ8VCJVV3niAuB7aMV79HEXot4YQ33HPcim83jfB1+JwSUD2GeflVi6LI+hJTkMDWRln/u9jj7uW0BzOwrZvIaI5pchI0YERsPrE2Y4FwA5ePBsFFN79v2uwaVpZHNJrFydw60PXY07H7lZAYg8/kltUqCj/0/1Aqo78HVH+ebOy9cJje6XghLmZATAIaSNRG6bQXNTfiXM+PJiN8jgkLrFqTCWVSLUJteDcApj2yhdXePEm3aAFK1oB0TzoCLqnmZNREsx+pJrHgxAxr9j+oxofY+Tv4UuJn1TtTtXAOITgsCa16hgndvQNUmwgEcpv6xT7YGLERAx7U78TNHj57SsmH0cPln82eTUKM228HGcHSE5p5X2ZtRpX9vaikpik0wxatgu95ALyXVa40DbOuo2tYtSwP04yHvTpj/RU5DGINYkXoQiDpTzVGtvxnj7Dyi1H955CvfOCmc5AA52wzw5lqGq4+CzXl4y0bM8mmRK8rXqpOMbYyFukBs1URY2TquagbY5iUQqBYb2RjU2a2A6VvE5RCc+6eDUtBZ3EGJ3UATek9QiFeQZrA5bwXM2lDhED8BdW0eT2SJaDFncHbWhnHvJATEUxMJUrGvtJnb05D+PUJTtRMQn67S+U4CgnMzIskvSlrmIc7rCoCc78OJsZTkgenb1GMrISvmtcoL43ZFLgF0sPjEJl1A5aTxAwQXlP0/lsHbJU/HaY/5z/la8kROW2m+efMJKfOAD+kDa3eF9vpkClCVcx/IxhGqlS9BsQIRiaKaQPy07hDvuHMM5b7gM9cYE0vVJDFgQIW1fhf5DKp00PFpoiWMUpyA78IqX74+3v+04+dlt1WlcVx4XbcRj+eI+MUH9uYVl2Cudk8A+go8bb3pAbGvbtRJyiaa4XmnBslRoZBRzxR3/zq6fLrLKU5VsCqMvsZhmACOLSBV1z2huSKOMBqcLSIOdDX1Y6nUaYV+59rWoE/0FuxrtKpJMc6UFKv3XRZTIrA0FG6rxyMu2pnn9p9Q1xQPw5LbqAz5Kow9iYFVMAdI1T29T7TY5d0H/lAd6SBNYAOhggcLkeIr1CTI4JapOjQrojl9tZAeGceBJ74r+yTNDRJ8izldTAmKr09tQKo3ijW8/E+98+9MsX+Kxz/tYyDXqRTHDCd/+zusDO2cu/BasGDQ9Yt1EHLAoFKypLagkC8jm10YAJJPmvj5294x37ztT0VmAcoLTmYrefUxoxRtnvWiqO7UWrztrH7z61U+Wty8m72KuYx8W4C5GT9W2S0MkFqNrOCTvI3Ed5HZVxvHLq86Qj97dALYDFNCKtzaCRHkLihTH05kqNyRURgabcjtuuP4Nsh1NApAEBbrx+rxTSB+4bm3eOiPPpZUrClEQ50KuWwKYRmM7Uq0KBgdWKBW1sAwZ2jHbBK97Pdny5yuxff3v+n7Nk4Ze19d6l85XS1coWNgxPYJb7/8VHhq511ywPPBPSbMOQQjohdYj65Tr2bxTbn8XAKJFfzKqeK24lcXNm50eMiz/GCxDpnyXdZnmG1ZHhA1KXwsjsBLTWxWIaOEvT9fIscvWYQdEES7y54oBJmn0mIqBy7/sr4mf/UKI6nejfNn+xgYXFjwYWa36PhqZzVO5HZBFa70mmitNTD3SJB1dClPmNtCgQil7CpxMG0F9iWV66GRED6esFXYkpJ6OfmZrlxxfMyZqt9Fs11DDNgEajdYEZrABrURNJhoEPblCEcuXD2Pzxgc6LXsFwLlImxoLTVGnkF42RoBBcJ67gUIf4JDHnmhgat4TFN3hwFZ+tpsupFdF1083ALGmd/iM9f8tgh26uLLBbg16n2SE3xnStfz9grBoI91UQwqZjtnnsN5w8OP1gtdlrDvyA2jQCMHtdnWH4+DuULTeQ9PyqeA8V6IIKM/z/eHb5FjYMeK/S8PEAQh/yImGexiLgNX9pC0d3XdMKmG+txrTtewD0+klcjGWJpnC2TAPYgtpSSSQLQwikx9CadySJCVoMPBK9g12rQn1HaL+t3Gpv9/Bj79fAIp1rZ1+FS1yJuRLppFLDeE9J/0Cm9bPYKKPWFNuBaEr9A/uovj0yp+8Smg715R34NbKtEww9OWFoW/Urv09BCIqpQtyRbrE6QOpFJ6dWybFPL33P/sf16NeG0euXccALR89AMxG9roKtOQhq5MB1bh85CPPxgtfeKDswL31Mq6d2SG0rMdi/4qJJJ6eX4Lj8jp56AYfrfoMMq0K8kV92DJ4kOAjCpHr0/GLt9OnBipMV10IpyGmo6A+hLqF+ox0D0TkTY0F09QlPEt5160O6z/NKWHwk1AhxNJWJxr8j5oOzdxgsqzSrJwe4doMPihirrYtFMFNOvbgbwQMrDnstOBfHXzMPkXoDNGbuywa33Abprb+BaWRB7uAxuyLyvBBJ2K4R5htugiC2CgdnLSkBL76lXNw7LrVi+bOd2+JeML7S0KsFv9yLQWvt5f/9U9US+F2yH0naoFw2wIWCUDK05tRSw0ik9srACAEpI/dtGdXUtH7W/HSNGAssuJdTN7FXGeCR8KtaF2M3prZgGJ+iem5tKkgEygropiC/twTlkYZILsfgMRUtsiKt7wNBVJiBYDYBIQU1co4rvjJ62QyXE/UKC4IGkGav8TTzQKu30smbk1qIQLr+j5vlGA2ghuxNtXv0PJSgxP5cgAiQabUj4ib2HJdE01HIitKQBtZLAAZb67H1X/8fiDhtD6librj6Yc/9jQ0T54r5o4UTUyczpNIi3aFtrkaTugdYmo0/PkZrokuwO99jlJjETUZo2LdtDKRSDg+J+qOxcmnp5q7vsHpWdHiovVyZDUe0IpCPr3yaexxw3OnnXEP2yMlivkiUfq3VPl+rOxpzucMAUxSKVPxhMkzJ+LGrljxBvkq2nRqSx9Mk9C5zTpx0s/ihMn2yaZH6vylDV2dWnG7aRag4nyS1KqtEczgYTRQwponrkS5NoGHt/4R7VYFfB5rRy4OJqQeiDiMYLBAWt74aDTl4DQzmgrIafV7IF4fo9wRL8rjUUznXRIW+X3vHzOx6Pf7iYQ8izXQMQS0gYPrbNoO/y7/ebSdmpOiNacHeTtwtsmFGR/prtv7hELH0G3+vumQvQkvnxPQCx2Qs84O3awEfbrMgB0aDwIPzEc8IJyf5xMUb/rLPi0QeCz+cRv/ZmQ0xeepbmsiMbCyLaBDCnrmblg+hliA2Q3s+gtHsxL4E4T8eaZHKoOB5fsjm2hhx9hGgA5AfuDEMast1nVcVFnwCUpkp9WDBH1THfH5NvHvbknmi1wE5Z0uZrqVaHd9kuKCt7gr+cEX/H7OLJB2Non60xldb/QLKVy1y1ub2YF//ufjxTWKVKUrZ7aj1I9buDtOWLx+dAb4mRV5CEj2TxfwwuIKCb47/tkXodGYRJPBfemUdBtFgJ5n6FVBCmddjPVB4OF9FGuzi/2qs47Am998vCSyk4Z1zcwO3M8ic7bFYQH7ygc1tR5HZgc7NDB/unMM//PVO6LJh4CP5gzyhRUq1iwoX1qzG2ZzjiLenZZi0p4MNgXxiYhlVfB8UmhOMNKqotmgwLuqwnXqjExv4d3iaOTMh5J0mSmwpMuU52ooEFFgoqFiHhCn7zFfenchmYVyRfCx9a6rUFi2Fvs/6619jupshe3c5TjpUVNb710w6Ag3YO91Z2FojXbJozG+uCkpgKWbmtCSpregll6Kr37xrwWAUDxMEfFiXjIIbabE/an7lUq2xDZ2Ma+wiD/p5O8Els6cIsSWtuG+eiq9J7xzP8tTW1BPU+MTApDHdgLCB4e7OM2Zin7rNBLlzuPTa8VbtcT6Mfzspy+T+313WvFGy3krKdQxTR+/GLXKJuRaNaFhcbKZETF9UR/SrZZcT+e8Zm+86q81O+axAEUSlNiygEC34s3k5VpIkabKCQjXfFLBLn+ThMNWE3W0kiwENQWjZyIdl6TBZRmfLwcYDjb0Aaz302wv15Dw5w5ASEkdKCw1Ght1NKQQhnq4wJVvEROQ/Q8ZxN0jN+G2B38jhawOBrRhxUJOO7M6CaCFfEsABWun2N2Jxbese/IDBxg6daA4O5rUSH6Ht9fCMYIVSB3aDM8OC6hKWsbE9CWjoro2zp2XfJStwM4pRfqvTlfSoj7eFro9heVEVEALmKDGhIVUMJE2FycVwvu/qwMhi3H9btVruFZGZkQU3vskQIBoEm0eJz6fzWZXgwG9k29/uheyW+HK4TfqG+10KTaXnzmVzKceJjQRyr03F5MoYz02NC/WeppJ2Lklcu4braq8r90wfQKApSuGMTk5pQ22REIaeU7LEZtgCQjkVMYspV0sTzF+NOnS6QJdGxukIkmjuWtSEfzdaxY9DGHY5TyeAn0ADJ/hfObP+TLac8d7yOIRYXkzlg6I3KBhYMDCr6MFsIFEJo9lK9di9Z4HYuM9KVRKdTSTf0Y7MapsIR70KMzQjoEDBq+h+XmSK0JQwdrZ2UPmIOvDAzlAKeQGV2BocDlGRzdqvR7qeuczEZrHYV3wW5ztZNdFIlFY1o4U+mJbp174kbicNxPHZSzMwpd7BUc6EF98KBLizcLQEuWzKX2KDxejUUXAxkIHJWndFmFBiia6cRoIKUMCVkwg77QsWQh6XYli3pyjbvdD5tOsiFce9l9YmT5kVite7ma3EF0E26YDOerwPD79mVPlaFxaGsXdTId8nF5x7kdMySokkjipsBwHZgri7PKWd1yJRnMSqO3AYGFZJPjMZpd0UJdChyUP7/MAubPOfgpe9/rjI4E2RfK3VJjOXsVkR6L9znec1rVLk2nsnc4J8KCFrb9otfvDSx/A5/7jZhFwi4i7MYMMKirUZIePtKvckii4TB1j+jlHAQ9e/wWsOexUFFfSNYOvXh0FxWgi5pY/6SjVkIeqh+nJKFsmIKHWwhZ9mYBw+qGWdkmGX3FBoqiQtC13pBJRuE874mt0Nr2Hgw9uMXnoId1p50e49x0EHeMb/4jprfeiNPbgAj6i/9Ruv+Pf0HNMHbyyY10pb1f61dQ2tHLD+MWVr9+l/ASCBOkct2fvHC/WHYl72GgwEyOBi79zF75x4UMihiZ1rlcH0q11oXXtGCoUoE9tRj2z5HGdgPBELjYVvXFwAa3Vxi12K94qtTs7IiveRIrFQzOiei7gwpn1rcKKtUTwbjE6M33yLPrZxU9m5B6kc9257zkkyADhVGl3bEn8Ga6lue43j8KteHOJljQ8aIt7yQ/ORi6bkhBCf1USddQTDet9ez5T+OfOJyIL3QsHyzS9eNEZl4ixCKrbMcB1nZPtIA8pbnTsDIDoPT4bBeuJhw3itkeuwZ2P/F7yKQYGl2FoaDlGx0ZQJ/+71RD9Bte9XHYAtXpNnZRYJ8h5Um2BnjKfiPg0IIOEOPjZi80w+Z9GieqYbQaFfBRc7J1bpXppR7sri0yKcL6P3xNPF+LgtYRalovlarQhMgHQ7XX6lFlNGnTQz3SKpu2b6VVkH/hMkKw01j+2fRYFoNa3rivXQEUX3vN5w6ag6AhtEiLvVZ6VbhOzfUQHFYWSGG71beSxMrciseGKwwa5TczWEFDggYp+XgTE8P8nsb71BdSS45ppwiqQdRc79vUZdSZjKKAALgs2jGrCWLDeI/Te6Y3LL88il80hnU1jZmqHToUEYFiGhZ+ix7NoDsXpTpNym2CjvUWAwbcvZOGIOVM8fSBQe8Fpr8I/fvSj+NJnHsall9yA6cTFaDUeBloEdgQgga5apkcmUpdLzSdu5kYrYNCuDbkm+jTjaCcux4wh3u5I+9hN52dd2/qdt4gJQgDCxSS9BHvtcxDShQweuvf2OCVRRiW8AfokhzttK1Llh45YwcHjPovIvMsKTNYI/7eInBh7I4ccfD8Jzhc0BKVrly+4hhx5Y8RkRwM/xi9NZfHCJ34Eh6w4Gev/MrsLQ/iw9mwJ0QtUp1ApjeLLX36JBNuRpvSzmTHMuHf0Qp8wi3y/AxFqPw7PDIiAm8X8Bz9yA278zX3yoMq0aqL/kOC+WXMzVF8jnWzSkSjQpii9vANPO3oYr/3bE3HsujUdW8mpyD21GWxp1ESErxMgfTBwwrE8kQadvmipu1cqK7bA3S+6XN1621b8n0/8Fq12Fe0WE0zLQH0a2VRKUsKzBQMetOqM7EY1NE4vB78B9dNH7rkGI/f9Wvjwa5/6so6OPX/eoaMQjYi6kshCZ6BDebQq9O7gptr3SceKD1fj26sAXEGJivqMKjjPpOJwu8NjdOiLP77gK2PXQIc9UGf51s7tCSeD2kWvlkdRnt6KmdIoUFiLn1/x2l0CIFFyeb2F2/84ip/94kFcdvn9cpl98T9fgGPX7SFbuljNhRegt966BR/66C2BDoQTK57L2JUnDu8zsf3MmOwrNSC9AOSxnoCocw0BVGcqOmk46uQlqegTTaTv6LQaj6149dpvNeoSRkpzjc//13Nw0IHL0UqQg6wWo2GHf8EXY9cv+PmkDuLU0y8WMXo+nYrzMLJLxd6V28VtOv+8p2Hd03Yfha97+z2fgw2bN7/9ctCKl05YbHhwmnDT797Zs8tVNFBOKHVAaCdOie2X0yQUWV0Pd+XV4dh1xvdRr+8AKttVA+ITJJ+A2Do7XwrW4UvegbS5CoXbGAGQDb+XqUZOpuYpVCsVTeN2jru5Yq1avVbWv9Gtm61uUPCh+RLaqIkKcOrskJCCk4/Mhlj5eqaGHNkgYT3IQInuRzPjMDCgetWwI87cCU6gUxJomJbuutmqO1ixJiunOZribRMezrW8qdl2cxMruAMQomwrnyrw971po01YBT0ejGfnX0BBhEC0x8prw5qp6XReTWHooOgeO6b1UNG/7rdvbTyNUde67qvMi3h7UBpwcIqcTkqoWawzywUJjDWvw44Mz3cKjepMZA8v2Yuc3tjUQgGGaV/M/jdmCvj+Kfjy1HOGNfL3RPcRvSww0eo/BTc2CeiYes2h3Qj1Jbtyk3X/bgQkbMLl0yxOaxg8yWmNAwbTBelHBGdBzqvpkVt1pPIDWHf86Tj0kBNwzeWbMDqyCeXmNWgntmraeTAt1M+27BC5Zr02DgCHFDRzMABkEmgaap+k+D20OwTkCznesi1mLS0TJQNXcrkUlrZTyGKP4UNxztveibsf+Qsu/+7/oO0hey4Adx6ZHGdzbHCdiIvW/YIQMYxyIuXgORcuoioZZ86nKOEi7e+Ru9DaE3LxcwfMTSCiYRnHMDr3AS/UDxBPQkgnQwKHD5+BUw5515xOWPqwLgSizToatHQV29od4o7yoQ+fKN/yC8sE0eUhXAoe679DLGv/iom6iSTYXfzXf7sejeYUWvUpDGXzyA+QfsXU4SVIZShWja1a44KcHf9m4BY1jXplUgSYBCMvfumxOPXUpyzastZPBbt499w3juuu34AfX363gA6hPbWrQtdLt+vIZgvIZNlVNvvazIAFdc3td1+d2ob1N36pQ9Ow+tBTsPKAZwa3SjwN0cszuL7M7tYTbMN01/Bei5KIZS2wkbYDIXv4eLt2Z7oMbvOjf/wRyuObem7nJ57wTuSGtMie67V40CFHoOt61W8aTO2H6eb66GcEdIec+o89x7FNvUyjahk5nApswXRlEsn8nvj5Fa8RALIY+oxMKJp8ICVx3Y0b8c53/Zj+krrEJ7JIpQZwzc/+WrrTi6UMeUH8pztH8O73Xo/IoKFHzNvH7SsCIJyAECQ/fhoQP2t+fDwVPdJGzZGK3lqZQeNQrmlGSZSmA/U7O3D+ecdI4F4z0UQr6V3+Ls3Zzi7GOX4ehkD+y/k34wc/vAmpymgUSpgVeigt1vk8nsF//8ezLANk8VS7uTa3nxVvorwNuh053Pz798uv72hXUZXUZ32eaXCqTTrMFER7nTElS4GJyEU6qLOLOXz9AAi3c4DggxMQOhvm3cVN6TDhM+jh33591gnoUUvP7btJCkB+KRMQ744bWSl2v3KRLtOqh9egXm9gcsd2K54jaXoHAInARSKFlSuHUavVMT3tINkJSjZl0C+OawATnsvuucGI3AzszKdRLA4I4KjWqkiJyyBBulnxW3Osw50oErIrWCKNTJ2ovJuvTQhml2ixT01FAq1ESzUXUtv4s96Ahwx5jAkiNTjjA6xIjMCHQQj5u352GQ+hWtyAmfYDmCltx3Di+ShiL90WAqE0p0baEnD72QSBXDIp4nNqFuNRjk5a1DHRjqEcM52UaJtQs6OyuQKqFc3cWN/8b7TAfBCnuVnRmKS+gHR5uj52ZUGwCSeTG2UTyPpMWlMQCijghf8mjAJbw0nNIvALgYZfiVKs2jRAF/xO3Ubnw7jnZ9qcZDbVLhiBhPT+6Pv02KUJ2up+XXk9amAgintIiDsdMWO9WpJjx7orlVuCJJagXuEUehrtFgE7WT2kVRlgcacsmYAE1CybGGg+jJlEidETfy+og6Pt9eswADA9d7tfv7thKhJtf5/jnspi3wOPxPDKYdx26+1otSZMnsF7rrCsTTS8YvmBOOxpx+O+h/6IzQ/dbUp+9WVXmhOfDG4ZRr2FTRQk9t3CBOXCMU6dX6wCTpSKEqF2v4G76VNGe4mFOGRzUf9BO+AABfpN3eF7rLeWvNx5wAN6HDDZyRseOhRvOPZLeOS+EqYn+nMAPRHdKTwqYibfvSxuWNXSGD7zmVNwzDF7Sm7Hj0ujWL/AZPTFPK/9NnMAACAASURBVJCi+9Tco04prpAJw733j+NVr7kMzSZF1ZPItuooDq4SOg+pTOQ1s8sSj+nl7o6nAuxQSAemKq5GDdrUVhWIMIRR8g9SS/C+970Q++23DHuuGcCSIY5OO2kK8tDeUUW11sTkVB0Prh/HfQ/sEOtaumVogjfpTnX10G6UQLO9TDaPVHYIGbGu1YmHuEmR20yhm3R2+4dt8Ttne9B2iqf96Ol14gDM/mL9JutUzcLLVg6vX2u9DlS6ZgYPpllOMqc1Yw/+dlYReKfmovNDdg10yJ5HEyt/iA6l98OK7BEYSu+DmeZmPFj6UfSl3ZqUXielKVRLI0JLmq5MIVUIAcjCJwIhZeerX7ken/yXb+htTcefwbVIpYfwpc+fKVOQ3REQd9ZrrpRQvEx+SZebkB6C/hOQLTYBefwBCLfJO/h08nrH3984r1T0vla8dJyqTuAdbzkYZ5x+IOgFV0uwEGG5qAW3F9iRK9+iFq5YC0G912te/wM0SxtQzA2oQUZxhWTkyLC9UcZF33qBZYAsXkM012a6tsKpTbTixdQGsynP4dbbFXBvbM2gjpiSxsnzrICjz0QkOn6LnIj0AyDJyog4dkXZTvklgY10JwBZf+MX+zY4uG/zByAyC9PyV56ltoYY2FHhM3/qOgWdcnix7BMQvZlY/KaQzbLjz2tCtRFSIBu1RalQptgWLYQWXCwuc7kCalVSdT1DRIFDOkMtCp9fLMat1vAGqGyz06LM+ymZlmeOaETaDaGWsbkhgAaq2dPsENX8hSGHusESomGGIuaW6KAkWv9NiC5FdFjs2XyoXcM4bsdI4hqbKnghqBoZTiipo9Cimt3sDNri8KlTCIbbrn3CwdjwyANo1WuWIK+ghMDJnbDYYOY+pZJFo62lkIQapXAwU05uRrm1QZ7/nLREaeBRICILXddycN9tKiSujlk95mK3q8c5fq66Y5RNQyKQwqLZG4BGeUtm0aaGQdgE/LGBnfnoTk1vpIL+3QBAgugIuWZnA0HRNMgAmFCudeLH6RrPkQjfCfmoMZXmEPfdYihk+mPXhdfCTs2TOqmp4d92XHQ9Cxrc3vhXkZbel/xe/l1AaRf48Lo4qpuDmnk+a3p4HNxQQECkhX52AOHgA5MZ7LXfEThg/yfhtzfdiCanuG01n0okBle1eSMlkuQ/kxOpXWm54Fj8+9im3wTEv9gV/vxOBqlExymYYrgqfz47KguSXYByUdvf/SR18+M6PtMctYQmk1ZrsshZIH7ju55xJaZH0xjZHNqNdm5chw6EXRcTo4sQtbJdqFhX/vRN0omlRuKy0ii2PQ4BfrzFDskO4IXF5RJkqODjcrRaZTQaJSQaUypSLK7SsC+GXcn0Q+lLvbkZVpAbCKHeRZKtaVvrIX5V2tZOa8eUzhlpJqprgjFFfeLy5C+x7VPvah29M4+Djh8KOpKtmtqzioe2hWplmJtRlO1MpwtI0tI2lReBmugq5gAfc3ndc5NYQK8+9FQUV+zbdfXFyD9eNPtPBea6bHc26Qh/d66pRziR6J7e7F7QoTfoyuwRWJZ5Mgqp4Q4qxvqZSzFRvz/a7PkDkM2YrpQ6AMhiMhxE+EiRcDuBr37pGvz7Jy6RbWkyfXhoL2Ryq/Hed5+Ec17zZM2uSGvHfiEv59ZTGP2SM35gXHrrJEdTBP3UGIAwIK+EmtHNqAFh3skJJ6zDf13wXHnvYiY+C9nu+BZLoN4IU9Fp0qB2tp6Nk9xaR/peW4/5i6kEas+gsNTyZNhwEAAyidedrVa8vPpLCRYCsdtT/4LbEx7mv/WejE7qmITyVbYg2ywhN7CHTmmZQJ5IyjZd9uMzH5MMEN/acCJz9HEMCBxDa3I9MpkCnvWcw/FfX9Rcl4daJdTJ0Q9t0XtE6J0TkbhcD23T9ZEa2qjP58j1ByCjEsqaH1zTed2KEcauA5CDjxrCtX/+AR7ado/Rm9Kiv2MRzWJTw+50DdEEb/4l4OsLHVXtbvUDXLKv1BIFMizy1WUzSlM34p8AEGdTiEuTu1vp/un1ywK8gFq9EtGoYkqK61Hjgl67xlaPiE6PACSHWqUseU6qvTAKFsGWFVgyaRAKFF9uY6X/W/6NzycHZEILt12WZqxS0HQAkRCHqWn8BSXcj3piAs22akc1nNBo5JI3oSJ/42nZPivNjBatfI5KpkYiL1NDTn7azSkLOEzYdIFTAN1n0VMggaFle6JcnkKrUdafWXEfZYWQBiVNZt8Hc5YynUhHExgQd8rTXvJKbNy4Hjf/9loROifTOt2IxN1ORfZAXbvoRaBulKzhNfvihBNfhB/+4CITvvD8mshbF+Ag7HCOu8aL+fmAlq6P0VBIa0YLBatryjUbldJrUQGF5orlDfto6hU00mV/bIJhp1gdoYIGvU+GQhqX8gyNVsXJmpsruZbIr3Wn9VmgZzhlsvgFzdbr9+o3NemekrhDW9C4jyaCs09SJAMwS7vgshlYaaZfIlFY3paTLQJad8Gyg+GIzpMcuycMMvkwnlm0P3OUAt2jLad3hZa6wn2jhsPPjh0UoXtx+zgRMRcC/04PTAwmKuyw8Gatlj0VWGb7CmzSOZx+0PnYe/Dp2HB/J086PC2t1VlQC9I7BWEmyITkJ7zyr5+EN73p6eIgQxDy8/IOPPIYTkKWJ9M4Pr8ER5rTUyf4mAEaUyhmSL1aJXxmBlYlM0zg5ljaHX46H1K+f7oYsoOh9qpiTUsgwpyM2oyG+RGU1MtoNSto8D2tFlqywPEeotYjPv/SEeMDhwCZ6e6S/qq2tXSL0kTwnDpz0b6WmRlp2tkSfGREmLezzIyZsYfwyC0X7tROdt/iaWjvkUfh4ANF8Nr/tZhR5PxKX4rMJx/906zdyO7tWbH/cRg+6ATUtmwVIfnI1pvmU690vSecdGgx4KBjILUnkhYM1v3Bt098uuOfdgpAxMJ5FJWp3QNA+OWu0fjplX/Ch879lmy7WCQjhfSSffGmNzwH73zbUYsOzwudsE446dviEkfdkbvEhVbJ3QAkFqE/ikZ2Oc4998U45+zHJkdjtpOuIn26zCQgqeiXbjEqTuCG1CcVnVkgfr97Q4XBnHS/u/aaV8nXTSQqEa886vgbm0P+3kUtmttgNt6DcLJ11dUP4wMf+glapU0oFpchO8CQ1CVSRHHdufaaV8svLlbjs9ObpZ1A3Y7f373nWlx/w5/QnHwE6UQL7/3gy3HO65+BKlrY0OQEpBX15DtymMJcJrNvSZnD0XyCYx2QzLWtPuni1Ohv3ng5GvVxJCujEQVLw2XZYPJcpF0HIIeuW4qf3n4hHt2+QSxztWmlRbgUy7KUeLifrX9Ok7adiaYlAiZ8GmJ5GlI8SwxvJLLWgEOl/3hSh/6esSf0AWPAwCYOkTA9aBo5X19yMIJX5LxkotxIBO51hgq3BcBJ1oZmQXleCBtp8vyMMk5ii918fkjoXg1OUazrTDo2gdV0+y+YaN+BSnpEGoTKEEkorYp9fpnA8LMJHLQj7sc52npLPGfGlIIlc9jyqYo4iamekRQwB08aONpEIl2Ux/LQkpWYKU2p46MEQCcl94ri93bN9bDqXqVAj//p81spVEanF6DVlMwrWuPXa2W06kxXZ93Wh4LjYYNyXLWeC8Xq2cIS7LFqLTZt3Yx993siVg8P47Y/3CQMDLEM7ud4NRc1yw+cv2dn700kpD5qUg/qDWQXnrsT62wApKNgDKIgZAphwEKy74I6QQBADDiVvmYgm26x/Lm7vkpDnwuufYaAEpZaeW2uizbbQx1NbiDgxOhbYooQ2PNG2S4+IfEb1sMXDWR3nEeCDqvt9EaNA8IFFBEQ9dGIh+ch2v8g40es1yUHxA4OkYyPcFww7qOWKJHRwQkXD/MijhCQ8RrD3+134jzXQ9YUF66b57WPcewij+yBQ3TrPMVwDMST6N2IiO7l7gAGPrwDksriuD1fj2fu/ze470+zJ6KzY1g/ZhDtjFKV3LZWw/s0mJDZGaee8kS8/R3PihxTrp7ZgTvpDNTt4rALGhECj6Nyg3hqblCmHnxRQPnWv7vKJh8zQH0K+XQG+QFmZixDlonhUb5Bv+mHL746igs1IZEVbbOOBmlZzMpoEpDwfxOUaGaGhvLRTUqFRcZAtYeFLobyn2RmcCpF8MGgnYyCjaRmZYifuCWEi02wgd+oE9XV2eOWzxd8LE0fiP0HzpRjNtl8BGPL7sPyvY8OXJ12Wq4s6g2cdow+cCOmNt81B0DqP3EpFPfE2sRzMJjeG4+Ur8L22p3z3IbFgY7wwxcMQBhCWGIwHylY0zIBufBrL8MRh69cvEbD7HdvuWUD3vbGr6nVI/Um9QqSQ3sjnVmO2353jmz2YnIiwgL+f750G3546WZN5WYhJ50ZD1PrpGBRA8ZivTJNF6xH0civwbnvfUEEQB6vCQj3OxLS/2ErPvxPfzAnL0901yKiOxW9vxUvdW3bIyveiXYFNXLdO4JP9SnhuRd9C3Ev4Oa4UjvF6N9FvbQB+RQiNyc2HtYdPYxPfep5BkAem1wV3iWuo/nmRXfj3y+4FvWph5BqVvC+D70Sr/vbZ2Gq1cCG1oykJPTTdIQ26CqdDihrTtWaBbD55/lxVG1J78uPF9f6N739UjQb00hXx1AYWo0CJyCFlUiLBiQ2IAiLndkoWNnkEA4dekvfM0UAcuktX8fIJLVpCZ0+swCxrrnACbILvKDklkeia6u1RD9hoMK1cvI+NrndhlcpKxGty0CNhhS6oNtyEaTYtomL/0609TtrAqmVsNJdrADy5qk3RaVm0W6781nE0EGCBHWmpXkbShGKVD+JpFC5mnWd8rfaNGa5G1OJu1FOPopWwxqcDmxYoyR0AsPCkWuaPuNMtxDWSz5REcMTPcZyzK3+0U3l77qW0UBUytLGm06H4hsVtLHRx+dwi6CB/5oqoN0sa+HN8EH+Lgv+SB5phj7Remiwzpkx0sRi4a770eGC5fvsdVpQkEZidimurajmBEaKWdc/dGlOAiAhNDEzApCJmAvYg3qS03EBTizmvSb1SdhcoMRrz2jqYKA++h27jnb2RA41MwSJbvvr9CgJ27Zpn0xFtEEsgEEcyJLKKBLgZ86hUZM9kEREIysP17TjIcOBtFG4ArdYShp8CuLXv+iVPG/P8v9k+wiWi9j3gCMwU6pj29b1ACd3kQ7F7IfnPBbh8eo8dolEbtBJ77qx/M+pV05d4p/koYU3vIi7OX70C5KoyBAfL21Bjn16Y37wu52RpCMRiMjdBcCdtnp2MHSVMIpWCEjC747oXCawSiTxhMGn4jXHXDBnIro85A/Io7WWVowuRrXwtQa1IHSMGpdJCB2j/uVfz4hACJ2ibihPSFbIdCS+39kVG/9c8zKS2Dudx5HZAexDgaa9qLG48Ht342tfv10CghriHjWFQiaDHIFHgcFqmhjOjq4U+0aR6h7Rj63/HZatPdymAkbFkhuQzDydYAh9SqxqmZeh/7HbEf27TU06OYcm5osAiLoLcTs0h0TtaxWYqI+1ZmZ0WtfOpqeYL/jgeXvS0Ot7En/vnPwiksU8lu+7DoPDB81L8L2zs8dtKk9swsz2h1GdGkGNjlCLeK3MHom1+ROjCcXW6i3YXLl+jk/addDhH15ujeKeKdVc+KvvBEQmyczH0fuAdEQVoU8hlR/Gl7/wMs0BWWRehxdeDz08gVe+9ItyvTTrFVRr02jnVyKbG8b115wtNtGLAiDM02joBOHii+7E1y98UAXIdFsTKosHl9k9weufAKgyJY5fBCClqa1oF/bA+94TA5DdnSQ+1+XTmYr+MwFQ1FARQHHayH1IPVxF6pF45N7h7if3dM1czHbgom+fIsYB46iiAqW1xbbfscha/31uQDJbSRhOnkSM/oObkKxsFSte2m3z2L/1zetw1tlHyK4/dscz1qRcdfUj+MCHf4rGzCYkKmM498Ovxuve8GyxG3+IAIRd+RBQWP+yA4D0/NwBCQlFMTAJgwt7AJ5RtMJzHrp1EYC06uNI18ZRGNrLROgrrMnUfwJy/7Wf67sOLcnsjwOKL5sdgNz8FYxMbZHiO7KsbXpV2j0BcQCiDoF6ZVihYQWWBAFafR9PR/Qq0ZDA+Pd0iqCAISb6mdtgJPf3DvJc87dwMmJa1AiAWCSAbYECExNKSx3C71fjG7vybQqkkX1KK9NtarermMTdmGr9EWU8ijatmqknYRHJ4t44+Rr8p9RwfioLZ9oci4jbE9Dt2zptb+002SRBKElWdPrz0UXXIvrmvS8Ww4HJitCrGkjQmjWaoNg+RxMOm3al1LVKz6GBHqvN3BrXLXl1Gma0OAOiDh711+cQg3eDLb9mvBbsuDoD1yw7Z0Jbs/2SQl0YExR0W4fewUZU+3DXrc70c9yt9fQJVEjjch100Gjff/8DMFOuYOuWR3f+hDfwo8eMlrjMGjMKk+sy/JyEVHbJ5bO8PLmPbBooTCBLXI+mIw6eXdwfULYiipcPGvT6kGtQPr+rfpCskTTAbBeGOOaGcMwzX4ip8QT+fMdvgfZ2YymZoxWPALdpIXWuAdgAgNhkwwVbkr1hPEERgfuYx2944545suRGRKIX31FdXjpekuVhYh3/He9GhG8Mv697ihKiWP/8cDt4gj1/RD7bRWUGkmx/PvjcG+YMJJTNK6RQX0fKjk0IePObWJsFkbhiCR1rB2qVCXz+K2/EUUcOCyXLXw/VK3i4WcEj9Soq7Ram7ESpfV5CJGKFZBJLkmksT2lexn7pfDTp8M+hYPL2O0bwkX+6Tuz6Wnw4NmaQbJaQzw6I1a4UIfmlqqcQWpN2xmJKSXw+qCu475oLpIO2/zPf0AtC5JSa/Z9TswQY+sSDXR9OPdhpsVFytNea4xvb01q3S5w71MFDFnHRd1iXSxbYnWdmzB98AGvyz8Ka3HF9F4mJ2kN4qPxDEbxRb5IbWoXC8r0xsPKA6P2khnS7UVFzwheBJ1PLyzs2oDo1ulMaWO9GhDd+AuxK7lN4kUw9wlettR3bqrdjtHZb8M+7D3SE3zUfANJL4SEFy1ywZnYgkd8D//ffXoJTnr/vbhCJl3Dmi78o4JS6JLqy0XkqnVuJqy4/a5esfmMr3s344Ed+h4ylSvskTmkIMQDh/U6wxWkBwVZpuheAPJ4TEG5avaEW15/69K245rpxpHNDkjbNpoM8F2bayNwW2413WPHyPm42oiDJr37pJOy7zxKMg13cmqys3SL0uBDvb0PbLbru1EfplebH3cXojdJDyKfzYgLANevcfzgRf3Wm6Xskl2Qx1Mid1wXhdIFWvPWZjWiXHsX7P3I2Xv/GEzDRquOB5gwaDOCzwiT+s1fT0QvYVBviQMV/3o/C1m/Cwvf7sfIJCAFIpj6B/NCeEjBLClY85Xbr2HiNv+snH+17IOYLQGQKIIc/ABDcJ1LlJC/CxK8OJMTZ0p77UuRYOndUCWj+hnyasE4IdJ3upBlk9k32u+Z+afoQn4NEExIW+n1nR927HRZm1rCUz/RQQy22leZlBbUVnHw+iKg7yCyJAFMigQfxX2i2pgOSCSdEWsQpZY30KNrdut7D6GtCSU6jQStc6ejzkci6iw0+2vE6iPDJRi7Wq3iwXzQ90ckIGwpC6TK3S3bV+VnZbBa1htGCPNNDKOlKgNHAQBPVe6Esp9FAooMmca9SfadSx9hlJxOGc0L/DB4rpfTEExE7rv571iCWSyWk+3h96M3tEAh0n9KAFaPmMGkgNWi5F2S2dK4b6l/XtZb0TEKC8+/fR6qTTxPs3/bd9wDMVGoY2bpx7oUmrEv9nQ5CnKnj+hH+3OMqIi0xj7+BQcnLMwvbKJhSgYQJpYN7wdg/EQ3N3icuW2z42m/10yzLcQ3ujVRWnitoZ9GoTmgejcsnpO5zV66FOI/pBiQS+SFLorFRkFxMDXOe8uAbc7cI0VmUAGrop+d+t9/1i8TRkdzUph2JxmLmIsCDLwma9OeOrd16zrBfpHLxBheUj6c8ZZ0/t9Ts6DPcVQvAOUd+DYPJfefUgcgD89AiaGEZFV5RgngNzbqKsyPb2vI4Tnv5M/HSM5+CQ560vAOI7PyR2PsOZns8uH4Sl15+P358+V/MRaqGZrMCNEvIoI1cdlAe3hLWR7erDCcfBB9q7xbTSTrBYOgcRbesvZ5yRt8APz3MdtFZRoZT0uT4O/XKizUDVhH3N6LEqf94nJdhDhg+6rTdn8tFasscyb7dR4/UK2o/ZtM6+Ps3VH6Gseqf7SaerXe70LMXUqv606z8EwdST8Dq/LEYTO0957aWmhuxvnSF2Cbqa36ajoVs+Y763Xh45sqeX+mbAyIiZi/Kx1Ce2orSzAiQW433vftkEYmL2UBq4UFyYaf8+GM/KwV1q1FDrTqOWiKHVG5412lerSSazRTUivc6s+LtzNOIAIhMe2g5TACiYKs0ve3/0wmIrE1NFoJJzDcVvdOK16a5QiedwPnnrRMr3ql2HduhnbGezn+XK9bOAIkX7OFdFeaYuBg9WR0TvRoByH9+/lU45pi1Bl49UXonz3mxT10YUIkCHR+ZwhmvuATN2igaY3fj/R89B3/7phOxrVXFeroKtuOAwdk1IMFEqIO65pqZ+OfR5KSPlkaPZ9vSMLi0puX8dgCQxhQKEQBhcOLArBSsXQIg09uUMmVrjUIpPc4UZ0ermmc5RBoNz2lyMblPRFhg55HLFFU4LdauFKXz/WY2w0k4nyNmPqOaAX6t6S/MDlcLLgUF8cRltmvEeecuTrf3SSFt05yIJZFEOpVCM6IvydMvpn9JTd45jZlq34MtictkYiJUJivWWcesXLUXJifYoByjQ48Jzm3KL99tdBcTqxOQNDlpEpcgrW80q4pZbfx8dfMK6UdKyYrBgj+P+VlS23vNZZoZBTf8Z00qd0G67ldwjLx4FUBTxODSFahXayhPjygIYa1mQmm121UXsciuNyzu7XOdptVD14pOnR3rUPfRjy4VMm/kOCaxdMUTsGx4X4yPbMXkjk1ot0oxq8bPL4GNaGXcbtivBV87XNTdfS3Z1e6AzEBeJFyf7dJzwBAyfjh14L+73iOa/lm9ys8SFhKnPpxY8ZRX4m12dpB/pxxbo0lGeX22PyG462Ak2YocTl66A6bl+wl6TJPN35fFKwgGd1A0lwZkjqXbNCB28RJ9d1CXyDOrqS4k7DL0Q3X8kjA9MvzSyErXrdXcusuck3wkRacNuZg8ip5AKHBXmusZ5K4AIki3BSy0OeveL7Rx2IrTcNpTPoiH/jKNyszsoS7tbBKNowfQlqlGTMUKbWvrtSkRTREh1iqTKtbOr8Yn//VFWLvXIIaHC9Kt3dmLU45HNkxhw8Yp/PmuUVx62T02YSDlqSo2ucnGDNIJIJMpqm0tu54EHrSvJcdTJh8EH3FAnh3Y6Ov7OUcx72GfY1/TpY3ozM6Ixr8+7QpARwcYtPMYMZsdiNp5cDFafA95idIfAHDq8egdl82b1jRf8BGej0crN2Ck9vsggXVu4LCzcxn/vBeMpBMDWJ49BMPZo5FNUhg8vxenITvq96KY2gtzCcnn92m971owAJFsnGlzhtIk9HZuBV7+suPwTx/WyVMmrQ+8hbxCAPKed12KW27ZJGGZtISuNFtIF1ZHNK/FWvF6B5z33FlnXyHd5FDQG25vt2C7Mr0FM9MjHQBEHLkW2LHnfnI7+CczTQjYFvIKi+g3vuVa07GEjndJpO+tILlVC5rZrXgn8f73PBnPf95+KLUb2NquoNW38x8RUgKKVlcuhhXWUcc/yMWQ7nKQRO9i9MbkemSzzHXJ4+sXvglHHLFmQdMzsYFd6LGzQEe34q3VxlAfuQPf/P4/4bjjD8CWZhX3N0toORCbB2DoBmyxZqYPQOlyxdJ8Efb/2256i1SbRWQSQhP7yFVCwcq2yjL9yA/uISJgrvtxsyku9nm+FwpAVuyRxZp9Cvjy1R+XPBSGrplxrdGhjFrreRlSwOi0X2YXbhnLmkieDSxq1ZaX3eelS9dgn72fgHvvvU/EyyzKVeCuIW8iypZEdQM70c1ggYacKAg1qstdy/UhtiX97yGnHIVdY7kr5O2BmkLrnci6V/dOi34DIE4bk6U9hYfw36gz30B0I5xc0JY2LeCwVauixb+Hp0b4/mnkC5rFQWoQMyb4HWryUlM9RrQ/CkTcLUv1N0Z/atJhUpPpfZLh+RvqmpUCwwBJIdV0eG60dqsJaLTJEkxAgumEbLJ8bhZINFT4HE0/VIehH6R/KqhRQTWF9U418/MR0ZBsghPlg3TR9dW5q418voBKhdeJdfmj77NJgFOYpHFdRLvJ640aCDqM+XRrISvqAt7rbln9WDh+5mSKZdoK/2ipd50C6Bl3Fj4ox1anFEtX7Y1Uag/sGNuGdmscaFMPoon2YiIQvQI2kl8vMokM3NTk5BjzyLQdHfWaOGRZvc/94e8Li6gRhJCz6KQUICE2w4yloFV0fO2widAlbt/J4YwBiIyYlIvfsWOzjTet860ZISH/LPAk9s+ifkRCpuxARZZ4dvE6R00mIMHkTLh3pjMJKxg5eYGoht8f2uxFdnk2Vg0/I7zZkkm86xk/RWlHBts2hhqX3qPWXpZC/YiAiiWTQ83OcNtaFaczP2NSijKZjDTLaKWWIZEaFM9sLiCvP+coLBniCdfX5HQV3/jmH3WYwIRiOYmahNkC9Rd10eCk2g2k02mxqaW2Q7MymJtBupU5SUlmRuweNds04d5ffgqNijuExftLELJsn6dizWGndR0Eo6L0G4mGICT4rQ5ZZZ8KdL72tQuZevDrFwM+wp2ttabwSPlKzDQ2UybYNRnpB0p2Nu3Qnw+k9pKcjWJ6r51OOxawDO7Wty4GgDRrM6AzVHV6BKVptabNiEj8dbJti9JoBC5PF377Nnzh878VzVGjNoVyrYxkYU987B9PwcvOPNCseNlJAF0NBQAAIABJREFUXWDxbgUorXhffPol4hwnAETyckwQaEd3vgAkk2LxtIDtaCdQa2iTZXGWxWrHy9fJz7+kLyWnIxW9jxVvo84JyFRkxUv3p43m/tSpAZmFUhRLcgPK0dwULQInTp80Gf27qE0/jFR9Qtaxq679CNasZlHdRIp8pZ2cV103qSFbCAUgTpTnsXMr3uq2P+Jb3/+oAJBHm1Xc2wgASLfIPAAQvTa9s09E1P1Kjw8BR4rgk1xrJJBhYdtOUvLccV+rUP46yXgqoCYWvPmBYWTyy239Z4FICpZUGtHvzgpA0gfggIGX9qwdMQA5L3CvCh2vXBBtZKiASx9rO9QZ04GL07dUvK5aRnV80qm60plcjE7rdu/mO9jhb3iiuk7R5RXa+8pxi7vnvbSs/uu2P6N45WTSGdSj8EKvabqL2LjwV4td1YJMJx7E5sQVul1CXVfnIdUcKM3Ii2rZbpnoqPWv7gtzRYzaJEVrTfJPlNYUTzc0+I+gkP3epgrKGw3TfWiauExJRAfC66GNdiKHfKGI8tSoBgdal5y/G2lHIsq7U5AUTPikKZpscG9pJoOkTIQjm99AcO20LNntoF6IrHntqguteGP9b3xJ8njJRMiLbaObWaFkxy+8Tzz/xSlCxuQJr/J+05Tw5/0mFq4PsmtOheI8x87+CdZ7o7E5tU2vUWOQdH9POIURRpHS2+Xz00Wc9IKX4cCDnopvfesStCrbUBhooTS9HXzeyiuaWDjdythFfv+79MCnKRFQMkqXHAuTKAgl0tyypH40kO6AUx5QefnOZKaIPfbcD6XpKUzteNQAit9f3c++sKDvWW7cBct+4IJvboi4XnQhN19sohMQ6CucExZ6GrsOg2dKxnP2MHExT8M96unTammQetcax6xuYyoPQ+QB4/+2mze4Mfvbv+nEQiYzTgMKwU8iieP3ejOeeeBZc6ai+2FTASenQYFjlIMQEakyO6OCRmNGeNViW1ujbe2MTC4azYYYOkogjQj+M+owYi86SunC00ZCFhk+gFMiAmSHS21r6f3NgD71ABfr2gydLcxNKnCPmg18bLj1YriOofeSkBOAwYEnYvmTj8PQGrUX7Xx1XmQdgX79PzAI5/M3zN0Sp4PUjkd+j/FH/ncWbUX/6cSugo/uza+1JlBqbpJcjOnmJjQ41p3Hq5BejXxyJYrJ1RjM7NsjgveP2F0zlnlsEpauzGBwaQaZTAIP3dN/PzoBSLx1+x3/hh56HgG4gO9aCbXKDlSmt2FmajNqyQKy2WFcc9VZllbesEJyPlup7+E3s0BlofqjH92JT3/q17J+/D/u3gNakqs+E/+qc3p53mRmRjmDNBJCQoAAY0C2WURGCBNM8Jo1xrCw2KzDsb32rsELGHsBI9lgFFjwGjBJiCAQAiOQUI4jaaSZ0WjSy69f5/A/v3TrVnX3ez0jef0/2zo6M/Ned3XVrVv3/sIXiHNVbawgkduI9733RaEXyFF2Hnj91gSE/j5IitfdJ/UAMsnap7IDYgnEsXRyKBxqtSlgSYBd0f/uEe3i5KUQoTr86Z8tI2hIgD5Iivfpp2fw4b+8mN/zULuMuud/Ifo/ISm9ny9GyHWI+WL0VPolJO0of+VvPn0HPvOZH6I9fz+vYzf9/COYmMwNnZDRttLp0jo5uIvdb+bR58xvxqR46zP34x+/8H5ccOEJ2Neq4cHWikKweiFUJqPbS0YPIVQ2TqkgQA5J5vVlkEQuSHKyMcxLREcewJVX/gSt5hxKmSxy5J3CxH1SbhOhEYO3DpOAEC+O+HHxlyUgjx6+Hzfe9zU0W2oUKHVPhWApSdu8MOinWlyU/EcCGHk//0CVr1RK1BU5pXsiO0GY5LgEROG6kn+qqhbH4tIBoWKZkaXFj4S+ifZ6qoKLzK3Dibmipb/vaDIhVGvx2uMYx/M0cclvn0CK66maPCGJvcHnUese0gSEkgLpbLKhIVMitABLpnvM1SCYTeiCTQlDKp3hxIKDTPb7CBMgCezpsxQbECxL/Xy0M+P8zvh76B5QDBcKUPDnGNok1+e8R7Sj4e/j8r5wnw/9V7rcGSNOHrt8W2HRQaI8jrB1RLhrFZXeHWbe83uUX8KBPPNCqOirRUFNAKgoy5A5P7ZzPOHoM+Y6NLzJxIJlGk+DMFGwbS/jbNC/6efafctkSnyvyLTZvShgJ8QQ0RgcZSHeoTBYnBLi3blQB4KSOpHTzeRKyGZHsbxYRTaXwOjoCBbnD6BRr8j7TOjJxsOUrPhP7RAxjErtK7Sr6He7nDqYxebuQvr5fdBcpy5cGtniODcqm40VEagyTkqkg2C+IoMLQ+yE7ipMrlMgi0aolmDriD68hjnUt7kFj28UTXh1RjS2vu/zESJHQ7dGGySXoamTIyUzNhHcRDduiSYXEWiYVhv8xYYTI50MhoW033e7GM1twbsu+uKaZHRZI02WN4RiydwJ1aJIIUq8M0yulv5eE0+NNhkGNbnDQdUAlvX1MHpOsjYpxnusFsW+GfQ/eWOIXG0yQR4alHAQZIHeQ6RucQo3HOexJx98RawclUQWe1LXY2zbORh/2s4h1ox+ld+jw94s7LsNi4/fiZXZ3UN8X/QtW3IvZJ+LtTgfR33gAR+g5KSNUGObQoqjgVM9Veex2nEo6RgZT6NQos2Nqu01dJtpPHKvt2h6BwgTkGhqFHVmVxii+sWQWSUJMNRYivcgKt0UUplJXP/1y58Skvgtt+zHe37nqzwv6buqtTKQm0IqPYnbbn7TqsPIePUBHQmrnNMBQineMQ3oSIo3xExEOyCi+FVZIQjWBqeCRd/zZDogx/R5NmiUbsKwrujNpxfRHTP8d4vXKpYXrs7hhu++hsdzd2sFS93mKhyQaEJCFfx0l6rUsp1I58SDFNG/44lIm3DYSTZSfc0bvoTG4kNAdRb37/0HPodhO2cGY6MO0tG8OMltpTgRNSne2tz9+Mer3oMLnn0iHmiuYDeZtvF1hOcvCUcsITGtpIgaVsihSQcJbAhyGB3gvUNJRr3Rxt59ZVRrLTz22CL27CXu3wNSQ6M9o0P7yCJGCqMsvxuazPrJZjhnVzNo3ZR7HjZkz+8ZrvGpDCbWZ5DNJ/H9u76Ix2YectArk57l50K5BSIPy0AbhVrRIQ2KZcGfJA/cbbDKKiceIlLiO2cbbEukaek4dj16DN4XKeGmGEPx/Oa6rtuPhApEnjclIJ/7YfuRQl38gIv/7icgq3TfrNLNCb4kVvXuQezFVZKyUAHRO3fzOBEBHlKkogTEYDjq3cHVcpK0JX4MDbDnBs7S4NLhcMkAT4zonBeZ3gTz2TLZLJYXFxCQkw3J5Bpfw3MMl+s1+JUkSSIXa0G+/lv9XxzR3EJClcNlQrpySPpJ8fqJiusE9UNTxGckGUaS5wXJFTQIpUIQMlPdksCezIpZmZO3LJ1zPRYIYReJv6Jv8kF7ucr2Wizs3qtBtCl1EuSNkkHeAz04lP+9rmOj38fUBT1H+h13Jmiai2CInJOZbmryznBEwn6aEJQW09kw0jM0tLjaklzjdvAzp3wXp1TlddV8jkjPahBN1uXX+jPmg9BxjRTvxX7s80aGsnqOqyzKQVCY6Erbhx4MHQSneqVkHTuAZYiaoUWOaw8CZ3BGaI/CGPj9PnzKz1jdwuQd1eSA9cFx5HV3swzSRee5CnTMz4bpBplKFo9nAi89/g9xytQL8OgD/YMy/zpJFav1jEKEDyKnY2pRpAylRn7kn0GJRodI403BzKmkrRn+MafCdNFVBYrlaplURFm/GPKJFGJKpGtNZlP9MhwpzvgVEbBpePaDOx/RYDOuHLWn8i0sJx/H6KbTMbHtmU+JZK2dFXU6ykceQm3pEFZmHukLC1srqCBo09bCiwd2Gdb6/P9rv48nHcvVOex64g7sO7IL68e24dwdLxkiAYmOChkjhrA8S0DEuIn4TkRirq8cQZUC81YDqex6fOaTr8D5563nynQyeXTwGPp2C6x3PTSHt7zpWueSXa8toZkeRSYzhZtvetOTFnqg77r22nvx2atMilc5FK5iZJLDpMK1xHAzPwH54z/4VYWCdZBKUrVveAiWz3Wh8zgWGJZ1cghK9vJXfZ3lhFdzRe/nBUKKePXqgpPifaxdwQzxzfqpOGk3hLYLX+UpQ5VeDqFMtjZGYo9xKJIENeqkQc7o7/svP8APf3grnnU68PfXfpAn37AJCF0/JWCpYxA7MBK/SfE2yo/hs3//dk5A7m2WWUadgp80mZUFAQpBkkE3FeUHDJYptgRMQD7EDJhOZLE+kQMlG3fdO9s/yeDIngpaVJOnoIoUlEiQpcFjnUpmUSpNsWJbhvw/SHAk4gESBgnHkoDYU7/9lCL2Ld2Dm+77mpObFbiRJgS8ZVDBiz4h8CfrBnCvhIJCgh/xi2aFSeqav4e8p1QaweLCYqi2xN2SUNhGOirUPjBfHplj1GNyIifOkV0gTVI48DgkCn9ycCdXBI16ggjHwro2ppoVciMG7xNKAu52uQtST8zLW0keX7+L3cEZv58UKVyOhcQMUGLhULZeoDVKkGcAh0KskgSBoUp/6M3BzwnxTDpNtBtVSXq4AVLgUWqTOSJ7jMgxWDKXzYHlPrpkQeFOFK9w50ZdwaW4qWpcGqswnEx/ZkR2+lIqkDIELJYUMdTKSQJTQkNjTD+T4l2YUPSOMI3Vxs3bUSoW8PCDdwv8LK7SpXOPYqXtO05CrVbDwccf6e+ebuidGOdE7oepvq7BO453fey0nahSH4oA8yvUHFDvg+tE2BznOUNBOyGPJFF1HRmLgW3ucoJk/ier7DcucbGu3vB7kzy6lPhYN0VgkAzVGpQ8Mnwsj0I2zaaXfZFJ3m0OgsKkMqs0gDciuWVGEfK2Z/jS4+OhmRm5gPeYpnjfyAz+lsiNxV+ciXvYOscbWA2oohArf+HQh4dJNA72ZQsnvb/hOTsG2FrciTee/zHsfWgF5UXPYn7AisPSvM/IA2nDSIZYR+mGUGfD/DOEJ8JwFZayFSfTiHGfVlOEmE3tWjNoomqPShSyh4ZJ12qCorCyqFmfPNLx19qwK/lEJjmOU4tv7ttFuGvpE2y0lMqNsnN0YXIbcmObB8C0egePko3Gyix3N+pLh9kVnCozT+Y1TNcjV0igVjn6APjJnNf/7c9S5bI0lkJhRDodS5VZPHTgTuw9/CBmlg7I6QTASZuegYtOfsVAA85K+wB2la/pOf2xredgy9khZtza/7zxcQKyhPrKDCcgK/UVVqn6xMcvxcXP2XxUakb+FxvB+uChFbzy0s9y25+qTQ0ionfTSGXX4W1vPQ+jI2LStGPHGPLZwZtHPpdkMYh+r5t/tg//65MPKKZevUA8fhttfNTJFB8QSkAOsQxvUNiCKz79Wk60CNOeUCK5AUvWnAceB4Teeyy+KdwBILjaaq7oBP25aZFPp1eKt4lWo8IwOpPi3duu4kC7xoGK87EYSMKWcI8gRYUghSpinRP3ubAjIolNgEwnjURXSda//3W8+x2n4u2/+Ut8nsNKGlsCNuz7/Xvi+2yQFC9xUb71rfdix45JLHZaID+nqUQaeW8f3NeucXeEUgQLySO+KBxexX1TAqwLMtiazINJ7//hS+gQPxBS7eY9olVl3H/Ae2+bxyfJRac0w14IdpvOjIjaIQmOkGdNmrofhvcPux90jU8mAZnelMX0lhw+94P/wdBhLd2C2Clmaieho0GQKLYNA3/hR9j5SPphKlqRxIGr+mZMqF0SRiwIzJo/42BOcjxJSiSt42Db+YXI91tw7TqYTNimGIJQAv1hb5Iu0ssjqrO6o9kPxPZUVpTSirUtrt0uysnHhAtCUKF2VQ0EpWIv5o1UtGmFilGEqSeFP8bWFyXo5ACP0BLqjK5yxsKbMZx/OIsDMhPkz9DvaSyJ56GF4IgKknQ7nGS+Esb9MZHzFM8Qe1lSJhAyxq56vCyBpgk8jGa9qGq5hIOhXiZnrn4xmkBwEqP3i+Fhut7yObAUspLaOzQHNPZknxPpjiWJD5vOoV5dlq4NJ+1momddCTk/ehERn8+Nrs2fBz4vRJOI0YkNOP74E3HfPbcL5GmYV48404C4dTUeCnlvOA6HzjG+554SrQ/tojlh3I2+3QzrgGhyFd5Ur9unwUFEAljP3RIO+xwJRfk+Ju545uE3zEB5czcoTXcjXA/LbOyiiB3PrU69AG77WJXAZHq93qd1G4xgZQ8MZ57K7eDrtYVFT8YSE1tcfCNDnjA6kLxG2IOopB1OhhQyxrwVeRgiL64qiBuoy8rsRnbaePM5/4jR9HbsGYCNjw8rJSGNU1MISoYV9NSizChIIVYio6dO4epmGpeulTVMlmnDbfudDZGuVSMaW9w1QVtNtpaC/ifu/DIH+8O8Tii+lonSg17LjSewu/ZFxZH2vovkfGmz9F/Dfrd8Jv7Q2r+jf27MPRuT6TPWhDyt35rDuo1ZLC+0MH+kPlSCOcw4PVXvyeaSqNeODjpi3+2SjtEkUqkEFldmsX/hEezafxeOzJM+uTjTS5FS2rDrRjbhFRf+1kADzn4+IPTxuBmh8aCcGaELzA9ipTIH5EIp3mNRh6Lv9OVan3/xJxlySNUhIk2X600kUrRhS2AguPDVMfX0HnEzjr6CTg2FTJKTavECoQSE/HO0wMAxiSYgnuniysoMEsWtuOJTr+YEpBN00E22OGD3A9DV5kq8AyJjdfSyxZSAUMfo1iFc0YnH1jo5JxKcDkZHCcgC/vufPZOleA916gzDEqei4WRoqUI/HWTZR4TviXVInCpWlMROaK0MUsh009wVeOFLr8Xvv/9svPY153Ayx52zIWgSlqgO2zHx74d9dtfDi3jtG/4J7eYcvnPdb2HTxpGBt43Use5sltkfhBMpvj6PdK81/zg3ZDJI4YRUCdSpet6LrkWzOYvakXs4hGdBEVKzUp4fm2GySauYtRLUljmAJD6SNtERguCSsEl/n6cnk4DQxZ+6c4xhWHtmHnJBkaSNug91BCJFhYEwiVDyak8CYil5vHOhSYPNGIOtKG9T9jzlnmhC4xQUWYnL45k4mWDtflhC5BKQBPYmrkE98A1ipWOQyeXQbne5yCDbUJeD+ExivbBUHMbdqsAUT4RFLe6eMI81g3pnvyYnIZfE4EHsD2K8EobVieEnd0L4DxpLMZnjv/NCKN/F36HoElmbJP4SuJapjWkyy10B5UxoUZSVsNi7RYwMGfLN3Q6T9tUkUgNkP1HRRTYs6KpgTpCi2NCq6orm8KFelBgQsd9QGZbgGGmduUtkiCdqaz7EK0gJNCmSDLF5HjmFeybYPtfEqXCpYpjC1lzFflDw7ycPdLMo6U9lhADv8ymMV2T3MC7a5DcYzMBQY7rIgtJPSdZ9jy56Bp0yzjSfu19IVWihckDS6QxSiQDVKvE7Q08WB/8zWJZxReyEDP1k4k3m/6fz0sESmbesnRf2D4lzWHp21p5ENSoFR9OCExBl3nPSYcRt5U0QnitTCJn39h3crdD3+CRvukhjzrOqFWX0WkHxL8ySBr+dxS0lxdTTw2zJi4e35MEwTsfRRoF2HM7uaddQOb9uB08rPROXn//R4bgg9r3JALXTE0iMkzoWPyq6doWz0HE8jDBmhK/4RHYLsNZ4vGSErznyb/m21RIP+v2RB7+P2d0/HbrLsFby4Q93pb2XPSmaXS9jP9r7cZTvLyQ3YTp7HsZSxw/F87Dk4+YHv41TtpyDidIGVMttLM41MHfYl7E7yhN5Ct5OZM+RiTQoAdl1Z68a2aCvGF+XQWk0hYImHQsrR/Dwgbuw9/ADmF0+wnjZJnUhFQZkqEqaK+RsX8yO4vLnf2Bgt29QAkKJ5YkveI93WiZHrRwChibNiUP4yhF0MlN4zaue5aR4j8XR2g/On33B3yKZyfMmRX4gVVKaa5EZZ4OfOoZkuGeK0yMXSPCzkypwsNjzajeQS4JJvXSN2dxExFdBH2gxH21W0Wgsc6entnwAFVKRy23AlZqAtIM22gkJKMzPwecO9L2nsQ4IvefJBNIUyL/msv6u6In9DaR211aR4l3EB957OkvxznWauL9VZgK2JRIuERlQ4aeQiCBGJOPbgJCXe3wztA5uHIo0kih0CbwVgMjo55+7Hs965maueHYTLYV4Cal70MslINR9OkolLCLvN9tJ6Uq8/EtoNGbwjS//BnL5HJaWm1hYqLEkOiUNNKve/MbTMd9p4ufchSPZ5NBoMGow2JuQkNHsGSlJbEx1q3HkHmQyeaTzY0hnyUCWPD3yyvtTbh91QRh7TgkJ4aszDM3tlVqPjtFqCcgwa73BsH58P1X0jUdhwX0CQYeq29pV0E6EQZ/8Doi5mcc7INJbo92N7q4WB+Xp0TqhwIG406EBrPRA1K/CuaJbd0UCN+vEhB0ZIcnT58g0sBVYRZuSCcXf6/d2OwRZ6rAksKAWNE4g3y2XcBj/1PZ8IZsHxFelAiOJ63DBUIwFhe9BxSDxQREIlMqz0tWls9zZpXUt4JiJOBjE2ZBurkCuKLFQrw11Tg+DOYOS6bkm0mxMXGsouqBTk+OlCpywdVoV1+9x8CgujGoRVJMcDvT1Djn5X9/Z3MVhkszQCCcTCUF3cCdEA1RXMNbOiV+U5gv0onYeNC1W83noKazKVdCOmMV3keNJR0w6MkPCj+w4lhBYMXuNApdD27jr1UK5XYSdl9EN+Jpi3jS2yLHHCiVvGqdIlirxscXTFjNyHAsUS2MYKZZw8MC+aAJiXT0/KfHHk2Nx4qT0Q6N4RHJO9r19te946g1zxX3rpGmhkOGiCZXvpWekOEWRRHjC5rtBF04DzpUYtZDvtwM42JS2I+mBtomrcrC2iYdSa17HxDYW+wwNjGVa9EE2RZQWM1cJ6H0mWWZtUL/bYTeVj6PkG5s4vqyvTRKa7KxYkMALtr0f5+54GfbuqqzqCxIZhmSA6tNqSD5tfSQ4s3/0KERZd8Qq/fGHzx74ARNzGOnatbseva3BYTakfre/2ani8dp1WGruYVfbfvCv4eN1/7zk78TvKKa2YiJz+lFxPDZtz2NiOoPv3H4NHjt0Hy9q06NbcMKmp+PpOy5Cq9XB8jx1RRrD3+vhL6TnnQSPyheSyOSTKBSTSGcT2DvzELZNnYT7fiHQmEGv3qTjMB7efyceO/Ig5pYPKKxAWLEUqjkdkghOk0JycvQF3vHS/zYw0W51q7hn6X/1PZWBZoQksEBE9OocqqyEdRCtTFSK91jgMUzXagtJ+OqrSSnpNuZDEVyBRB2oE0KGnLRxcyLCHVZp/1OyxZVEhkLS5i0mYPRZCVISXFEm2d1sYRLZwrpQ1jSruHrrOLJZlyYgBDWrSAKyQq3/fJiANIM2moFIZEYq4jHokh8m+kkWmY6Wiulj4oHQcYjPQH+GrujiCxR3RSdfo+azRhwUw4fRveXy7bjsstOw0m3jdrpW1u0brsLPCUgyh2QXmGMjtVANy6lmKYTGxicVJJDvppFDisnotWoTTz9rGpTMUQLiyN4epCk+OY0rdCz8GRt/4qFc8LyrpStx4Fbk1z0DidykQnB0LqGNu37xu/z136nOYqkjCZJLtCLk+/DnSqdGMUjiGelR/syf/MXN+Ocv/xzN5T3IJJI8/zLUfSNPJ1W1YhES4gyYmaxBrRxHUHyewqA7moDM7v4JDt337b7P8ikjb1lzPe2FYdGhTHpW4VC8t0q/T6A88vN4AmJyt6G/h3VO5PQMfmzPpkM06LFIIrfVUvUmCSg8SJUiB0ylywXNChdjXonI/e7q/kW0y25qUXRIWkOUTJ1MihsLG39zQE1rpxLDObhWeBQHyQZLk+SJuR7uveo+INmIGLtp8NelpIa8dtJ5Dt5lvbKgvaV2lCEXRfIDgkcJN8jxVegzHlw0SBWRIvfq/CjS6TyW5veh21hiiJesg6SG5UFmjPOhXIpMcYK9WIgTZudD3mIM6+IpQImRwoJ0ytF4ZPPjFKqhUl7g6+fYxwkWKZTNn41+QUjH3cG8euIii31jSURPRyOEXOmDEaJjZHIN5i/EnxSTuXVQ/iEDAIOq+UUThwzSY9C88X/mvkvgxC4po+SVOdcKxzITbiO+M5LIVOHS3AFp1DTB5rlJ8a0V9b3YPHIpZos+IEGzMTuasbNOJgclml9oh495SIxqotMjDoi7YFpBU4LxslYhD5QpAPTph3PXQkk3NuFchmaqFx7syQ+sHT/DryjIcuReamKYyZbQCZJo1ZfCC3Lkcg9uZZOa2n7cptNztxvuJytGlqL3JNPIJop4/Vl/i/HM9qEI6f49rBdqqO6ooTC1PTZLozd1GMna6DPqbyqDq4D0GUo8Dj/4Pawc2d2n69Eb3Nv3HGvyEX8ca+1ZLLYexlLrEVTbR9BRLfReWFX8k3JuqaCAYmozRtLHoZjcgmwwNlSnwz8aBfobtubQTVRx867rsWv/7fJrDRRooafN7JTNO3Ha087jrkiz3mEibHWFFt02FmdDZashl5yet1GHg5Rkcvkk0rmAIVK1ehkHF/fhidnd2H3wXqSSKbz+ee/r242IJx3z5cN4+Ik7sW9mF2aWnrBVjB8VFiwQwKyrKApEym/XSgJCH3jNRe8GquM4sMdksKOnf8fiX/W97BMufrcnQBAacg4jxXtMwaEnxfuVr9yLj370X1l2ml7tjlQMSfqaFFD4f/XPcXwrTyKbN952C+/70OtRGilgx44NyBdyWL9xDCMlIvam8ULy0chREEgJCHmByMJuGH3hulAHRMn2tSUE+Y2uA9JACzXugPTKsDqHawfZ0ZDM64Dcfc8szjpz6hg5MyLH61zRP3YvMtkxDm5EolUqgelbVxBU2/2leGtLePoZWSfF+5P6PMpU5beOTg8HxCOZa2djOpllsvW+iI9IFJIW6YwgYEna0W6Wn8GVlSZLNzcTLbRBCUgvl8KcwvWab22KAAAgAElEQVTBdtct/JmjqHTyvhf6sOy88Bq0mrOoHLwTiW4NqeIGrmozO4DnWQN33P83yGQSuKE2j8PtekQdy0HOdLyiMr1ADgmcli5hPJFm1a3/+bHvo73yOLKpFLIqq0v3jHydCM4jiYevbKheGRbsRyC4vXvDav5JwyQgNDwMw7r7S1zs4DvB8bEYC8qLzknM92SNpcBU9n3jgEiHQ9/P5yzeCBHpXevys3Ss2a9bQkPcKJrbooAkwa+8x/w0nJs6j40EcI4Uz+csXZZd+LCetkJ4TImK5GqpaEEJCQfDBuOmYEmkUTnBUllb4SxQIK6dDYaIE6xRExPmgJAZoaSfDGXkYFECTHGAV+M2hl01Je5y9zQhZoTcoZFgnjsgEelV+i5RxmITQlu1+RoSSOUKKIysR7U8i2ZlRr6Tr0s7TB7Pw/YKmnfF0Q0s7DF3eK/4lyj3VAz1KHEUZc5cYRSVlUVwIoUEQwgJwiacV5X81flBnaW+MKg1gtpQFMCEfvoHyWK0OGDf9r9j2CCa5hArUBmHYsjuyaCAwcXImojFKQKEGqK5aGbcfhE/0rnXOI5jX+0QKT0iyOQE7kbzlWNxepZoTPTZI3lgzgWIDkBJtfGJVrs2TU44hjI00xBRkVPUpdhkMGldIFjxlwXm/MARfq8Pp8ItP8Dx23bgzKefhe/84AZUVlbk4u3CzQskrnLFFQRNTBypJqaSRd/BuspxwrpWBXiQh3RKt2uMu7WzIlZYlZgunI63XfB3mDlYX9OcMD5s3A0o/QjrTn7+GkpRw0zm1ZMN/7up0rX0xN1r8Dx6ux6ZxDh2FH4VBG36t3hRAlLvSnW/062h3LLAWb6NJGtzySn++7EkG/Fzpord1KYc9s7cjx/f+3VU6p66CkMIokppFJBPj27FRGkaGyd2YMM4/X0D59vNuvAyatUwiG82Omipl4J9d74k8y+RCJDJyj2jxINeB+cew+Glx3Fofi/mVo5gsXzYVSxF2jOBt734T3BoXxWzhxoYJ5+O8TSKI+QKHICSjoc06ZhVIrlJGGpDMzIEoUGXBgFWaePEIyRUvnjnGzGROhH7d/cn1z1a+QoWm4/0TIm1pXgXUFs5IvAkIol7UrwBk7PbHLAdzctUikSK9ysMTxGCoinNNURpThMQ6nC853dfikIpi23bpjA+UcToWA5TkwUOHFd7feSvfo7v3biANGHxKXBXeEk0AVnSazzEECw/AamhhUogsIVeEnLIiYjI0SLhjAT/+auP4FWXniDGisfia9JJcBdkz95lvP2dNziTOoLtUBBBcyf5SA3JJxroK8VLMLravJPivbm+gFk1PetVe/I4Hk7nCJhIpnFSsoTHO1XMdxoOiqYgm76yvhS+jiOLrPONAKoBpXMyX6SjJIAd929NeOjfNkeOyUfF6xyxFO/HbkB98SEEjTJS2RLzLWj8eA1rN3DdDR9ik8Sf1hbxSKviEpAeX5SI7LCcNzlTnJopYWMiixt/8gR+5z1fRat+GNmgizwbC5KvBxkLEgfJEhDjVNAZWJdBZvFaENynIgHpVcOSBELOhToLxsNQARV3D4UMLb0NPwGxmaCdEnoHB/wC5SIOTIc8HeQKvVKkJSPk16EGfpRUcMCfQiqRxoYNmzEzc0Qc1s2kkOODkAS/K/GxaAfEFgQ28Kupkzcdso9YhXVVyasrVeBPcpJBaytL8QrkStSJxHWc38NBH6k/ZZHNFzm/atRWQplv3ZcYusXcDzESZoi7QUu5yCRdXCGxq8AOGQ22CZrl84DU6DEpa1i3VQlN6zQAF0UsOrtQjUqCVjoOXYOQ6CVGU4iVx9+gJDmbH8HK4hERx9HSF5VeCNbIQSeR8JkXE6pq8V5J3A6FRUklfHBXImJWOMzGEeuqxI/NRHR2f19DlMYCfHtfPGFY61zI5yeTU/sFhSH5aqyDPq9Qe0H6WOwtXB4H13LJh8M6SJNAfVI4kaU557ge5j9D9zYJ0DzjbmpaubyD4FfyDErcZNCrp1bMRxIQa3fxhXGfpD+h0w1guHgUUhn8+qtfj80n7sBffeKvsbzkwUnY0FC1umkATR3LEXBUx9r/PmtfSb9R2kd88621Rj+jDg0RYmJEc3dTe4Nt/pV2U8J7772P8ZVSRdg5fTledNo78Pgjw6lixefSIyv/B61SE6Obz8LU8RetNVWP+vckmVmZ24elg/dj+cB9Q3I8omOyPnseNmYv4g7DgNE66vP69/pArpDEpm155EtJ/PDuf8au/bfpg+NvYmJUxc+TVaS4tkmtbiOBByhmRzBWXIfJ0gZkUlmsG9viLmusMMkJiv967PD97p/U2aDXoYW9IG5G0/CbfBr0EFMbX6oWnA91gdc8593IBZNIpxNIpgPMcafjDuZ0zJHKksIaQu13b+NWXDQvDU6HXSqSzsxT0Lgi68jwP2DnCc/HmVsuHijF+3jtO5ip39VzO6dPej6mTxGFIkdCZ1WXBlpNUohacN2BlXYTaU+KtxvQ808BpVz3sImIqRTtemgWb3z9lQybuvDCE7Bz51ZMry9icrKADRtGkMkmh0oy7KIoyE+wOUGXuwYExfnCF+7D565+DCmqQqcFuiQ+BULsNLUvSbJ6E5AqWlgORCKzH/chUvk3Hwmai2rIRxX42356OZ8i+YkER8ln8I0VP/j7N+Gue0kOmZzdCXdLAV4Ac0XvL8W7wjyea666hP1bbmssYR9hx/tdzwBfjJFECmelRrHYaWJvp8IhWEjG1o5JHzWtkSDNSYi9llFHK/A4Fl7C4SckDDhk6BnN+2PwYVEjR5oD//zVh/Gnf/49NJf3ItlaZl5GKkPjl+dnlmB/V33hN3DySVP4RWMZ9zbKGtqGEDVLPPsZNdLcPzFVwPGpAn5+62G8411fRbt6CJmghUJpI7Kl9dyBSxIhnYpuXKk2vkP4OK6VeNg7exOQcKUftgMShWEZR1TOy3UjnAqV/lzNL6XTobwM1wGJJiDSBVA3dF7rQhUrSxyEvaHrnqlkEjnf4B3kDYIE0uksmuQ9wOuinp/i1u18dwUfdslABI3ABVMjc4sKZfzFR6Xp1mqKtIdKMfN5cmyjxRXmbFg1Xjsg3H1IsGoZvSjJsm6H6xZQ90A7IySjS8mI/E4TCu+EqDNnXV3eXjRuC80FxUiQEqlus6rnE/qi8JkaN4KTGwnKRQGLzk1MDEW5S2R7nbIV3V+S1mXHdfIjI3EPQgll0CBeHCdjomgqvBXq8Ki6qSlmyUWpOaMaW/ZLCuLJyaBkxYcJ0d+NlxyBIUsnbM3kgz+vHQYjbjuxg2GjHEX/KPc38imD2fU7FFMaDK6mQb+OlUjzeipo9PP4PFX+TQh7Us60hEIhdC6RRCpHMFwKi2tiJtgz4fUZ4PmhAlL2fTYufFz1Axl2aPx5LAmIZjV24U5iVxcs43lEvlxaU/lUBmefcQaW61Xcv+sBkHJcdLB96TgaAWkb8gTlm6yKGvYh43Bwr1cHgCsKio905+aRd+KkdGt3xQfEJT76Cz8jdV0fWURed+YnsXnk9IFB2lpjXW8v4/7yFdyqJAWh7Oh6FKeOH1qy1j9+ZfYxVBf3ozK3B/XlI2is+Coea51J9Pf/1l2PozubJ/9uIppPrs/i8MJjuPHer2KRxsa6/Y4NYVV3q6jJZsbBJS2mLN+nHQJud9OvvYkcaVjJvGTFDn6jEsncl1qlQCNtrvBFqwiyCMq1v+js12CssA4PHaCk40HueriXB7EQ0mJIWrONXRYkMRbiwIT/TUcQ8rB8TVs4EbzndHHmtguwc/uT9QIJW+LGIWiwFwjxIw45Kd4rPv0qnH/eBnSUoM3Y/1U4EfEZ4UvxXvJLf8HmT7/z/pfjzW86e83JE5AsLt9qMSMU47Pej1kF/aafPI4//W+3qbu0SvEyrC3kgJDc8KAEZAVNLJICFJlURQzpJBxitLyr6KuRH8lJtqXCvvOCf8RXvvRKbN82cmxyvJRmtmmzD3pc0a2bQ/OIXNE761Jon6BKWDFH+6v/8cWcgNzTLOOhZoXnec/1KJQsfj3kk3FquoRSkMKuVhnLhIcXD1f9s48hIcAwrOkg59zB51FDUzsgxqGwBC7CSaHx61DCLXvFsXCN2u0EKNGVpOBf0Ko8jlRzGRnmZajTeEBuyzV89KO/gmc+cwvuaazg1vqSl2B5HaF+csUaEh+fzuP0dIlJ7y992bWsupVuLSM/sgk5TkAmufPCSaPujcPw/vo9DH4CQqpu2dI6hhC2aksYNgGh45oa1mMzu5yUbkgc17XU8S/Mh4NItCIuwIHwgATEuhwhfyT8vBVVeP0UrKkGllqQ5CRYYhTtj0mQz7Kv8jOqQotLdofJ5492/prjFuaS8XFlrXReB/TPvop6XYaBFYqkYrYkDucOyiLHEZiVKhVxAkK1XelacTWc5bKpiyFkclItIpUlgpJygYjI5xrnUBJKHTfz7GAiuwagMlYavGvMZgaEnCjw2WgHhXhEXJ8iZS1KGHR/0CBYEhZK4LVAxTAvNYf0g2ctdrnExaBZnCBbwToPdKp6LDoe/Yr2Le+YmoBIQmIVQRm3uH/Imgt8/A2c+MpcscRH9k1zTx/uiD2cZ1/NaphDxLsw8c9YMO9gSt6mZAaDfsHdEEB+4mJqr/Zddq+M1mDdM/MPMeECx30mVJMminR+kQREIweL0/kzqroWSeiMoM4tvmFGpuc94oTuJxy+WoBNLIZUEVE7RurWFmhA+GoO5jyWvCUPkWTAkwbzuRk2KD6XhMaAOxYKj7IBZ3lMqg4F6LYU7kWfZ9NCWqRU1WI1qId9nw2mu4lGAOtiNL0Jv3H+36PdyA0tzdvvDhyu34H9te95rWSw2o5J1ZKnBlXa/Bd5ZJA/BpkIPZlkwy2upLefGMN09hmYSp+zJq9i3eYsZp54cv4cxzQbh/wQ8TzGpjLs8N1olnHb7htxz55/1U+Hi5C0Gizzt6oYvU2qpWxuxZuVbB+Ms2WnVXmYhDMhwT3nEN5vbCGWz9mJy0Jin49eTtjGJM6GbcnZdA7V5rIohvCHw03RjmZwBzvPUE2GriShkGmdu/xMhg1D3ie5UmcwrC6mRzfj0gv+40ApXnFD/0ZY0dMLGSzF2xCPDJWorZcPoVyZQ+BJ8bbREYI2waA9SE0oY+rDLcKRo8p2s5VkfsDO034bQWED3v/B1+LNbzyN30SwG95ytJvBYehRGAHS2LbbAQegt956AB/8rz/lKrSoEUkQyMlppy0qWC7JOqgQrE2OA7LQbWBJJWijCUcYwMehTCkkkOlIAvKM86/AJz72q7j4os0KwzoGOV7PFf1d774JmRzxQIoMexAeSAKp+6pAKugjxSuO9ibF+0irijsay6yEFanor9IRySYSOCVVxLpEhn1E9pN7d19IWlTel8jok0EG44GMxeFuldJmL/HpL3NL45fW8eNbnyIZZPlcn1yz7woTl+JtNWaRrM+yMlq2MMUJAY0bBYTvefc5uPTSU0Fjc2N1gfunliCF89oj7TvVL3lqn5bK4dzMKMsO/9IlX0CjMYdUY447ILmRDazCRnuCda1kSVgdOjho2aRCQKdRRWFqh3sLFbMe++nf4+yx9w+52gL9YVgKbdJ1UdNrXjNE6lr9rDjIF/iUEM1NsUqTCgfRsrWvXwKip6qmaCIDbMVJTUCUCC6eIFxq4JEXNStZ2yt4BPvxZV1no10OlsPldVKr/04dS7+buzRdlmZlMjwHfGYaJwZ8DL/ijUMw9hzUJ9Io5As4+eRTsW/fXszNz3PHwDo9rH5FkCr7Xt1BGG5l1XDeE9RpnHgmBAHTjkW4+agELneGaL9SaLpTpJIEg3lFvns5mwLqNuc8SpRkrhB8CeZ1vNjLzJd4le7PxNRmdNtFLM7W0e0eRjdYCrk8NFaW+FgHRDkttufxHDePEn9mrgLPirxNj889fu3O0sxgbsywCcigxCFeuF7ryfHjyX7v5XiVeEUqHe8jeYwLYvOAbiZ1YG0u8KbnmWW6rpt21CwW1nFw9Ann5SOQRYH3WYnSCpeexYaZD/IC5DUC7HrcmqTHiDQOYpA6151SGKWTtDYSehzKZKx5TkD6tHnsJChrMmIKZVOcyHiTMz74lqXR98W7FNbyMgMdc3CMD3ZQwklnXIjNmzfjxu99QUwFuWqgnRbTKaZz953U+52LLojyAJpkWvjG9fkz8IZzPoygk8f+R6tPSi1pf/1HmKndEsqDrjWJn6Lfj6R2YH32fBSTm9ZMPOgrabMplpJotbv/V1WihrlcInaPTWYYajVfPoRbdn0P++ceEaiTlyCEoYdV5/gp4rlKgWGHNhPFNsp7LWKXv4sSShdtbofr6mwbgL5b2rhx8JplIhb66JlYl0KTFWeUpbrnAq+iUCbePtQUxNx9eTPXDo0G8bwucbOFKo7ygMv527Vo4kGLO+dAHYwWJvG657wHu+8r953TxyTF26yhVSc37RlUy4dQWZlBN7sO73jb8/Du3zqbR6oS0HphleLeijGdsQXoNh98lahTtr0d2ekz8Z/f+xJOQCj5INJx/4RvmBkl7wm7LBW84Y3fRDZPVWiBLhn+lbDKlGSRV4Z0eQ6iUicVrE245rOvY/L4TLeOxS5hwg0AEvO9cIlX2BGhwLvQkcDl7Gd+Cq985bn4o98/X7afZJN9MI4m/PRVnS75ta+yshLhtUnFhqVcqXNxqInkgQaaZxfVCyTqaP+HH3o6nnvRVpDh3s/qS2h0LKDX6xlkSEh+CokAJ6aK2JrModpts5Qvy9XGAnFTwTKZYkoYSCXqaYkiv3+mq4kLB5SDIW3pIIm8l4B0ElRJDrkj8fnUb1a0O5SEpiJSvKnajCQgxWkWJaCxo+r1295yCt7whjPwRKuO6ytzICtBnrda4w+hd/07PhtTGTw3O8GnYVK8idoRFErTyJU2IJsnHgglIAYBtEB9+Pm81jt3fe8jODH9SmSGFPnob0oYg2Hx+ijSwCz5zVAI46xQmUSDj4EJiJFdvQTEaOy87tEKIr+TToPyUBRWapyPcF23NT8kw1cSe7AfX5UEIZbUmUt5t0VytfQ8xtJXjl2ogyCJF0OjKGngnxHWvyZGgq64SR5lUsQjrH06nUazSWp9Xe2GEPRTvEaco7UWCKiAYjwFu16af6rrK7K+AvJXrw8S4RDpW07AGEpuCYh4jdDvJBiXZEC8N5RXYIVlLQozvIp9UBR1wmuRwqh4Owyr3bTnpHNjeM97fx/bn3YG/vh9n8N85RZ0g8dcB0gGQeexwbwMceJN1lXVVuOTug80y3gxTk1srQfB/+5B0Kx4kfoojin3laDHWhR3QTrludQp16SBOdbCi+FY1okj6XzzqQvM0yGHdFFu5XlsnS2as/T3iJwuFeXVvZzVtDLa7fA6FiZswF02LZTGoGvRy/aI6fQ+kp+2hEo7aZH3B0kUSiRYoM7o1nzgaVGYIHaUTOh+lZZ+7Sc1ynEPm33OvD1Wu0l+oM8JAj1HvhY3g9LkXHziuj0cqU1413/8EH5w03W47+4bABDZSVuL/b7XWlKDqki+OoEtOjSY7ArZxXjmOFx6+p9gqrgd+x45CnneAWNQbu3Fntp1aLaX+7wjHtAe1Wx3i2YmUcJk5ulDGfX530DJRzJTwzd/8XlsmtjuVKJWlltYnm/+u3hnULeDOh0jEylWkrrrsR/jkQN348giGe3ZgxBLNNzmEW4iXBdzFQ5q3SeQyma5StNqqS+MC/WkxU1tcYbfsOCKWfqZS6vXZtAqpUCyoj+Xip/Btaw7QkcjbX+qKulCz+dGyYWIM7heiiZLBqgKoVesui5JCxMurcMi4RBX4Oj8LVHiPbyDDm+aXbxzFSneRmcR9y1/pncTBrC6FC8lIOQFQlK8h9DOTCCVnsBtN7+Zp9lSUEOXoVCrBGxeoMpjoCRhgi/81V9+GZ//0l78zV+/Bhc/Z8sxqkX1PlN+AnLZG/5Fg0BKQHKu2sQJiHZAapqAVOvLSBa349tfewNDlg53a5hXxQ+fAyL14FgFXyFa5IMx0pUE5KxzP450ego/+v7rWY6XZGiJB+JX1tdcEbzx+syVd+LLXz2EdE54DKFhncCw1pLinWk38cPaPCp9Ewgy4OuFZqWCgDkOxHWg10OtFRxo1wfKEvsQLnJS35KUat8RUCXVSzwiAX7482yQRFETOPq+VqIF4huxfK9yjWz8BnVEfMNLk+INqodRKE4jW5rmLhITNjtN7hDd+INf52v7/PJBLKiRXH85XkuoQyNHIum/NC/CGybFiwp91zhyI5tYjpekeEkEgRWQHJ8ifufXgjwMulpg/x1fxuLjt3OXaEP22diQvXDNaTUsDIu8CGhtJTM0jpUYzkNLSRpJghhZ8Uf6ltoZUZcXXgP7dECYJ8JRcNgNMs4bV18MeWFrvKpsGWyIijMkSzu+gF2Va9FqkPiGjp/BYbg5k2KZblFeio+fYPN5PaX3cFVauyDcbTA4CgWVBqWiYD/DXDNS6ZPTEW4Gv6jAxffY57KG50XkcU4CEgkxYaVzTmR0DLXToqpazOdgGI1yTZIZUQak7oXcCDH7s+/Xgh3Dic1mQWFV1uEQR3KBMPGrT2U/SGWQLmzAGWe9EHN7Ezi4bw8aeBBIHEG325RxYu+KkPgthojqheIpcUUI416CITCutcnPrrPDY7vW86FJlSZuaz4Ag94woEPjxo27P17HgovlRhCXceHrZqSPJhcuvtZroLjaj9G58E8caFOD8yHe2n0wRTXHxxGlV36xT40mqGYs7lBQNIUocQ4TxtCE0wbB47cwV4gSYroGPb5JBHtjRl6C1HVpN6P+a0FQXCcckEGdDj8BcQEWxUrK0LdB4wnqDYiPV4tAnvxER+At8qwHyBZEt7q8eESyQ/oOy/4sM0yPI5dbh1pjDmiT46P3csGW90CvloAwDpF8RuIqW+o+yklLgGxqDJed+QlOQg7srT4lbtqkEDXbvAtLjYdR6R5Bu0OSqIM3jWi1PZqoFJNbMZLaimJqG/LJaaSCPgoeqzxhY1NprN+cQxsVXHfbVRLc84MVYPPUdpy46WycuvU89s5YWWqjWm79myUj/eRrqdtx/75bWbq2QjLMOkzRTofMIau6Ge5YHmElMeo8k6FIIKEPZ0hGVJiALbY8PQ26ZItaSFjXXcStzf6aR+kKbfAGc5X9LmCYIqmmUDKU5cAwh5XyPFFhFS+siQh9L7c3vBvn4AVeksN8FNtwbbMQa2bavIR2Ts+3JEfmNPvqi/4T2uXxgUpvxyLF22yU0azOcwKyUj6EZiKPTHYaP/r+5RxQL3ZraFpAPYgTEVEPEvUjcvkmZZUrPnUd/ubKXbjy717PvJJjUT3q9xj45O3nv+BqcUTPjjolLIYGkBM6Ee3ri8wBqXIHpIJ0cRuu+9plnIAc7NQwS/4XcciS0w3qNebLIIkJiLTwWed8BMnMFK76+5dzR4W8MJCQymY8oVltwzROwz33zuC9H/gZB9DmLWEwrPTdK2ieRQaqCj1sk9N7Fc3aMn7p+eP4wPulC/PllSNsvDewwt9T+Q+wLZnD0zNiuDfTboihoXKS6DpW43SsS2RBPJLDXD2Oy/z2JjwFpFGCaucDaAQttALxDxF0u6+i1dtho3Okx6zpCQGQFG+3cgiFwjhypY3I5MeQSGQ5oCKY4fXXvY4V1b5UPox9rXokQfQhhSwXTJwEu44uUEqk8OzcGDYkM06Kt1s7hHy2JDyQ4jR330h9S0QQospXcr5DBFdesSU+VwyGZT9PByVsL/waSqmtA6fVmmpY7NJNQZHspeZGJApJ4tLN0FNSbDLfDP02Wb8sgFcZXSa2SsEmhFyZDLHWS/WbnOeIFhkp6WHHb13vDbJaSezF/kA7IH32Wu5S1NVF2iUFxm8QGHqC3bFVgtc4IMzN8IJMjn2kb0mk83QiQK1SBqg7St2HJEG22mJYyGpnNn+NF0uVbJn/BM/inUMRIaS+JXwOVTqiYUsVFSIovkf03hNPPB779+1BpVJxvh8MxdUNicQ8/H+Lx1pDO0y276j6lSUgJt/rEbw5WUtkkUyV0GnSMWiPKyMIaBwlMCZOWiJJXbEw+HSJkHUFuEDmOWtzvqOFu77z3bpi0f0xmSRRHTGrPWpeAiN+uCXe/zkYEg7W/8NaWDeSuI4NB+3mAUKPNUvlKuWBu2uqiMYPvnasZEJo+OHZYNBx/G4JjbeaY3KMb4qx/jj7Ik8W69M5miG4h95w10VIkjQZbJK0veYBfE6a/Ni99GFZ4Ycj90USkNX4EvHRjE0Sx9i3LI9lbVUizh8oHsD+GsgsY4ckxqe28qSbn9kvDyAdy3SReVCUh2Ln5Evwuom8ShAfb6cNg+3T92STY7jk+D/CyZvPw4E9lafEK8IfWkpIqp1DTqq23algpXMEYFlPeaVQQCG5mf9eSG5EKlFY00xq4I6ivzDDvgce/wV++sA30WQXe49HoXsdbZDHbzoDx68/AxsnBVNM/hkkU1uvtVmetlJuDw1TI+WqQikJMnzKFVMsYRuXrz04twfzJF+7ckTbzars0QN9snverxOimFBXcbP8xWrSPEk1B9YEmq+ftw95WGg90ETEFjUJAmiBpUVdvjeRFNxzu0kqKf4i5jImoskioM8gQD5PKhQB6vWKSCw6qqZ8L28QlDgQSV4LBPJsh1AvR6vnzd+TVOTPm/KVaLnT8fi8um388jmXryrF+9DK/8ZKi7pM0ddQUrzlI6iVD6BKUrzZKdchWEQdNXbIHsyJ6IGw0D3oSALy058+gt9897dw5adf6yUgR+n70OeB8GFeH/jA93DnfQ1OQDhoVxInEe19pa9a+SDKzQYy+a247muv5wTkiU4NRxR24at9cV037meh6TJV8NdBCgann/VnSOen8Ucf+mWW4+0EXeHNsGJXb0V/EDTLOjrsiv76byFNBneZIgc+Doa1v7Am56gAACAASURBVIHueBrdomzyrPJF5o7qaH/D917L5/T1yizDjSIk8kEdLO04rE9m8OzsuBvp25tLmKXqq46DdCS8jpAH6aLkYyyRZiNDqtz2Jb8rxI2OUwrSGI0kIG3Ug4bTaOqdT/LE+NAsepzM8NKkeDu1g5IUEDE8P8UVaHp2WvVlXHvNr/H9/sbKLO5tVsLulg+xG+CQnk8k8KzsKI5L5Z0Ub7txBHkSKxnZyMlvJjfOvB2CvbDHT3x/dma2vKmGcZa+zwXzGsTJjYjuiwTDonvtv04f+U1kEpI4xl9UGNq4LY/P/eB/oOXw5B4MSwuRAUN/pJAj3BUxSxTPDHJPV58MN2r0ziR7M9F1Er/CmeRxsYZelkZ6ZodMbJc1WpTC1IdEC2fuclXil95XDh7GgYBc3T2sOw+hQrh5LG09MZIup8EyHN0OUkQcZ3gZ4fi1aEgJhCUgfpBoHASOJwkaKN4lSV2nmftBxU8PnkTSt3z/DOpl0C/6k4NLgpZTp0P3AIZc5ZDJjqBRrzEBn9aqDevXY35+BvUaQbyIqyLFNAf/Zf8Q2Q8iHfpEAslkChOT67C0uIB6nRS0bFx0JhnUV6v3TjbY+b9pscuI5mr6SjC1sHqo4GezY+DxJTAOScPa99FeZTMxlnD0SwYsWTeju74zeZUfcjFPynTDdFCO9vDc7XDcCpoIKYbHtqlQSAkT32ONnSkBoHHg7oe30vMx/K6KPtfGq7D3GgXB4HWRWDnkOsv5WCwjXUbntu6vPfZcuPcab8S4p55Cl30nx5K6RkUGy9YiSj36+YAc9ch6FXlHVg87G+5wPUpW4dLIyV8qizZJz9FE5UMSDEuJ7+4gOiNZ95huFgVXhk+MVoZ7LsNl8oPke71POJyap7YF4JLj/hRnbbsYc4eP3ifkqIf13/ADvmHf9+76Ip6YfVShP4Koj3YX7ME0UnYH68a2YsP40zA5shE7pk9BLkvV1OiLTP3iL0sy7Oe+OV8oX6sT17V85R64jgInwXSEeMJhP7O5p619b/MV2UfN1j3YEvdIrKXpppGSJnmxU6Usnn7aSXAPl1Q6p9dv5CTiyOEDntSfNye9JIjP1DYeU0vRbUWuU6tPlPrQBhKRulQogA9j4Fa6qFoQjECkE+nvUQK6Vbx3nvgCnLHx4oGGm3sr12GueW/P/RtOilcgWNV2G8nsNK7+h1dxRX8BDaxQW96vbHsVcR9q5HMEEp0Ugk4Sd96xH7/+9q/gyk+/hhOQJMn6HqVUbb9HiqYTq0d1A1x77T347FWPCnk7Q9h/WStoTFmGVzkgxHNZadYjCcjj7SoOaQLST+0rcn2a3lICsjEQuNJJx70L+anTkEpPOjneWtDgTohxJXoSGU1s/PDSv56P/NUt+P6Ni+Jp4ZkrJipdBLUOOlN03WECYo72//TFX2NDwBuq87i/sTJQ1StMEAxmFmAikcKLFGZE17WnVcWuVgUdB6lajdMRsIJWBUQK7pO4WSKnHbTxRIYTEEq22MAQbZRBldw45K1/wmPnb0ponIB8/Ea0qweRT2eEGJ6fRJIqzwH5AK3gs1e+GNu3jeL71XncWi/zdSnDge+TD/nif2uCRfOeSPo7MyM4K1MKpXhrh5ANOtwBoQSEiOikgkQKiq66b2uNFh8kSBITPL9LynUKZ17oBeX8+XCWGAzL//DG3EXYmH32wF3n5LNH8IN7/g/2zO5yRRdJNZJIJLXr4NSwfNPEJFLUOaDcg9cjg1LR+VCvJIlkioixJAahQTKv8a5/ZX0sb82MKmCxrwEnIjQeCqFVBIMlKoeC72IpuEcHTNWqbFgs6LVEgj9EzwadhpwHB9AcJJuKp3Q7xTtDcfaG6+ebwlgbbdeoB4PeAyZ2M++PiOECsSFyOQV/omYYwm64EGUmhJT40PpOx1F5XIZ5JbLS9UkItwTtipNsFQiV8QItkJdRkQ65dFhI5YuCYeqOjE+sw/LiLBqUgFg3QrnBQSol/BGdi8wvSxfQqtcRoMbmneJXovwWN/f0u9iLw/P/0KI2nUOxOIJ8voCZmQNSePP4AnKeynPswyEZOHGf5C/4fvPj5sUzx9oNcfNMVGSp08lCBBysq79NpANChUVVqzKBKDuG/dziGeaDqOeI8bc1pYokMX7hne9hlLfNHKDGijPN5EMwHyhe7LMkRLorAXVFWExHjFudum7P+IfJZBAUprqCJQslPo/5fpmp38ADhJXbvm/hCa4tJXqgqSpCL9IpJuWIuDKFHmSgbBrzOzyjQidDN4Dv4m7s6gnKczb9Ds477iVMTifDwqfCOfuYx/wYPkhdD1KRCg37pBJG7XJZU/p3FHgR5t9aMC5kba5YBGA5WfLOoFc6lcFkaWPP2VGSQa9Gq66dDZ2M/EBbYiDGVHIytnBGixLGhdAlTc9Yztta75HrMJla79qE3qrJFmNiPXld2cmNBqnXQRucdiZ0MaAqNVdqEykUS6OoN+qo12jRjpPUlSDIqlXSHXFJnlvMVI7QaoiagNH48meCMNmm7xRWisC66Pu3bNrEnZL9+/dIt4MXI9ISEigD+Z0IgbODM7c9Gzu3v3igzPRs407sq3635/5NHncBNp7xq+7nvEHQ+TFESVSiSLmtSlK8tTKS+fW44lMixbvcbWIeklxK3XKwvKtf+U4RX6eTxsGDZbz41z73lCcgdD4WgH7nu7vx4f95l1PC4iDQEpBGxUGwWGqYOiCFsAOyt13FgY4UT6KV+0HO6CI/u0UTkOM2vBbFLRcgk5lycrx1tFAPmqrqNIgTEQbq9uQ6aeF/3Y8/+/M7+7qiJ59oor1ZKo7sHk9+Lg1SwpqHSfH+pL6I22tlDaVikCKr+HvXSwF3KUjiotwYJnS9bnW7+NfGApY7rbATpFpF/RIqEg61tD3SwYglJLRKTwZZjAUZNl8k+WJamUjCl7hGLuHrS5qPykGjQ/j/hEsKWtUDyCcTQgwnJawMEYyBVquCv/zzZ+O88zbi5toSflxbRNODiDjndl1F/YSEEpFUIuDk44LsaEyKd4m/i4jv6dx4aEboqp+6zuoeJdw00eb3G/vidE38MuWYsZu6760hj24chkU/yybGcdrI2wfuKE87sYgnKvfix/d/g5WdSqUSZucWGJqbpKClQ6uRpWKhGpZ0Q4ivZm4enmu6rgTiZC4V2LD7bGukHtcVYcIVhIJUcwcPi2a2pkuCY8XMQ8H1WAp6iyr+BVMAxYp6tGomcpiYXI9Gs4lKZRmlQg6tZh3VKq3varbMEBWVKXWwdO2wsNIQbTwEozHyOv1MJU1JzYohTMQvUviU8QD5Y0WGRTkHc4bFaAzlzTnp/mS4IMvrfLvK0BhKClLpNFr1FVWCCpMnShDEmV26TEbsF7lf7QPoHsfzh0jo7H8iZouUXPC7KGFiE0RRdKLv77Stg2DwMeni8XfqBm37hs8roePwXEmmuBsrylgqN0yf02vuS1a37p+Ryf3xGTijV/nFkAmGFL816B/mewwFxFPY97fzTLgtKWDlV7pHYtLJcCfjLPE4mlG4euLx8QQxoZNeC/iUkBIySZJ84Vbry66TEgxWZ1OkEiVE6llDXT/q1nUoDh94reoYbx2UWOI4aGiiHRDLjPyTsa2gX/fC2cWnhDhu7Uc68XhCwwunp7rgnxFdrCPitAFqR9FgcsvRSOkqsWstKJ80wxECwbM86Tn6N+HpeED1y5yKhfflZk5oNzburO6v7nZzgwDrUmfiOce/HaduPReLc03MHqwPDT8aZp4+1e8hyNPUxiyKo6RwVcHNu67Hrv2366LvcR9kF9CvJ0lXYUQzdMNTkGozmZC2e7/LoZK0PTKoro8aHpcDeUsYhCvB2xPDCA2+ZGonqkzFt9JUTVRlxQtWtIVjmrnuOgZyRayJzyS3sGsimwZtoIrt9Td5/QxBslgKUStdDD0IaDzUVoeSBfWQkAUhrDz50r8ObsDjHFYofelNyctEtaRDx3XeI7rgs/RlEqOjI6hUyqwKxhUoULdBVL/kPKkrQgXCJKZLG3HpBe88aile8rLZfuFbvelJ10sytcQhqKFRX0J9ZRYkxbtcmUPCk+Jd6baYqC2ASxmRvhX9WKBJ5ORsJ4PlchMXPf/vcM3nLuOOSpBoswrWICjS0TxDxDNpdxK45dYD+L0P/RTZPFWhC6zqQws9LcDtJiUgC6iVZ0AQrJVmM5KAPNgs4zAFFe661k4Y8kES2xNFPtXtk7+C0raL2UHe5Hitok+Jb7SDElbao50jlSMYwhU9mGujO6mKN+oszx2Q2gL++5+dz0H2bfUyflxbAMUUfdWoYpwdup/5IIELc2PY4nHrSM6XOiEuMRtAyo9yKPxEThIG3xmdVvuNiTzIxJBMBF916Yk8jkdIwpefE32/+xzdD3lm/I4Sj1+XKthJ3H3PLH79N76CVv0IMt2aOpSvkwQESbTbVXzwP5+NX/7lHbi3sYLvVOZRc+tViATQ0LevIeVpmQJemJ/wVLfmkKgeYiUsUd1S75FUxhVADK8vMErpWDlStFWQOdFIsVQsQcaIr0BE9lB8QDrG9jpaGNb4VAabj8vjmps+jlwhh1wuj0OHDrEJJP1HgSF1g3jP0IJPCMMKmT+huaKs5fRvWfsJqkXPmxVPDZTaLwERjiJ3KLsJ5IujvA5RAcggQ3TcWuIJHA5uZH5jCzHOaL8Fgu4lO4BT4JdFYWwjWrUV1OvEawgVBsU13eILMktWuwBVyBJkhvAjokGIxCq0XrLkL105CS/wwkzu41TAsGCOeIoqA86wN1Xi0tITdd1DiVzaf6hYIklpp1mR+07BpnIaBK+vey5xT5I5dkkXTgp1X2TfjXQdvECeA39TgzQZXVPucgmxEN7t/nM0oSTyMOmQrpBvbhgSyK3wJx0H/jl3S2Kr/JAJwtHsAcO81yfEk8TzH/7xn+OL//sLePDe213PSwqXdP7KrR544HC9cG8xNVieH0bs1hjYdSAUcmjwPJ6rCt0yKkQf2CZ/h8HkKNmIx/QuGVE4GPNHNNHul3ioL43wwY3/LUUEPrZ/j3zOijceQVCYFA6Ig4NoBsTZlbTuOLBvVpQQo3JwPFM96Vqfua+ZkyQPlFmZDJm1JTV7sxNh7eOOy7jc+UXaQ7p4msQYDc5aL8OgqaKVPBWxiWwqBLwAekAG21RsYPlaPdyb/v6M0bfgOae9DCO5aSzMNLE01/z/VSJC2N2RiTSKIymWrr3z0R/j0UP3CdeDnxLjO/ibk42RYxjo0NBiH3Iq+PaQYR+rK2m3QkBAsTtjwbdVb3jyeHMu2haWD+tCqd0ACaBtW7cuTJ9zVxwn19fDrCLW1ZEKma+K5b7TdT3o9GTT9Gy0pAXP5yE9BSOps0+AI5iFfRn5G42Rgvj1e7lV6U23yDUrGU66HHKuYqOnx6WEgo0SbaGjv8r4W0Ikf9cKKZPQaX+R4IUW0emRDewFcrRSvIO9QCgBqTNJt0FSvNQhqMwA2WknxVtHB/vbFTTRGeAU3geaEwSgDkhJlaKecd4ncf0338IYfJJcJSK6H4CvtSQM+j0lH5SE7Nm7hLe+7XqBwbAULwWBMnat5gqaNSGhswxvq4VM4WmOA3J/s4yD5B7cE/hGEy3u/Oi9KySSOD4h8MXtE5egsOFsZEe2ReR454g5Q6aK/TorMQibBeg0/zstKcgMckUPyh10S8KrYrd3z9H+D//rM1iK94FmBd+uzHGV364rDCUloI93srIIcH5uDCem8g4aRUpYv2gs8XH6JUyDOmK+TC99zu+IUGK6NZFHMUgxofvNl4s3DCUgdeYaDZfg8nG7STY0JIPAX3n5l9BszCDdWGASeq5EScEIV3k77Rre+qYT8YbLTseeZg1fr8xxZ2fQq19HZFsqi1cUp/kjZD7ZbM4By49z0pstTLCsqahgyV4r94dgOFQNbjMckPbmd7zzXBQKaWzdMorvf/8RXHfdQwyfSVLlO5VnGBeJXJD8qhhRRhOQY4Vh/eTBb+DhQ/dqg1p8ytPpInK5HMorZUlAeHWKwrBkwVNBEKd2JR0TTkJIUjlXQCdIol4nDlBo8mpJS9hhoU9J14SPSNfYtTUy7FzPB7dgJvhxjODcs/CGIYfK+kuwnQapPDE+nwNt3bfsD/X5kA9b1Z8QHKbimUEyVUShkMfy8pLkAtTRaFUlNqPr5iRGoVrs7SGO4fT9qVQKx59wCvbvfxzLSzOseWh9b+nsaHwWu69h8dc4jbTmE2xK5Oqd2pI+9wxrYnyct8fo5uSSEfYQ0XulPiIMSeKkkfySOgwjck7sztND5OF9JS2a16wKxq7rXqBq12GxlhXtIt2egOXRySMtrCwfxap/NIlL/L0UG5gil/JVRkbGuTvWatRCE0S+N8oT4qkRJdfLdDGkj9IM/EtwUCuiGajCmuOPKC+EExT9Hu5AmVu5KmnZ8UzllcMQmy9qr2HxdWT4POd0+jlbZuictve5ZMODMcZvgcXZLAFMY2EEet5N9d0Ug2VLkoAw297ap2G7yxFeOAEhr49QcYQntSOx9LZueOApYdAqoht4ehBYgpQGQrMlXklismKslUwDTlURcxi1LooHrRo0/wz/bp4iXGYfAK+y1phLMmLJFZ+rl7x4WL6R4DScs+nl2HncxcikS6iutLAw0/h3g2ZRt2N0Mo2xiTTS2QSIYP7wgTuE58HjbGoFxpGQZVyC5DDpoA4FmXoJD8eSRl0sPZaILL8qMMCpiN/xoMnmZce8UIf5QCS497oE/psMKuUCbk+mNrz1UnWjilgqSXhj2qj97oxel5dgyHz0E09LSlQn3YOjGf9Eti7FGlsGYVXJsAbit928tjnj3CRR4GNbomK3Ream4Hu1GuWGKpy30jWhZEJNoWwDtBTEmQwJbMsgcnxfKAnhpBF4x0v+FAf3Vvsqmh2bFC95gaygUZ1lL5Bq+UiPFO/D7TLqJOva4xSuqkXOKVytzTgBCTCCHFNRP/HJW/DaV53BCUiLBBrUiDDeSRkcYvRfLPpK8WZHOADhLlKnxfCksAMiHBc/AbmnsYwnOp4qUqxiT4G6q+ArWKWQSOHkZJiApEc340Uv+w+48Fkn4bLXncpqSwvdOqpBnBMRdpDChEACbsdBIIfwTkJd0R+OKHuZGpbMRQmefBjdWy7fzkE2qTz9S3kGy+qJEz3/AQkjAjwjW2KuA3UUqFtFrx/V5nGIlHZWIeWvxqGIc4Sy3QS2pwqcgPz2e3+AP/i9Z/G8ONKtodxt9k90PE6G3A/piJAcMhlClstNPO9FX0CzOYskeYGQP0eRHMpHOVjsduo4+8wiPvzhF/I1XbF0ACRXvNbLSic076cTabx5VOCpv/27N+BHP74HrYXdyGSyDJUzD5pnXbAd55yzGeumi5icyGP9hiIy2SSmJvI8L/zXXffM4m1vvQrpVArpTInNDDMspFBEIp3TBCQKxTpWGFa5ux/fvPUqLaDo7PO8imSllfXKTAmNhG4FHEsouMvMsuG0FpIoCcFEdA1UyJa56vg8ONmxZF+RxErI7q7CryR35n3gDvXroC6FLairrBAuePQqzS4+URiMDT5/pzlKU/BGMQuhMShmSbGQxejYBObnZjlBY3lilqUVIzoucjFsSOVynRR7CqlkAjuOOxEHDx5CeXleyOSUqFFSxOZ6TU4uSZ2Px5wvSYNkNWtMp3IMw6pVFrXrIvsvQ6q0qyl7ju7ZLJdrxeUwTpDL1XIYEdz4pXtuKstSwy2SWDW3ej2mdfIF8qXwHz73aJFS3NcthtCju59pzKLfSpAggsK5wH7NTkOYBPT7nr7Prrqq98j/WpG620UmV8SWrdvx2O4HXbeG5iR5LzVqK+gQD4eHTWPJeMHe/PBMYlfjU5au9mSLI+dnPA/lN7nE1+Jal7T3KbZHvp/8Qsz3wyP7R5IufVgizQmlNXDy6eUJ8UFMZlEaJcXaAmZnDqlals4bs9ngNSM/Rg41GlzHOwAabNIJUAJCF23JBKsvZBh6ZVhUaX2S8UqYpPSYAfLsDjOgnqDeVgj6TiV9sScHl3BV8suwc/0GQJ4qbUdSW4oWBDUrNK1lC3Tj3RD/5vkdkYgXiq1g3vlocjRZfy52bDwdJ285FzvWn8YqUYvzTVSWW0+JdO+gTY4SjpGxFDL5JHL5BKtJEbn7nr0344HHbxtKulaXLhcSJ7iaRFVEaiNrYhrpltgndM7wQ0PJh7WKbcHSrYIk/BJJtFoejtXtBqZoIu+VETalBm/DiG0ewiLQBdUWX1uAeRH1EyFZoB0cy0889AHjlrZ+hDHLrtsRdj3kIOECHPZpwo4DXUXIu7CunzxLYiwVXWjlvvpJjz0f1qqWejkbKDopXqmwcOXanimGtdFlk4M2vV8rHm6vkH9bZ+jXn/9+lOfSRy3Fe8qLP8gEbduU+PvJKbxd5yCdvEDqJMW7fAjNZCEixftIe0WDw1UgRKIiLDKqgYh0jiELkqz93FV346UvPoEDTeJGdBNa6dY7e6yJiK+ERVK8meIU0pkRJJyxWlMSkNo8agoxq5LxXoFkeEUF687GMvZTAuKdfwg5ChMqDpc4Uehy8HxaSpSHDhwsY9PGXjGHMppscEgzbLDfRG9CQlV9IvA/9PACBrmi25oixmOho/0LLx7Hf1Ep3isWD2DGZBmtD6mJTghlCr+fru/0TBHPy40zN6PeaOPkE8fxYLOCu5plEHyzV9ZXw1aXIMSuJ5I4yPgVggTOSI3yJey88Bp8+Ysvw45to2wISa70bpxj88n/uY0ndVMK2mWjYzWbMwgqB1EgUjgpYeXGeS4Q9KlZX8IPvn8Zf++15cPcCRn2Rc/lWJDEy4pT2JrKMnRsabGM6XVJrJsaxcZN48hmU9i0UWB5w74ocXruL12NVuMISpksE+fT+XGkKaHJ5CMKaH7r9ZhhWD/6OKqNss4GSTiknCUBNUG/aD9gGWIuVBp6QNZgS0CSzBMifoCusWowKMmGuHqH/BDtlNDxOB7QgJgXYUuE5BPWKeEEpHu7eGf4cvt+MMZbhXIiTFqXn066FCUBO6lUgUEJL0MTLUt8HKxK4GQENBVCuSSL7AfC8HyCrJJMbAqJlHBnRI2KKs3kf0NvSgrXwgqDvKmI6hYpXdH7acwkWFXXdI7TrWMmPEpKUJLpLJvESt9Vi1bmKm88Cy16hV4hugex9G7oY+VqhArFojWJk0zlePgKUiK1q1BkG18d6whxiQeagzlNKnQv9PxHLHEQSFYohc+hFz1/dp+swBkpglosonu3V/zreb5MCcv4F/4baC9imdwOSzFnc0U845xz8Ytbfs7wY3ulM3mOc3q4If06IdahsG4Ei8l4rvCxEMaNG33O0RD8iq7xP7Q74hfcTVnLOm4G83KxliYtPZ0Rj9/BnVjr+Oo94/hCuCoco3PTIItcvoh0No/yMiW/+jkujrpcFkGQG+26hCEOQaIHwfEq9IMW/NPiksmLtrNFbaRrzYWMTNhpME1he/j971hzdbXR12CfK02Ei8uyDjFVS5o0+ez7LQFix8c01k2fgNnZ/eg25qUNxJwQL8kyPgn9zFwl1zgnehDSmSxn4J0GkePNRFE+mO5MYbR1Jks4nrplJ87cdgErRBFRr1nrolZtg9Sh5g5HDVnWHArvDeTbUSilkMlRspFggz56PXb4fjwxuxtz5YP8p0bcbpOI1nwsdJYgVxZwV+PQcE67F0RyTuZUEdak1Wyh1+N495UIoFI5UIJkkMT0+g3chmY9dJ7wWhkIV7QQ8uQriZgLLq80lkSQMRPpfatuOi9qOlf4IQ8hZNbRCXkgdr2yaYWnbQ8+P016PAM/2ciJcaBmuDqTZBzkRX8KQV/mZEgGC9VGhFxPyYHBwBxUTKsP8kc492VTkQ3MEjQhsvsJhVVaaF+mRV+I6ywSwBUiGXPeuPj8gF8++zJMpE7A/t1aqYlNwlCK11vgAAyU4m010CKeBHmBrBxmGFYNUSnex9oVzHTqqwegOht5e9cEZCLIIo8Ufn7LQWzbNsoBfxUNtBLksu3EOAfKtkbnfu/T1iPFe28NqQw5Uosue6tdR7teZoI2O6GvHEYjyCJT3IYbvn05KzDd3ljCPiJn+gZ6fkciYownTxwlIGelJYju96JuURVtLILIqDHSfgSSFe0gUYBPISFV9RuNDga5ogetLropT4rXc7S/4Xuv41P6QvkwHuMgOzoPwkTKwr+Qs7E9ncPLCusY0nT9dx/Fm994BsOvrq/OYoEqtz3O6F6CxuMUTWj6qYAR2Z3GrtHs4ILnfQGf/sQLcP4zN3PycahTk63IqWb1JjS+UWEKCRSRoZAQf/PpO3DFlTehSw7l2RIrYVFVk9ZACjx9Kd6vrszgfja283ZVdyOj42XjlwsSuKQ4iVNNYn7Ixf9xEu7otHj8Kt0Oap02SskUnpMdRzoI+Lw/c8UPkGkvI1dYx6aGGYJ0ZUo9RpT2lU8GhrXrwF0OjqrlhFDmVZ24SeGKkRIMPTVoinI+aIZyoB7uRVIxDxMUkeBVwCIHh4KaYKUvXvJMtlfUv0wON5KABHe7YFDqVFZw9RrVboFgFwlV7aKEoYPSyDgHlLWqckgsSdHkyd0+9iWjWIISB0oAKDloaUlNOg68H1EHmpWs0piYnMTI2CT2PrZLeX7UzdDiWyKPXGEUk5MbMHvkCdRINpkC3YTJEesekSCzP0pcqPCk+3jb+ImcskjCZKpJ9Fyk82izapYgSZjs3jIYkQSUzBmxFydSep8sCQirddKJ8rsYLH4gXlTuZT9z8rzaYeF7QjL2BM3qVccKkxUVKKBz5iRO7j2jcHR+xbso/qM1lKGh1+Ho91i68VWYWC6bQ62uFAJD+/gx5mrPto0DNwAU+sTXpjLEmtg5frMW+rjIzwmXQhAHubjTd9Peb6Rzpjr09zHj09ROYgTaFqciULzbx2hQPh9C/sTZ3TqIar7I8VoUrrqGHDjKWQAAIABJREFUDK+3gDJngKrhSaSzOXaP7rnZNKCmosD4VR1YmsiGi/ThWHZzTJ1q0I3jgReVCMuuIkx+W/xZKkw6MFShzRUmsbI0C7TL8nlLQHxo1jCLv4+jsxsVqa7HDtJpYbL1An3wuxgrrcNEYR37Z6wf3eJ8NGhuNOshTKjVojamn/KSEFiAVEoe/HSW1I7ku4jPsW9mF+aWD+PQwj4srsxoYB8GxLash/uhLSJaOdL6kr/IhJ8xVSoK0tMYGR1HtVJBq6myfPZZD7JlgbklFxIki5ys/czw5nKrvQWI578lQdoStGNH9nGTxhV31DCxcK0LFycJLULlHF1r38cihomDJAP2AOm5udTC50jJOYb6WdZCt3PRDkcEiqbVJF6kQ9UMabwokZAJ63K+sqgqx0O7M9bpkeSNuhvm3i7X7TxDeMS1M8IKMaFKGW1QlnzQ8S887aU4fvJZ2PNgf3Lmnuo3Md+4T0chvAkbTn8ppo6/SKeNGtk5DoFI1TJPYukgKp0OS/H+07Wvw8knjmFfp4oDROD0OhbGiejLDeAEBKx0NIYM7rp7BuvXFzgBWQoI6e9zQAxSEwbEPmnZA5j2PPWUgJBylEjx3ot/+PzD2gER92aa9xR4NqqSgNSrM2ilRvBbv/1KvPu3zubj3Vpfwt52rRf6s0pHhIzpjksWmLNAjuMN8qqnBFXV5eLnL4F4Hx+VHjI4EasD5LsZpvg6V3R12Y4SkyXhNS+QdkMc7f/lKy9nA0nyu7ibZBkHvCKJiCZcZLR3WWk9f2LnBVc5d/dbG8u4TyvnIaeDa8W8JAwWJehNSCaCNM5Mjyhv45/w539yES55yYnMyXiciOjUaYlD/bwOiz/fUgHxjNLIQvgkH/34D9GpHkQunUOeEpDCJJLJfB8p3gXcWlvqYb2ttq2QW/xzc2O4IBdNPBvdLva2ajjcbmC50+Zko94lKQlh2EXkqzWByyUSOC8zim2pHMPdLn/LF9GtHUQhN8rwMVLwoi4ICSpYN8+CfDrHJwPD+sYvrpZlnDvjPAtcZ8MSEvoZmcMJzMrW3pB87sOqDLolXV7FqWvy4RIPms2JJAqFUVQrZTUctO+2boPtCgk46V3rWnAlR4IjVnCiTk23i9LoBNqtFmqVZa9wZLBr9eXg4En3GYLXRPw/pHsBmiNMnqZVy3gaNEgJUGWcbAbadUrmKVaheErOmYRJOHYitIariiUxsW4ztm0/Hg8/9CDKiwssc8t7gxWrNCCQDiadn1SlyW2c9hJGJTiYmhbwNIHgvcjBx8QBW3w4hJ/A+ysjF9SJXLs5Us3ulaQVdSr1nPJ+71SrmEOhlgkusNU9WOMpgYbR98d5pJo4oovxqU046aTTccdtPxVX+2QWZ5xxJu6/7y7uTLhOyjCx3TDvWS0psc4NPwfDHCx8jzNapB8RJ4a9cCRp5eu3BMSJNEm3kMeeYfGKODK+tpkaenSBiGKYSf1qt0vOxOIm3R3tuO532v2wnxMSqt+LYn2Kr9nPRBMk6/jYc29S1d73Cgndb9PYxLA2jHVAOLFIMslt/YbNmJmdYbx3L3GbHiTjfVACIuEaLPtymZFXk4y0Q2NVIzdRTWJMsWcOA2dxkE5Y45fw95AaFw0IJUBGhld8vY9r6zeg/dpla86v6LlnO+MYaZ3rgkMjZ6dJZ7uwrkeqljw1cmRZ772WKrMoVxf5J9TZIIWjhZUZNQz0yE0Kj+Iz0E6BN9X1rxb2yT2Rvof8yT9heFDIAZG/sWyS4y4YhtdyRX5PDM5kn5OgWZIQq+hLq1kbBFrlDInT8smQQ2LJlNcJ85IC44aE6iQ611ylVucYY23pgbXs2z+efYc7Wu9Y6VwRfX1JzEKlEEtI9E8PnsWdDu1SyIPuzQ9TCuPWtVVwwsXY0c/NTd0eWn0e6LiyB1GlS7cdvb6QHM+lrb5SvPTzM7dfiJ3bXzJQivdw4xY8Ub2xp/LdT4pXSMyqhFVbUCneg1ipV5DMb8QVn3oFS/ESSfvRVkXn3toqURaQjgdprAtyHGxS8kGvJZL0pYZoN0A6SPKfVPUnaFYnCEnI/RKbfh0RX4r3Lz9yO1IEwQrI34BMCEUdqlGZx19+9NU4b+cWlErR7udPagvYr/KUUahUf65E1OciFmBHEjTpLJh6Uy8ZXTsPsY4IBfX5bprr+r4rOhOc2WU7dJb2pXjN0f7qz7+Ex5r9LmplDYNXXwTtuqcSKbyiNM2eIMTPePUrT8Dzn7sN+1o13EjjyGT0uNN5XL7Yvy5NKr2EYnMii1PTJZeA/M67zsJb3rQTtW4bu9sraGgC0jex0WfGzpeSgpFuBsUgHZHiLSRTDMFiKV7uWJBZ3kpEivem6iIotR/2RfPxeLoHABY6bZS7Le4OUeI5DMSOr0fnB533yekCnpkdZf4KwbCatYPIdhucOGWL65HNj4uvCBHS+5DRnzoYlhoTegaCDM1ye61V7qV70S/JEC4Dp6bawDe9PFXa4oBZCjdSYFLoFH9nmDDY7nYg8S2UsYvXsGw6iW3bjsOhQwewVK6I87fFN65zQERqJf7Seuq6JbY2a1ebYxYtsFqswB5AdP4p7qAk0znUlg4joHudymLnec/B7ofvwdzskZDz4VeJGb5iUumyE7IXCXMFutKh4DjROIK+kIp2zfkNsrNLgqUkYhoz7tiERo/SGVeYlAWYtI6SZwsVHHRvEhiZdnNUlSuENwvnRPZE60gYz1POk2V6OfGToDkC2ZfAQ+6pH3O54FV3N9vKEymWgJ5evwn79u4R6FMigVyGOhGEwOmTuKz1YBqs2U+K4gVmTfh6DmUiRn7gPih2jFxfB9lcCY1G1allUQdIYOx9jBA52dD5aPAr65RYbGBEdO9cOKHjBoD6eHATISGJgks+VBZaKqA9CBJnjsif02ZCvzH1x8jntayyNoZO6DY4JqerMCb3Pcq/oAw5k8mh0ah5LToPF08nYfbsiQw2bNyKQ0cOAs0V7Y6ovK49RDEsZmQS0pfzsVLIFMbRYYx5VTWNlZgeHwjjcbC7qU7uuLSum+wWsPYZTZP1HSoR6XWj9R+oqcZzAZBql5nC2cOmUm0+nzCWf/WemS1MtAD7CYhF5mFVPwzHwz6BwYUMXMTrpY2T/mlVLZ/rIMfSYN1xKWzhoCxZfic/8c+B/u7xFPj30uEgqJb2pWW4uIobI6epMZQL+PXyfRM/xRZ5C5k3FkwEHEGeFFrKcxqQh+oqkevS9Eeqd/7CZ4mbbKD9nMglJDBlK7t+SlgEhiaQK3U0d2medi+8f4fHjiZdsjQItMvgVaHamI2Zdj743Gkho/OgTS3alZEKWhebJ4/DJTvfigdukwQ3/ppv3o89lW/2/DwuxWudUK6gkxdIg6R4Z0BeGeXaIhLZafzxH7yUZVJnOg082FrhYCusgFvle3BCMhaksSkRqiqttqdUgyZanIDI8VaDaPmJiC/F+8Hfu5GlVwlHTZsc4f7rlTk0uhl86xtvdUmQnQcFkD+ozTFXYqCBHgeYngxsBCIU7wB4kCFnZBclmSeGcArPIYUShFx96au+wR4T6WwpxgmQhJr+J3Uak+L92EeejTPPXIdb68u4sbrIAf2wr9FkCr+an8SOdI47Cjf/bDc+9Qnxj7muMqtQtdj1DJOQOOgWsDWZw+npEnY9vIjXX/5VnP/MMXz6by/l77i3tYxqN+47MqjDIvOE5HzHkfWkeGeQRZ3d0AnOlKRxIyneVsVJ8d7XEJWw+lGMzWpjaOWQnk5QT4conB+TQQqXUEHLg2El6odRKG5gbxHq3mQyo0xGJ26GwIDCTefJwbDu1DNzoDo5PhfEJJFw3WXrMqtXiHBGfFNC6Xxwsch6pByc+k7oejzuqFh90zuOg3DJyr43cTXqIHQAUCwUcOIJx2Hf4/sxN78glWbey3y3eV13OWAz+VeVObXAUM1GuQPCX2MiK9rx0ECQYVjWrUhkMD46iaXyIjoUxPE+ZhBd6l6o+TLD3q2wQQE9Cf+QwRuhS8SV3ERFHL+Eug5slqdlKy4kEh5f4fEWMkSKrlIclACVirqKRjCIvUKchEAt8Z1xPQiWFgb6toIaf0O9rNz2lUSavEjomvnaSApMVd0sfrEKvs5LgW8bB7Q3sQ/NCGWfcy8ONUz6NlZiog5naYT5CD2vNWBXfZ9XP0FyRUf6fuNAeDxoO0As1iVuDq233LmyhCfSDLAxMBJ7HJqlXSjtTFlXirpfdPXcDaLjUVHeZHGts2hj7iT9bZLIc8PjSrQJTnK0eGqkeb8TOGgxs/XFPjvgfWEC4gZJb6o5jfsf9AdQq7ZhxqSZExNRpNI8OrYeZ59zAX70o+vFmZPxaHlsPf5UbncefHyXKjOERK2e8+y0UBzZgI1bTsLBA7uxsnxEE5Bo9bHncypnx5M+7hkyzC66VuIRwcbpA2mD7pPb9cFOdvOYaj2PMaXcBdAKuASD8ROyyRB7+HqSk/gHrYPgpwHhe8KOgU0y+1O+T0I1fUXUoZK8QbPGuyYfooAWEprjEo9yURK4y/eaRKx2RFx3xM7B1fG9BSXJyS7NFSI4R1eaPmMWUcfS6w4yyGTIkCmF6sqi4kXlu/xeT7iImdqUjb1ikiMVEDq2CanK+Uvlzo6i1+7PA03CZENKcruVxq/NG48qudB3WAWED+WPiVVGZL7waFrFyTgnHEQq9pfPhe4ZmUfRpi0mn8IBkfu2fmwrLr3gNwd6gVTaB7CrfE3P07K2FO8SK2FxArIyiyA7jfe990V48xtPw1Knhbsay2j0yMrGKtwxjgBBlXaoX0b8hKgrUq+3kc0mlRvSRI1Uo3zSdl+IT+gHQVVak+Ld9fA83vmObzJshYIoTqqqC6hUFoDselz3tcv4e+5prOCOOlHERYY60mnpx3EYImGIO4uvJkO7llM4TYFMkOCgmjpD4oq+wCpLJNPK1VFTe+kjxfsXf3Yuzjt3I0vxXleZY85BdLGKL0jhv7NBAi8uTODMTBHf/u5efPBD38KXrnk1Tjl5He5qlPGz2hLIoNCX1eUw0nM6j/zbfq4QtHSQwAnpPE5KFblj8c53fQ2t1hLuue19PD3uay1jibgmqyag2oHRBG/U67I5Kd6mSvEWp5HKjvJ8oELYW990At5w2RlMQP/ayizKTvDBX5MHj4/M4dV/P3g+RblAOQTsu3JiuuBgWJ3qE46/kmNvkVF1V8+IkIWHIKDndPeN/x9zbwJuWVVdC8/TN/feam71RVcgIgICKiCCCgoo2KKoEUnsSTQxjUl8eS9fXvJiosZoVOySmGdi7BJbsI2xw14QRcUYBOmKrvq6dfvTn/8bY8659tr7nHObAv7/P35SVffus9u115pjzjHHeE/qtVqJKSHUsL7wow9ZVdgVtgZpWAoqbM60P33+TMvrGhjpa28e5SeMOhsq7/RbshmX/YG272EVkL7IfaWPS6c4Ja2WZny9MoJAONWfEJSosJ2tAWBOhKyy+3noWgmzPwUg5lUVAq4kIGb/h1UPlPLVI30MdCv2zqKaQLdwDUCVtqU9DWEFZ4VEVZHYQM6idiepKnAYucGgVtOVMmXrl4MS0nO0eR6qWDiXXgw8UkG4XaPFOL62o+c2X8hLu40s+IhMPfGYCrh4JaZQKkkXGXcHBxZb4V6gh6KF9b2NHrdILYrLV5qinRqg2d/5+Y9SxMrlpFodk8YielBX+bHz8qZ6zSiC6j9EiRUUdTwzCielHcZ5VG9ud3qVB/iknbVF6L3hbB7zbfHmbjN71DJYEhtqT3LLgIyCSjWEBLCMaIC879YszvFgVRW30EjFGyi+wZ/GQB3jacTSEJ4yBbJV3sZhm+dy9fUgDA7+zm9CuNE2sTrvjDw0+x5LPpFsre0NZkjl6rg0Fg4yE4BBuWb9NvmDP3mzvPfdb5WDe26XPtW14gxE+lSQNc4XxqRQWke9dKpH4Du4OXz57Lhxs43zD4dJ7nrJLBUcDrk1sQxbfG1ZEDZK1td2mStahsEG2qbOuZLrT4Tsf6Ls7dmLglQqVWm3m9JlNcpQb3SchKgUVzY04NT/RrQqVhYSWlZW9pbQwCb8dOUiqme4E6qpT+BFxOQBx1NIuobKiB3dzyEGIforLcnifwklyRdirSKZhLyVbFHKrlJOt8fsjzqR+9qtE6NXEdKSwj5pqtY6XjaMPwSlybKvDgYeBDiAiMtRttBlqh7J9UG7Xn1C/Dy8OZLla75DCUVLGxMx3EuybesRMjc/K4cO7IMvvDVQ6stuelrJLXPaGhYgLiw2+dMLhLNa4uXgTWZMyukigIVQqyXWjEBjQkwoebnyaf9npBTvYm+/3DL7waHTzEnP/Kvo59YHggpIp0nFFZfiXZjdJ73KeimWJuXG617C73yvOSXzkOINalCjmsiTQKueK8jDCuOEUt/67v1y185pueGGXfL96+5Vilm/K1f93dPlvCdsl4Z0ZC6H7F/aN2K5ABeStaiCAND82gs/HpS+0BMBADLbnJdSdXtQvYILtvZGDHM6XxpQqeFeUhHxQHl0AJ5kvJeusKQrKQjUJ6QkY1KS79AV/SbKs4KGhXHoLtnDpHhffsUxcrlL8c4fWNLvIjtIcB3ocXhSdW0ACL/36pPlFa94POlXn5rfJwe6rSUoRxHlLIL7XtFCtv/E4pg8rFQP+++2D8pX/uM1sm3rhNzamZe93eagI/0SgGRMCnJEvp6S4i0291OGtzq+mUG8ctjbctopdXnrKqV4D3e9jt+TrIyz348Ty3WqjiU0rF1S6belNrFZKmNblqVh3XbtVaRNxp+TJn5LynlVaMt+ginhgBqW07A8QaP1RzUatFqk/5lqNtfvrV+3kZWK+3ftNu8NV2HCGXjzuvYUKgMA+mVoYNaMs5rbJqmle/IflmbuoElNa+UdyZ9isSTtVkPy6HHI5aVjXmSBkhUnGHXHSuUO1JyerFu7XjZtOVJ23n23tJrqk0ZaF+dZo75Ydpq9JvD/oH+ZrRcABOiH4ykrzUl7ZRKBGiaPnBKG/aL6wiUP87r1mjioY+M4aGV6n7X/A/uF6SAsEXAsiNaUuKZ20ajOSk86r+BVfqhwaVyPZnLz3YjjJlZJ4gpE5JNhA8aBJxgSqUy/xQMUk2Erg1KFR4KOCCAF08IMTSoY//rzGjZwh1U72AyeUW+Nv0tRnIKMjU/K/DwEjawXORv7Me403zz//kBcPJBFTq2jIQbDc0H8ByCDP3GslJ+ejUnEFEbd4rG9D9oT6G6v4VWrQpHCBhdc+Cz51a2/lFtv+YkKG2BMEhwZ+MZ9KlbIAkDFDsaWjLWDitVgZepw5rfhTejxjQw30GhG/u+47BQfmaXCppYR7YZxYOAC2Bxel1p9QubnptUYZ7lPkMDVl5TlWQRUQNQ0GDTFoQEgsNSDTo0u/YejQ/9VlhfoP882pC93/kN+j4l2c/sSqwnYoLWXCQ3f0INvtuYDLYJZ8xiAMJBPMHCqDhLol9as5Cg9qEnhWt2pNKZtJeBFT9kVp+zv9rMAPgL/0OQK/Tuh8qHfCxDJxouKjypwpI+Fl/v0Iah6yKh7Gsq6Q2eW6IeWFWP2J93Vgl3EnGQvZ4drHkIj0wlZz8+rRDov62Ln39UeETf5UfCRkvKFKy56FvIlhRA9ZC2Q+QFA8P0oSNEh6VDEFKxQ3bB3U4Gal6Ch1oJyvTar6t+dE6wgJPyMMoxWRen15CVP/hOZ3V+UfbviClNyK386/bYhmVqRJaV4m3PShFrU3B6Zn90r7eK4lMsb5LrvvETKpbxc3zwkB0BVyjYdLwEYqrmC7MjXZSJflA9+6Kfy9nd9W9+PXpMGWMXKpPzRH1zAKguUow5Jk88+W1FYMiOOm9otUTXqggv+mZMvnkHHmrIX220p1Y4IAOQrCwflZjgORySRVWX0rQIwtPl+oIISAZoBQ0KTLR7yc5zPuJRkMlchsPr1l36VkrK4NjYlWwDmACR2tH/ec7bKb73qNA6GlfpdhOlThF4gl9QnKcX7nBd8Urqt/fKD776Oje3fbkzLTxqzfB/C9S+h6uUEH7+/qLA8ujwhRxVB8fqlvP2q70ivPSWfv/pVsmPHpNzRXZB7EPCFylcE4DLPy49flbwcZ54siRTvHpPi3USjQAaSWSne2T2y001vD2M9WOlX/H0ZpBT2ZWOhTHPDckzDaoCGtVmqE1uXpWHtu+Xrsu9X37RT0Yl2a/Vc2Vo5Z+TpnXD6hMCU8NZdy9GwNMhXg0KtAGhPnq8OpmqVK8jEmvVSKpZkZmaWWfOkTyRDw+IcBvNBtrkLEn0adGuW1/1HduY+LE3Zl0qQogpw/lOeKj//6Y0yVq9JfWxC7rzrDnnUKafKj2/8sVUkrBfDaVYM/k3kRusQJvUfNQLb2ocgTcMJVdsqQgbXRXvYbIwst87DTADafkMPJise6N8wOVaqVZnYCYNRo3xZkBk3i+vDyltzeZE9peVaVWan9xNAhf4LQx1B6crXZ+8JQXIC1C+sT/QtScvpJqqObk6sPbqU8TU1rNBkHSlk8YlH56/yyGPs6ThwcI90ESfGDe7x6KNSVlmr/A6+3JHd12MPoIPaUhI0hPOJG+QLqEJZpWtEUjpUPvxcCE4BtgxUhf6ZmEESxaVxcnzJlz0TszJZDsqaWhsgdh6bmJTFhYagTy9J4ipzgiAK28dsEfSt4edmpinW6F6Ggm0PaxtaI/z63SldhRpgs7Fm/XYC4umpfXoeKSYKhpoxnvg+x75rK5vVMgAkonzEFQ7sy81DGAiPCO75QmS3tWjKb2aIrqycv1wlAsdiwwy144zTlqhdDb3MYUjUN8wqblkpdKhB4bI0rIzDZRbtjvo+Xuh8UdZ3z5Fyb6Nlp01S1bitym10rqWt0lnQmSTek/4Hvhu+IdM9Vgp0QJEEzGkIE/3cigEJJSsOsqHmUdYyrAXlXulIMk/+NwvQLYvCOcL4v/7yJLrlSh1yABJUn2I0sgQASVd9vEakYCOdKLH7EH6OnWpTpJbT9U/vxXDwkdSakkqLZmIUCBB8OH/WGyXthWSmjhCjJJXamJRLFZmdnVZ6FLcxyWIz7gq+HnA95hjSLJPz9HXxy1DaOCn2SPEj+GB/jfL6VZvfvs8+JAAeLQ9f9GhI8R4/Uor3l7P/LI3ewYF3flCK13oIOtqw7VK8C7N7pEkp3o3yZaMuJXK1Q3o/hlBwMK0j472jUJcN+bJce+0t8pqXvdXAW1dy5XEpT54kL7jscfLnf3o279Wu/oIqZI3MeA8Gvmxi72km9Qnn/oMUSvBi0Em6uXBAFrs9KdePDAAE3P9ftOYHgdQygMSbyNMB5WCT9YooOCPkbDVI1fsLAhb6ZzByU67oACBMEiXzuQoJJI723/jai3g/EinelS0s2OrhpZo8f3xTaBJvtQ7IVX97oVxw4alyf6cln5/fL3N9qJhl5IUjWeVEBSySGe6L1AsFObO8RrYXKqZa9S1pL+6WD/zji+Xx554g93Ubcmt73pW7h6hsJYDEnwcsJ48ujAmqbSkp3uoEKyAqxVtRVbTmjHz6k5dSfvmauf0Eov9vfXxcxOMH0r7n1dZR2tfVsHoL90u9qjLCDz0NC6MLa43ON2lq1eC/UUFXE2L3/8AMW6BnCeoc7VbbaFhZNSxLoIU+RFXbDIaHUXUFT1h7QFBlTkWyUq5UpN1cDDTWQqEs27Ztl3vuvUdXAvQ0cop03r1ZAfiaTCoLEqBQhDKqjFdNHJw4fct/HtYHd602OjKpWurr4RQqdxRnZYBeREqlUVqXBbpMWret/0OTqOF7lhaBa7hWeFpSLpakZZlsXbt6IibXm/QEqZcU+giCGhXpY6awxWQoZPDVMJJgr1hldaPfR6a8JflSzXxalKrDa+L2eo3h2LYwF8vjcuppZ8htt/1SZqcPJIaJ2VRkZCJM4BKSsnoMxDpr1m3GJdGDikDGm6+LZfp2NNmoboFELi8FuLIj5qKXSiQRG8duxtwIlSubLrUaaufha63HuVywYxGDFcwOiEVjDz2PY421s2nbMXLp866Q7//gevnFz24QkUYiaxuACsYtrsMkr1lBARvARBMi+V49I1RN2npcUrEsHkEMYwBa4zxTJqN/DZ674YAw5ldwfUM2SQOQpQJupy55+XAYcFgyYI9S9rxQDcJTN3zoNQCAWHY2K+FrnPm0Epfx8/C7YfQo15lehjoVULhntP3cDP2GUmFcCYoNC8npgyOqPUgLQvWljaLqfl+29p6tzxdBY4TONThVGdn0/DkEiXhftUaqYQJNHSthlkZ1AY4me7csOA/naFK8Nhl7cK682CwaSEL0AFyiCkFC03LUZKV1Xph5U3hDGY/vXhpJZSCpNoSHkbmO6C5pFJ4YHIVfRWCKP8tLCRkqTKDh3iclfD9m6vzNj0PBE+hoyquEU3IuX2HJnC7s3YYuGMx0OatMG7u8fwYUQyhaqVSiAhVS4go56XVgPqeO51rxwkPW8i8BBFkNej+pn459mRa8ghVztSU/mqlCKjoBgGhFJCePO/Gp8rDDkOLdftpzZd1Rj7G7OkyKd0oac2hEhxRvTgqVySDF+1/tOfkVF8IhgWcGMMQqRWg6PqpQk+uvv0te+eK3mpRmh673pQ2PlFJpvdx43ct4Tvf3F1gJGU5pSqsNhYxyH8F6SXL9vHzkIz+V97//J9yXV0AaPZHy2DFy/bdfQifqL80fkJta88Mdt1PAICObG2X6h/lUDFSGAqAZ0cSeqhwlAqi+Hyglbc3XZEyK8tWv7ZS3vfPmAVf0ZHoDjS5xtP/sNZdGUrxuPJe8f+l3Mp2YOqJYlpdMqOM3pHjhLv6Y4+fkXz/+Z/zZp2b3ye2sUqSbw/15pACaTVFOOYIHyDnVdQK53ze8+Yfy6c/cKK25nfKed18hF1x4iuzptQTO9IDaw0UI0oAGQBUg95hCXSB4kEjx7pJqqTYgxQtPmI9+5BnsBULcCddmAAAgAElEQVQl7EYavWUTcw/tv1P3TXJySrkuF9UnH2Qa1iuknJ8cujLHNKxGe56+XJ0O1iyT2fW+DD7hiIbFSjGAQ15yEQBhLaNQJpjoYT9RT6WKcft+dN7myoX99GHOl/zeabCYs2/LvZuKeJkFVAoFUIjb9ErS/QynkfOX3MZViAxkMdaxrG+QRE/OSydn/F7dy11EhebN4XfKq8fcXyjkpQuBHVvvtYpglGEeC0qOJuZiiU7O/Ii2TQAG6xeVlEKA7T0UKiPM+2pxHNa8Ltc8VDjUU8M/Ts1EMiIriqKUKndSx37LsmbNeooSNRZmTKnL4jpLipGtEvWapZ6FVYp4ynpB6cbnpRLUwZTXei0KJdmy7Rhpt1oydWCXVZYscM7DwgDrcgQyciU58aTHytTUnOzdfaf0e0Okxj2mDbFtHI+gCDYmcGbHs+uByuT7H9bWMPQt8iXUq2pRFYUN7XZP0JJRHZcjjz5BZmem5cD+3Srl7A37ymPTmxiDAgILEwBg9QkqWCpEodw32wfZRF7ls+S3b++JZoxnspay8edSF7b079IAhCg701DtL2CqySpSvRrS+xEOmeqdABp1Y0NDXQQJJnk3itKFko9L4aUGowfNceTNkw3NTgVrYE49kPjljK8tex2OZPlz568aQAjmjK7HHJ1DXOHBi0eQFTfMD1+U1nRPlrqcoPQyG0BOlUm4jSMefBgg/nIgQ4GsBcaUGt6l4YJNIm71EdGIBoJ8U+1JqhycfuwRh7pBxLuNqUlaAfGt9Evpn+nCoi+fStYqjUi3tEKvPwO+XPaMbc/hjgSDQK1GBBPEFOhK4ETIZpATW6FihPdMpMGSXYFVRgK1yXx/2VDOxsIaaUCTGyaZAdq/b7d0F6e0lG6TvmZYVMqXWJOLGhZaAIeEegV1jC1btsr999zFKkmPmvFeIdPvGFRxgRJ1PafaFjKHptQFoJLDAliQYgWl2B5Lt8hUaT9KTk4+6ix5zDFPfXCleNG03ZyW1vwBWZzdNSDFe0dnUX7amlUlrNinIQTSQ3wuJMds9/HFMdm9Z04uPv+NDDq6vSYz9jJ+pJTLm+TrX34xs9K7eot0XB/mKzEqwEXYBNlaOIhffc1/y9+97Xsch+6L0ZKilMeOkxuv+w3+/N/n9sqd5oKtodGgjOwwzr4GjkkGfmhPh70pQ30xBihEer9CwJ6hYuFtmMxXZHOuMtIVPbzTGUf7j37oYpPiXb3fxYZ8SV66ZouALgVKU6d9QBZ23Shf+MZb5MRHbJEfN2flm6auxfMPRo2jKyI+XiYLRXlOfROfg+57Sjrz98sf/t558qrXPI1mfT+Gcpk1Hmd7bLKULjwPtG4eWajJ5nxFvvW9++X3/uDz0oGnRrGocrZjG9m8jw8MN9/ypnPkjDO2yncXp+UHTW2q///i4899U74kL4ZnyWGqYaVpWHolk+VT5ejaU0deltOwfrXrJg1wmRex+hufaboBHf9WB3CVRkcArSPXJaFN9IPVaPs5JBQAGMgctfWD4MZ/r9UTp8R6gz0qW7fm3xESeMyaY76HO3ixJI3FhZDAGVj3vOmWjuFRz6IpdGmgbPGMe5xxLrd4xhOHLq2LRBSTkeblkIqrkEUvSq9tDdIEVT1B9YKAgU3qru6kmaxUFGEu5Lw7TBZaI7u7kzu92zPayPwXoO6HwFQb5b2XA/sdn5iU7ds2s0cgACeyAhKFKa2QqIpnuTJOIIdEDROoiBnYwAzZ1gVzodcMu1KS9ZNVthzo/xiW0PbA2Uek/9vXZ/q6WAw7JDvvwhsufb9p0zHSbPdkZmqPVhSy+41GvjMeKuU6738b9CVQlXj/0BZgptge4K9qMlA2Ddfu0KwPo7hG4gfi4MEb2WkUaXOOBnsW1kTzEJvGbTsq2ypVUSt3NoZx7/C8CEBUCloTzP6kvOJh/T5+Xx+EKkguv2ZLPzQSRUG4yrOZPBhONPQSmBQou/ytCSncuEymgU3UMACEU6eVw1jFiKV6002/A88MqgIlazjn/gydgZuZbX73m4obDFk6z2qsaiBkNo4rHtn9IPDBfRjWFzKkFyZ8fUQfCSbRrd3nWIxtgwOTSb7HxVmH1dKLHF5v6GQjgL33vl3ScXd6C1D0ndaseRpUhDdP/xJ6NqJBGKlkxe3v6epAvB9nYMf7SH7GpSTQmPA9KzMz6+/Xmf3TJi+jK6UmsqHPOQE86Wk7IxeYgkp2b1I9HrwptlXUUImqBB1e6zKxfqs86rQTWb6+4Uf/Je2Z/Wzew7tElSWXIjT6ALNvBCWubKVELfAzC1DtQp9UX3sZVN1K6VWajTM1K4citkiqIaFRyIx2Redcy8L14ajdQwWkwyDgmI0PlwtOvXzVUrwTWx9JR3T/DEjxUrZWKyBzjZmUFO893YZc35yRFkwKU07hkWxu1kBOcrI5X5ZHlSdk6mBDLnry31JSFOpooEh1qhulWJ6U//z8FQyYd/caMtVveSgUgM5SFREEpXUpSblflBtuuF9e9/ufUwpWe16ai1PSLk5IuXqk3Hjdr/Oy/212r9zFBr5o3YqASAAEEaVIA+GlHM1jC7cRvhhhfyuriOA8xnNFOa4wZq7oV5NOxD4Q84ZInmOXlTd3tH/H286lFO91jRlZrd8FqhTPHtsgcEVnReEd35DFA/8lr3/9s+TK3346pWs/CiPVqBdQw88hcrkZFbPNhZJcOhYDkAPSOnSbXPbcR8sb3/pyXs43Fg/KbL+zggqVJpER0h5ZrMqR+VqirNXcKxVpp6V4+xArWJS/+N9nyBPPPZJqaF9ZmHrQpHgPd7mq5HLy5Np6eXRlPK2GVZ3Q86calpsSxj4wOj8PU8Mq5ety8sRvjzylo44fk1FqWBAQQXVSGcEmG49KMcEGAEjSIzdI2cJ3sI3OXZqEU3Cj6w0CKVRxEdBbo7sDFqt+I4E1n7tb7s/jPUYIg/UF8zAatVFhAJsI/SLwdlFVqtTH6SZesRjIxnvGGB5jVZXJzVcjHwXbW6BpuZwvAtaW5FihNjdy/B0N5Ii7eG+UGskEFndjzt/uQm5rp6/TWglx4qXScIIzuZsD8liqvogkF0z8iFe8R8GMCwtFrFci7TbUtsxx3nstDBQwkDdgwx8FVTELpHHW6NfA+ufPmUaFmkBTpa5MvAjT2fI47wP6+rIf769UupVXmMx7JGNciP1P1Cdkdn428uzSNTwc2+NaVemJWB12ZPTHAXgFZTFNNJdKdYLhLpRdGUpFIID7XEahNb6wTGuCGgeaMACpU27qFyW5g9KsmWoyHojEitwMHDK6nFu978baGHB8Nwf3c0GvCIGKfQKotuNSgjftYq4KW5EIwWonLnoSwYgw5riZNCMGaLeVXly5f0PBxXKV0l8Zgn36FEhDgnSXInrlmiELYMY0KznhUQ08S1Ve4v2udLsssua1DipQJddrlZZhUmz+XaeZLdvnEp1wpykTuZNkov8YUrJUeg964on+t249Co7kpFpBg2mOGR6lccUAQF9C/SR/uiywl7aTM4q31b9rGB5/35zOw5eM8pM6rqtBRUE81Uu8LGrAxA4Xmq1VUC5USfT8rFyZOocYqCRn6EBLq0C6hKXvhveLWP8HGiO9pB29XEFK0ifToIyF72FMl2Vyw1FyysknyP5DC3L7bbdLe/EAX1r8ntdgPFptjjYFLvZ5GKgO4CJpPsfzC79nVk0ldEOfiH3HPUI0qwRilyl7sMroZofWa4LFjhNnVzat2S6Xnv3qB1mKF74ZswQgzbm9A1K8+7tt+VZDlbAIQIb5XAypKKzPl+Ss8lo+9bMe+xYCEJoEAuzkK1KqbpH3vw+Gh5tlT68h+3qqgoRLjXsi+G8DODEgwTb1XEnq/ZLc+quD8rLf+BgHOgAOHNC7lUkpVbYnAGRur9xlFZDsVOYjMAZYg83WKwAigZIWUYay5x9VjkYZ2aEKAXoRgMi//fsv5V8/ejed3qmGhfnYEg4cW10AEHW0f9NfnUEp3sPxu0Am/mn1SUrxfvqa2+QNb/yaNKdvl/ah2+Vnd36c1K5rFw/JD4c4iY8EIvY84fz9zPoG9pc84zmfklZnSjrTd0m/cVB+ec+/8nF8uzEl+yDFa88/BQiHAFxsty1U2Rbk6c/+uLRb+6TUmaWfBvooRknxfn4BKmGrb8JcyRK4mm1OKo/Jc8Y2pEwJqwBQaEQf2yjlqgPPylBTwmFqWCeO/4ZUC1uGnsZwNaykxhhUAZlcwnunjdkcc/QnUlBRoMGdrimcaxnHWhLRV5tQXYjVsHR7Ury4zurbzqZ3+/u9uU/IotyVJLgoW2tUKAbW2jjda89LvhypfjF+QcIGAbNVLxykeMOvV0LIwVfPstAMjMuhMhaCcNe5KSfVbBzXGs41e23BMRv1za0dTeBmbuoVHHp+pFZi9ZrSKjmy3ABDqO5okO8+H0iMsWcksE6AUxT0xHFcQhezHp08KHFRcMrH5J5YTmGzpFwwGkwSpd6rAUNGVBDbjTlT+lKndu7OG9dN3l+rCpaEHTLyyrW1Uq6ulYW5Ka3ox4mgYbHcal6izLbBCX5gkl9CJnip42X7oaNtqzVVnWq10D+j429ojA1wwfFlYyH0j0SVi3g+8hjfGSQ0FTTjTLwLBK+mhBX6ZjCObBsHOQTjCi61ZyQDSoZdN7eviiAZnr23udpaHSkRFUrLVC6NFiG8cBHuaukSuG7YE1GzskdyvpnTqeLfp6hamcZubpctBzl/zdAXkZgFpSsN9l1L2UpNAXn6eXm50dxC070UD2A0D3zVrs3LjVGPyrbu85nvoWwtf2+aTqTWkG+T4AV73wNdK7z/XpZzmVmbunjYKFBP3WIMRmtezoTsGrwb4Eg5rieVBk6qgY4QgRzflx23Xl8j1Vpdpg7uTzTCU1UHC5i1rh+esT7ppHkxMTrkVGZZM3hg2OSWuudqBKemh/aLFP0vDc74r/j3HGu+jTZIYjnEQlOprJVKpSKtTo+yjNSKV96A9uVY43tg6fEdQy8UzhUvsmYyAAbdETXxibGGcmtWBB+YirzkBXsWwpoa7bJUXQsboXkRJoi+XULnKhXK8rIL/myFUrzJIEEz7omXKJdfP1kp3llpLR6Uxbk9sjC7V3qVyZQU72fm95Em4z4Xg8Zrg5nwCfD+Iemby8kb//qr8oUv3Mwqbbs1K41uT4rVLfKud15KKd4DvZbcywyVhSfAYUPVo2Kjwr6M5cqyRsqye8+8PPdZ79cGztaCNBsHpVdFBjkBIB+a3S33uUDGsHnKxqgHvuFPAoYhmf5ML0fyPXVy8X+jVwFPIg1ohlDAouvFPduer8rWQnWkKzrOSAFI4mj/8l/fQSnetN9F8szTyY30PI2l8ZzqWnlCTaV4r/ztz0p7bqe0D94q7/yn/yXPeNaj5f5OU66e2y8zI3w0QniZAQyPKNUJbgBAnv6cT1KivT31K8n12vL9G98t6yercn1zmhWqYQB0uNGfqkmdWlojU1NNueCSf2ffSqG5X2o09UukeOHjcOFTNsmfvP5sVj7+dWYPx9xS92NgHcuua6v8N2oJpTwMFAuyLl+StfkCG/9RccIHjfTv/6drpdg6JLXxTQRRlep6KdAHpmIyzHGyRuSB0LBu3XWTQYXYlFAl4JUWG6thoWfO01gRKZLAwWlYTsuyUcCgF8pXBlxSNCzceQU3vga4geF0/ueyP/916YFN4bQp8/DgjWLApT4UGpxbktSHObyaeJuMveGxBsEHYh/vC7F1KYAU/A7BHZSC1EGaVexCXRuokVyCapStA95f0YcbObLsNJBrWwM4Tl0z/5wJnKFARSntxaCZIdcrVOQtUUV5Ww/x1P8D0reo/HRgJs3+REvOuT9M8KLiwmXTu7MC7BAWZ5FQZdV3F5TRakgExq1aATf4HTuOl3vvuVPazXldmyJvEJWT9e9lehms4qOiACCejEuxVJPm4nRQEdNrT2jaSmfy2PQBxGwxMwhVmiKSpj0zlDyM2JPAAsl4U3EdGb+arK6LHDh1ygN6/Bn7ijgYYN8yALFXiuyecOyjj8MNCgGYEbtAOcv+zudpoCIVw9k4MGAc3hszlR7NzInsDbIqWRRXgA/IKB8OD4pdH1jfFD1W3MTtwbrW4pZ+0r7PUdSmuNk9RGoRKMnlpV4fk4X52UT2y5uiU4HkAxhwh/PVYXzFYT/L7js8ZLt3DkCs+b3e2yGTco42IwdZVg34dLpLljw+FpPRS34RbZGKD3xysQXIAUl0zkmtIHYPiasdvoB4JisKzFPVBh8TSZUB42Ryw0ZO3vDC0CqHL4ZJ34heYVIBCcBmZOnPqVV+b5JMTLj1A+MkAU96pebs7gtNCGEwv0UTDuc7VDfwDmNxcqqAgcNIxcxfkVCR4ZygXNWEYqVgwTm+qoKGrbwpLAFirIxE94YLDodFV/pWHtcm9ITmpXfCwKt7ifR6cuXT3iD77mssI8U7GHSO8gLBwgkvENCWmvOQ4t2j9KXyhtAk/oWFAww+h8rWDgvERaSWK8hjymtkY6EkH/nwjfK+932fC1YHAKS1ILna9iDFC8PDO7rz0s31hwOPET0btVxRNkqVVKUnnvN3akTYUSPCXm2zPP8FT5K/MKWtf5reRefzlXziishwQKJhAO4HwAaqBzXMdfmCrMkVZUOhxEBze7EiOzsNQSN/FwpS2Ux+VFHKUr025Ery8OJ4yhVdaViaDdfhobKg7mj/shcfLZdf/kj+ajXXy1gA/RmVCRoSwq38hS/+pHRa+6W59yY5/4Iz5b0f+H028392fr/c3FoIpMth9zOACLveUyvjcmFN9wsX9HbnoHQO3sL78fUfvFW2bhlnnxHUqUg5iY0MzWpu4DmIyNp8UR5XXsdToBRva5/kFvfImFGYkHmF2ASy5q3GjHzzG0pD/PDsHrn3IZDihY8LxsJEviDrc0VZXywJej2OKlU4Hpb6uBqWtPbJeH2SPSyV+gYpVSakQCNKrXwlCkiHR8PadkxNGsVd8sUff8QCH1cTtCoE7727m2vSJsB+p01FniCJUiK+bz1zTHqhclJW9yZmXzRRGpMWFdN43wkgGsRdOnJH/r3qZeHCMGyCR6IMPSgI1sznomB07/jGMuZx1c5IBTQFQKwpHfthPKWgRMVFFGyo7YA2AperE+rF0elItVqXxcXZ8P7h+8UiejTQU+B8/ASAKPjQNQYN44kXh8YEqO5w6SIgidZ5+55Wh1SuXddT3UZNEyEtG1V8bM0IalK2D4YJlLA1dSzPkPMZWU9JRNdytSgKrOD3uLbMOhzkbi0mQp8OGuVDP4Jfd4gzPVE6hD7lz+/BqIZ4fwWp1jkqqHXaEOsAbW+ZeHcli4MzbVgijDz58HOnYYXqnsv7RkwiPreYDmUA1an+2RjTACMrIKkYexilymM6z3Bnj+P/9t9nqkKpRH98M1AVAQVrbAOIgTb4B80EfVEKJ+rlGfDcosG76gfBQeTLVOptjxJFfvHJ75E5gPNjqzFE9nA1VZCRx19mxKyU0rWSgRdiOgu+MRgwKAak0kS2dV8gefJCXR1Ks9lJy3YUaMcxd+ol919oNsp7D7zE50FSCML98XjGP/U40sZ/6cxfAiB0F3FlzHdSkALKrpbtV5PBMGsYFEmAi16n8T2jIF215Q1sEHzFJcEogxPAjU64Trwi4B+glBlNgFl9rxrEF58AljwASHAyRzbBgwLQCFQWN/Ed0SODHpWctQZ8sTmj5qP0uAo6rWJhDrkOyrgV3dD1XdKFCHdKz5X78D4QBsq63/BzWzQuOv1FS0rxqhfI4GeoFC9NIztKW2pACWuvLM7tkqZUpFjZJF/+3IvYo/GNxSn5JTnIK++JQCD26MoaOapQlW9/5y75n//jiwRwADuLaICsbpbffNV58ruvOZ0N7je1Z+i4Pty4T2m/2cAUIGdbrs6LPesxf2MSlqAjTUu/vl3++I+fIS+94vACcr+DcbM65FM3FUoEVZsLZVmfL8oR7K8b/Wn3+3Jt4yCNAYc2qY+osNQlL48sTRDIDbqiW9bMAQileNXR3qV4P3YYfhcnlGpyWZDi/YS0Wvulvfcmgp5rvvImecQJm6gk9rUV9lBgZKMCBJPDcyOTQ7ig9w7dTnWjD3zkj+Ssxx0jt7YX5IbmzKDYQUTJywK4sVxBHl1eI2vyRXnDm66XT33meunDT6O6lhWEcm0dpXgRGOL+fPqTz6Xowafm9smvkGFf5QfXg+oUPEgANtFcvwV0zmJRdhSrbOBf7tNq9+TgwYbMzLbl0KGG3HPvLEHmu977I+l2G9JtTclErS5VULBqk6Te5UtVUhgVgPjMr0daLQ1rYl1R0Avy0e9cJd1cT2rVCZmdWZS+qHFfsnejSnE9sPEWVTvg5xEayeMqSNg+J5hvtVKn3SBajXdAg98j2Ge63GhYekzSsPo71QsD3+Q8bepUBk4VzQy739kklkvyetM5hgN6/dDIa1lnzLakNzkYQVCuVRAAPzIueLfzUsz1pWNMC/XlIDwIVC4HiOjNYk8M9slr9IqPN4iaqlFB5y8ejypHVlUwc1ztpcAhtNJOQIB4yHsLKLpVYVUfIAAN6y1UGqyZmakSVE4gt8tegmxvgD1xk8rF+VKl0aoXuvglTde20AVpeP4bqnTlmnSYP4ukc7Mvw7IAI44BlnuTkt8rCwgAyyhQA7GqVWgeSNI7PvcsCwgP2JOdgQZlLRAsAaHXKP3e2kPXi/DvxqCNz9h6d9gSke2zsXsVN5eboM/wVossOImCKR9PfOaDKnTu5p5WwXKt5+Ukar10tux2Ix64Nwz5w1vNQ8S2tJi3fftN5RunGYCRYCjbT+IIcSVGMW70YhkMbYKykwgIc+UDfGBLH4B42dzlPbNRpbdFNgkUSWJFJF64cUw1+PTwMzVtmowrMvaFQkUqlZo0m8iQIEiOeYZeMssG3MzzhzNKd1IkL0Lycw/y7SvhGdu2QcfdJysNzpXVFX/X9+1X5Q3qXjHxq8z+O33zFGSkSkB+Ygn8CH0dBU66pHBFGW4NlTVTnQxAX7Q06+cSxLqF+YRQKQtZNl0gFAD4eSsHGQ+Nnh/WaK4Giaq6hky3VoGwU/85KFUuq+tgJVlM6IALzhGzhSi9IpuChnYHJua40uvIE0++VI4YP1XuuW2IDKGI7Fz8oky1bh4YssOleJVW0G0tSLs5LY25fQQgC708m8Q/96nL5ZijJ+T7zWm5EVzgFDVq6Z4IhB4nl8blkeUxueGG++T3f+9qnpNSpKalX90kRUrxvpQ//2l7RuZNynIk1Sv4jugTreQKsjVfpXfGhz74Q3nPVV+XTrchreaM5Cd2yB+97qkPGID4jcTbtLlYlpebVO2o2QM0o2azK3v2Lsrpp22kmeP3GtNyb7dhACRN0cJ1DF6vqjwdV6zL9kJVvvO9++Sv3nQTs+GgMiBr6oEOKyCRo/1/fOkyHvNw/C6OLFbkNya2sKJ09pM+QkpT++AtPL8rX/ts+YM/vGRoM/pSMykqROcCgBi16zd/+3MCF/T+zJ30brnqH18t5593PCtF321OSxPypKnK0JDmfpvdavmCnFqeIAhA4/zfvfObAj+NWmVMagAg9fVSKMDnoCvd1nyQ4oUnzE+apmI05OTLqGZZRWsyX5StBjaPLw/JuA/5/tx8m6BiGMhwfyAXqnC/CKwTVMeTrqwbWyfV2gYpVdGEPi5oEE8qIOlA5nBoWA9/1IT8+O5vyLTsle3bjpaf/uQWabVmwlqlPR0Y8WrWGpsS6oxvNCz3U3KzXJtHA8jgOpIxJeT90p8NqmFpFWY6d5PszX3dKgpo7LUekJEDzefneB2MNqYyFWT2YSpoVWb4kaBfwgN+r5ywOm4+GAAqDAKToF1jcc9im0Ehko1uVog+EqwLpOAk0rhuiqlgxlJqmO8KY1rJYPQOalnTkoAAXtpDmQgPeZItx6SAgwzKyhfrNJAm0wdUMSfDs38H99CbrWFAOLxXQRUi8yYTn73ZDn715y5kwmeNBDeUpbw+E8eM/CF6aYab5y4ZhcVB/1LgZZSwku/c47VlAdDos4EnWKvV1nvnIk1urh0DYYIF8/LA7rL2Fdk4luPREtVeKCAwNtloxhuZpnLvyw5KbrYP9HpggHocFFdafH9hQdO+Je1dsWPwwQ4CEAevCkD8ArxJXNOmg8G8Z4NxECBaNC+NUHQauO2p/WUCQXLSrBFyORCBHWcNW+KAkDcLSgSmC+7gIAtyRlHAsP9hgMSyy/aq8OXLV9ZIvz0XlUCHDTYEfgaYRmlDx+cCAOIKXyPG7tb+c6XUm7CeEHVsRelZex5s4kzi2yTYhexpviigERxx5FFy1x23aZk39AYwwo2Omq5kJL9wIGLVBO9t4AbaY5GUV+P9afMg+1dCXiwGL4RSLnCbbMNd6DE1+6LVEM3omydGfNapKmA2e+XXmP55Aivg66EgrYNJl4DBb2u8KOl1aQOfVl5oemiLqfKJVcJRK0B4pXwKN48Okwj1yoQxiNXMlPKU0GkHWPE6l/V4mMkggwu+8J3w7LVlH5MHFhR1jUWjNlRX9OMqWYkZ4clHny2P3fG0kVK89ze+I3ub1w+Mxsljz5atJz8j/DwEQgAglOKdkeb8PpXibTW1SfzvL5WzzthC34TvNg4p8W6FPREYAY8o1+Wx5TWy8+5pufyFH+Z97bYbBCCd0hopVzbJt79+BRucb2rNyMG+NSEvGYAyJ8oRVs7n6ZkxLkX59Kd/Jm9+w+ek10M1YEFya44JAOSeTlM+O7dfFqUH5xAZzxdksdeTudRkmwW8g/9Gz8GVa7bxHt562yE5dKhpGeyW3PCj++W7P7jbvAI6UshX5d8/+lw54fi18sv2gvysOUuhCmfQx5WV0GTvrbjmZXpEsSonFsdHuKJr9Y4VOafRNabEpXgTvwt/5Mtf34ZCWV46kZbibU/dxqwvgoxv/eBN7AVvfiEAACAASURBVNcY3ow+fP9xc3vsgi5z90qhPCav++Nny0tf/njZ223JVxemZK5vlaIV9NhU8nk5tTQhaHJPS/EWtAJS3yDFYp3jDsDXpXi/vzgjP2zOsLpUz+dJmQPI2JAvhp6MEdN5+LGDjH37FmWx0ZGbf3lQZuaa8sEP3pTQNEnZ1Oy4msMpyMihWZnZbmTJRQq41mKJ51qqjEmxgqbdNVI04QE1qNOKQ0zBwskcjhoWaFj9+ox86aZPiXTL0lxYECks6Gpifky6mgAoLEHDyhWlWK5Ir2tBMou7MQ3L1xisJUgIDaFhuRkig3rYSyoN6/bce2z5tmAstdZlng4DOOvxwAqAqkLg0WLSWUxMfkNork3n+rG5Hl5QcWWHHHz0Xmg1P3zyUCFSY0Tt4cC7qPQmpZu58Z5m3rnOoBJnmW5WYFwVtFCRx517Cd2rb77pB9YWYRQrvttaDfemdFapWKmhUZRVWDRBxV4OqlbBP0KpVV4BwfjaftQJcujgPpmbO8SKz7DqRsIiSNbvXGmcjfIp0MF+BD+mrrVByUs5X5Qm3r59h9x7/52MA7VH0tgY3vPxYCSE4+EwKsalaABUq7qUhGfDf3zsUQlqBuirVMtyEOAN7G7kyZsUjSMHRPFY9SqEt1ogxgQgDslVs8Ngq0U29o/obVnw4SAJ49WEEdzzRdW3/FUY7ZKecUIfMUV604qOCN1o2EOxstrAXmIOGlO95rzoG4ZmGePXh/vpjUj2MsfVjrAGGtpilsErEiOoZOE7Bq4YGI7IcAy9FeZfYg8/SBWPWlncWRL3LKhlWeDqvRqkwWQG0XIrFcr2/XHZLi9IUXSyfSHx8q20HX2p84UaJ3VISbpDSMg0DNCRosnUlEwQWLtKhTa7xT0iw+6pc4GzwCPpqdAQMK4u+HPR/SVPKaFlqUGfTs7JYDceu12rHjG+uuzN1YyQXqUBCGtu1AY7c7n1sZKa3FR5Re8smtpdghA7A/jAWRvdit9zbjQayK05kEw4U7riRRZk3eRGOXRoSnpY5Eym159fUASzqkiPE4b1ejhlTEsxBpzUfVZEs0WBzsVjKUd5x+ZHypNPeaHc+lPjIWdu0VT7Ztm58MWBUbmUFC9lXE0JC1K88405yVc2ylve/Ey5+KJjGED/58JBAZ0oZOwtc5+oYqVleQFUjivV5InVddok/pwPkHIBEN1qHJJWYVyKlQ3y5c+9mDSv/27Pya5ekwBnFNUrcdpWAAJ6z7Z8VdblyvLDH94rr7ny/3LBbrcWJR8BkGGv6OG4hYN+9SoDIKed+Q/2LKGXr88U1bFec1YK1TVSKK+Xt7zxErn4oqPFlcQW6CSeVfVKAFVWFWttoShnlNaS9kNX9P9qJk3JlgRSANIJjvbve8+T5OHHrz8sv4uJfFGeVZ9MSfGiEb0AAYJiWd78tpfKJU8/if1A18zvl+kVKEmBqvT0+iQbrtUw8FvSae6XYvOgwFX50sseJ//7/ygwxjM52HU/mEwvSPAd0fuHcYjnf2JpTE4qjQ2R4t1CJSn0zcDPIpbiXcGUzU3Q3N5sdeXue1At6S8BMjTwY0BKJbwOm4zzDER0cc/j2UMqFOCatB711uDfC6DOlCizjAoXKkPFUp2qZwQfmMON055OOumVHC4N65PX/bPMLhziuNX5WRvQve+AfRtuSsiLMF8CS9yUChU58uhj5P77d0mnpT0TDkB0/lQQg7+jiqPqTBGgobeQQnImw3CN9nfSsHL3jX5UKRqMeV5gDsbIIL3KfsY/3c3cKVPu6WSKn1YlYEWhoOa0ZVDHmzBgda81o9TElBdXOPQ+kiDhq7Kzqh6m40KNB9UOIYQ2DGzH5BEnnS6LC4ty9x2/FOkj4LT+RDp+K5gJTe+BUWKSsyGwtF4OZyu4MJH9nkpiGHvGHGCSi3OW+q2wR4QJcHdvt1gh9KlmkoPGKiHYQTDv8sFBYterRHjeTlHzqKFvipqxkeFK38rltsskQmyclEolKZXLsjA/F0HQLBjQVTf1IYsHYzumbC9zDl7RwHhgVWNIzOjjigwlA9lOuXIqVjgdi2WxbZwY5/ybTdraNRGAxOICKviA85ncuFnGx8blvnt3MnmaqtgM608hDRDzFSogo4BDMqrt5XPeZsLhS922YfvJViCyPRTZ7wTOfQR2RvVdxN8dtc2w55qtfowqoz2A8hofIqpErlJAbWgHSGZgmM3AHMbxNvUvkVpuuzlianYsGT7ZgeQvkgXdTvPhPYoC/vDvwYGI171UXkOd8k5r2noQvDYb78OAFnc9+HN9LEmFBXxkTIi9oJ5hVDBT2tIt42qJggV9WZyiZGZJFDe3n4dLYB4sQvg+MBIAkgwVTM563lqB8HPV7gytaHjJ288huV7Q3ErVdZx4EYjrtxSmKFgz+hQXgqRhnVvkC7Ju3Xo5NHXAqhYWiHIPUe+IZUKT/WpGDdQxLDZtKJwEY0ebVIJ3CK5Nm9+xYGxae5Rc+rhXjZTine3cLbfPf2LgTaqtO0KOfcKro5+bEpapKCkAOSCNud0yP39ApLolNIl7BWG23x0MoAkYhsjO9kWOKFXk4toGHvPxj7uKii7QjG81pqWZK0mhskk+8s+XyaNO2SC3dublrg6yimnVKQ/YE+O7dAC/JV8hDeumn++Rl1/xXgvGG6yA/MWfPUMuu/T4oavFMF+Q5ZY29H54BeSkR7zegBICJ1XnYSWivSi52qQU60fJk550srznHU/mbr+6cFDu7TbD/fMm9qUqIugpeFRpXLYUKnRFf+s7/1vK8IYAJaeg3hAMbrptk+Kdkje94Uwa7h2O3wWOhyb0WIq3M3+fFLrzDIzPOfdEefu7r9Bm9Ln92jS+zE2L/UXcBb2zuFtKvYaCg1xBbvjJn3Ivn57fJ/e2Icc8fDwN66F5WLEmZ1bWqMKWSfGWO3OqIkUp3nH2IsCD5uUveZi8+PKTUmccgwxUMu66a1p23j0j13wOwSAq1UbDZICu1dAEZDQJLFx+k0IC8PEhsNAAFPOL/l3/jXPRv9vv6fqM/5f4TCGQAXoNgEceTuN8zl79SObU+CIOl4b1y33Xy/W3XsukR0KltWMRjDjVSqV2SQw02XPK8RYrsn7tpEwdgokrNtDaJPsFWf12KpePcvw7Y0rIr1nTu6tvxTSsgcqHZ3kNWMS/74GmbO7RMQBhIKcUJ8mjEoGMMqRTLUCz6rfSa4uSL1SlVC5Jq7mozfABTFnVxLLRLrUL2dJiqSq91jxFMLTfA8plRenDNBfnRa8PDQKDVCyuHdUaVjNQQYlMbM2IMcR7IVvuyUldw4IMLwGBVpj4gToWk8Agc7oyp25DKWP+qVUbXTLNf4KqWna/+GPrvclWKnTRNbVI73UdPhloLwwa8I0l4Jvxmniw5abeVfw+AiAe5OcLsm3rNnnKBRfK5z97tczOzy/pSLHswbLMn2xsyx34g7Dz8efn8ZX34+jikUhCh9jYk90xg8XGPr9jIlMpwGDHdVDqrAvfBvvOF2TjliNkcv16ufOO26XNpIB5/YV43p4Hq1wlGVuzXo465uEGQGIK06g7tRRlyb+zmqqIf4c32gANz9Hd0m2DbFaC98Mkxg63ByW6RgzieqUi8w1Ipj7YOu7mIyJ5qU1MsuciSAGmOH52DzxzM8CZW3r45qQoR8srVG7VkbK9gNYdkH4hM4A+vXfLaPhgtIEfqggogxbGFV/10DMQVR+4rZdD48qSDXiOIVMoCQheJysslmy4tkkpZGdC+d5fQOULh71b/B8rQimVySehePLA2PHJVvfHd7gXSxTroocFnN0SHBPWk8KNtaqh4YzWTLzNMnSu5ApSra2Vdqdphko2cZuDLSsPPG8fbwYGvIGclLiEp0tQyXunvGFQrJRDjeZ1vx5sk5et27bKgYMHpdXAs9FAB43wBDo2yVFRzY6PbyPr+LIL/lTuu3NBpg8Mqjot9vbLLbMf9BcyTIQrkeJtLh6UxhyUsPZKvzIpT3riqfKedz6F+8qqKg2lEAWHbJ0mQFm6zAzo/uD3r5EbfnifdM0LZLHTk2Jts/zT319GmhcMD39BtSjLfKcoOLq/4NNhiyb+vSlfpmcGqizPuPBveO/bnZbkx4+Rt7z52XL6qRsl0GRuORh6Qh5wBeTE16fMARGYorqDhv52pyP5NUdJuTQpV3/ieeyjQYP1z1sqZ+muB4nvSHR9kRwvfn9sscZemp33zMqrfvNaguViCd5BBkAwqrqmhNWclt/5rRPkOc8+np4nX1jQ5veVflBpeXxlTUqKt7N4nxTbc1Is1xlMf+xTvyMnPHyD/AKGfotT0siYimWPNeiwPiW95gEpS1tKoHbkC/Llr/wuqV2osgE4jaKkDTOm3F4sy1Oqkxkp3gPsAYEXCPwHqH7X78qFT94ojzptk+zZszgaZDAA08wzA7RugyZ0SvEBAEcFQzPUqF6gqueNylQnA5gIICMCGwZKNDOuVQZuTyUiVGe1AZpgBc+WoMR+z4z4cPCB+324NCwZm5FPfe/vw5wZ5HdNuj0RvdZsdqyGRYndVJLJgiJ6fKgpodO5dJ2xgNUoTokalq5hiRqWmumRhiXv1uQRPTK0/0GVDd0VGklWExIhEGyqh4GtOAi0C0SzJaUyBdpzBGKYoNL1A8+b+/eeE7qBI1i3YB9ADSACvSQ0G+zokQoVVrDgTQIKLWi++cJaKVarnNv73Xml2yGxCbBDAGCVdzbqWxM6qhKc63EtifCP9hgmKUBu78GiU7Ls/gZQwbyeqWy5GBFdz+EXYT0Kdi6pddxiHff1cNpS/F4H+wACFH2uQZLXg92oLwP3DFLSoEnrfiPAMYr6NGzSWk3iWm+q0aeKMjY2Iccdd6z86tZbpNGMKEd6MzXmiuM8Zh8ADEpSHVsj7XZLum0XU7LfWdyhINHiJtzbyCYjsI+ysTGArTEtgshD3LsRQEN0bgGoRuAm3O/oXeA1Wd+PvyuMPRzsoP/DbjC+T5ofQKTHYf47lYxeO7lJLn76ZQ5AllhO2G9h2fvYQMV7ImJTwVXRmaJjemaBErTINjhCG3JeK+05WekKiQkfDccjDMU04rOKxUqa1YcetyyXPPNS+cpXvqQDLq7yWMkLC06huo6KRu3F6ZWefWq7TXKx1OWYpD/CXwJ7Idzw04eE06+SnXiw7r0MjlqxhWf482xixOTbM5k/KxAYjA2j0Ecc/0xIVLYfNuWlwYBWFez7mM/Dv73MGi1PYax5JkyrDOyBsEXBlaQGsyExAlMQgu/oAqY0qmKhTPDhAITXAFpVcAQ1n5ToWWp2z66BND0FyqqSpW7mnFitaqPAwpxhTZZX73gkxWsLaQ+ZNtDBoKwFZSd78RnURDK9+QKodeqkSjNCA/f0BOEEYgsjqx/WB9LrUIp3992LcnBvZiKlWEpbbpq5Kn5hw3gYJcWLJuZuC1K8h6QJADK3W9rFNSkp3n+b3SN3paRL9bmECkWKkqVTHSg9F9TWUylKpXh/wEW704IS1oLka9tClQUO2zdCCcuUyPD9kCvNZMRjn411+aKcWJxQAHLRW/m8Ot2e5KtbGRgEDr50pVhYFzmjD7+ewffLf6K+E14BOfP0v5YiePqlOoNGAEdkPzEftJrT0qlsYCP/u97xDDnv3O2UfYWa2IIHsSkH8QSAZNW+EMA/qbreXNE/I+XqpBQrY6yCuDoJFnXMiejjedkVKsVLv4vZPXIgOOZmMxmD/8bb8JjKuDy1PhlJ8R6QQmOvFCEHm6/IS155rrz2tU/iTfnQ7B65z8bEMJ8LPPcjIwlaSOV22gek39gnFfQ8lMYZ0F39uStl65Yx+VZjWm5YnDFxCwOcUYUtqGBF4w5VqWfVN/J8XIo3DyWssU1SGd8s5SqUsNDE3DeTymlZaMxLq6uAX0EGqH8OMuDGriDDwYX+aRUM8usBFNSgTyscCjwUVKgijwII6w8wAJFUMsw1nNQGqzS4EhT/bcp+4ffZeXpwyTlcGtYnvv8+mV44EPw8qFzFudzoSZa8oX8Sz8cMB82okMkVnl5iJsikk8+vRsNKAIgzMzQ5xQSSZ3RTpoQ5uTf3yUDDYrCfkj01EOJ9HKxoICEKtSdgOe3LQEUKz6+DmMEqSf3OvGXuLSAH0GBfhoE8VklMwpdUpQjE52taLXD3aYIUU6Iyb4++lGTdxqPlJVe8VN7/j1dJY/EQqy/cf77K/h944LAjDJUvgh8zUTRASoltrjfpYN2pTvp7A2TerN61XkYkrUClwvik+pU2nSN5lysi+FSRkxBwOsDiEm/9Ls4oyFY+QtwayUpTDlh7EtCrEs7dKF2swpgZHmluIX5+MCsfmXfCPUsQZwS66jJJ6xEAB9XfjpsnxvdjaIxp82pcBIjbFvw0A5ixJH2g9uH7ERhwEYFhFSg30uS4L4sU0YRuSWbOy3hJ8TNXNTNWicWYGuxlqFrxbWR8X2Cyq1JDAgoUrJV8cLOwQD3Yn9hIhRexTP/Gg338lewPN974jivZfHCbvORgDoWmKWov6yLBjw0kOM9f/PTnyTe/9Q1ZmDmQlqRb5UGPkd8OICSpUOjEo9n6uGox7PHH1Yv0QuUqT1o6iAwoAxpOjbboH1q3YJN5viyV6ri0Wg3tcwjgJj6WZuhCJiVqQtdBjv8YjzVUJBUA9Cw7E/e9cGhZ+J9USBQOWJQefhtAEAKCUJXJS6FQlnK1Jo3GguS6Xn0AXkZJOQm+6IxOwMIair37CU2MP+WkbL83GkbwNzRwAGgxsWajFEsVmTq0X+UIg+QuwIhWMrQRT4GM09JoPMhFBAFRK6ioANQpFUzBDMRmkJW56PRfOywp3h2Pf6XUN+yw52zmV5TibbNJNy3FW5ViZWOQ4v3C/AFm8Ed9hlVEavm8nF9dJyeU6vKf/3mr/OVf/Cevv9M0L5D6VrnylU+iFO9sv0O1KChhea51uAFdmqIFU7dTihNUHTr/CX/DwK/d7UobDa2oDHTmpdM4KNV1x63YGX3UNcY9IOc87iop1uBUDQACU66edNtwYZ9WV/lejhWe5z3vsfLn/+ss7hIUo12d1qCxYVTR0UpPAkjqUpCzKmtkU6Esn/38bfK+998hZZNmVXlSyt6w+uI0umu//iIe73D8Lh5Zqsul4xvNNFCleAsLu1l5AeUGx/vyV17LigWuZabfWZEEbeyCnmsdkmoZtJVxBqrvvOrZcuaZR8iPm7PyzcVD0kJvQNQrk5LfzQCSNbmCXFCbpDTya193rXz7Oz83Kd51poSF8wbNJcd7BDUs3KdWc5bUNQX7SDpgDlPQoABCKxQJdcoWY+vdQOJNgYkG5aF3guuF7ovUEwMWnEAsS6rSqkmlNqGJurJgsuYkzc/xPD84Qg+XhnXTvd+WG+/8jiVjDBAY6NBzjGlYHJ0JDYsBkFN4ogqJ9YjouulgRBOVlO+1PhDvLxlUw9LjqhrWN0avqD2IwJicrhnA9fsQIJiUQmlcFuf36TNms7+pWRn1SLP4OE6sSlgR6Wkjeo6Vc6+OIMOvggHsF2TGCAACjxTu6W2tbljVHD9DH0+322dPGHr6AIQIHrAdG7C1t4P9N/i+MUTcGDDQtKwCpOGWUp0C8PA7E7bBGIXr9aKa2bK/w8aN0gcMz9h4N/d1BJmnPOqxMjNzSO7eeYfS0XFt6Aux3g5K8+Kp4Gd4XzjnJe7nWfUsNRY0oR2Cd7AmelKujKmxYdz4POoJO21piZhqpPM5bxiekwkwMdAeET47WGAg75W8zEGdcXM4TJ5snMykR9z4bWpUpAKaPLMfPgglWA8Wwa9XAO3vGMmlukxu2i7FQlH23H+XGXa6L4uHTV6pMfoWH/IwP5E4FPREL+azlQKQVQbBK958WA9Iqmy1wj1l97PCr61oM68Chay9mTFmOXjZnYUMf6YxO1U6U3RKdar6hDQX5630GJfkVnCW/iLY5LCh8BRZ0z0xZVaX7EUpPx5oc9IL8XP8QlmZOECEEGdadB1TlzjykipcaG+Pf66LB1xe16zdKDPTBxnMeW0lBgJxxUUBgxGvLDPGhccya95boWfn9Czz0mCFwEuiFvDrVBggSXJf9NpZWPQysE0k+FkhB041+lQ8e6UlyFTFlxKTiQw3MzVsMsd3EkKcmyuyGd0rJHxayv9XRQ1hlgAAodmCrn5fCoW8tGlQZQCCIMa1ttHcbiolVnbXjKwtbNSPx2KDAEnPR0FangBkQ/n4VUvxDnqBaKXHpXjRHE4lrLndA1K8X1+ckh8150x+ePQY1wBaxxZ6Cs6prJHHVicoxft7v4PeFGSiF6XZmBEZ25aS4v3Swn4CkRDKZI37Qubb2lZh+pYryBlmRnfWY/+GimhY6JQONUdPkFZjViqbH5UGILN76by9mg8y+i+Z2MKvPPEJ75dSfZI0IswHGBuomOIe0k8FgUdlo5RKG+Tr//FC+k98q3FIfmbyr6kAO8ro68+T60Nl4aTymJxSGqcr+h++/jopoQ8EpoTM7Cko7VIJSx3tXYr303P75NZV+l0cW6rKi8Y3p6R484u7pVJZR7CFAf8Xf3mxPO1pDx9660b5XFz1nh9Jt4ckxpwUe/NSq6xjkzXO/+1vf7qcecY2ih38x/xBacSVylSlCOIRGYCWy8v5tfVyTLFqTe7XSm9xl9Qq4wZAUIkas2APIHFR/TbaDX3XrG8sAQpeudCmU69+KFVKaUehksGm6UGQEehSBjKCchWV92zmtVK0g4/0vBZLni4NPPx7h0vD6tem5dM/AA3LhEWYiXXKlQMQ/Gm9IQGQGBjh1rG6lYGOoIYVSZ9H33WzQ4PaNoc71SyiYeXeG90aa4E1V/bwC1JtzB0d/RswoMzBf+yQ0rKCpCnABZ6jyuaq3K4xOUhjxjzrvX+4JZZRZuCu8r05ULwgr4v+RwerTCZpNUJzWwrMdIHSTLQm6Gzx5p/aqwL/KW0IT7w2WCm3ZnCuplRvVPqX9iWKlMtVKZdLMjvrYiRKIeeuCXBRmYOyIoRTW5IDrdDokg6aAyUtSzHn0qwqW54GVVd2TdaRJlwwB3WP5fz8AnVMx3mgivH9KcjY+FqZX1jUBJ1bSWTZOB6rsUnf2Rf2tB3IL0fBjxkb/p1RACSeyUYl1cms8d4LloqGW0gMqVSEPho/DrbB9Xts4yDAE0qBYmjiCZ5QN5YG35kAlixesgotxh37ljBIVrm+jVwLQ+LkIQMg3kQ8AiG6I2lM63ogIOKBVE6WO67tu1hZz8xCt40XNIoyl6OeDYCsWKY2bgLKUBg4IMw4ZrmoJi7PRdsem3stT9VpOt4d4USgZFMPyJc7kLOUNPuUVBXiPUUI12VzeQ84CxlHGU17JLcYADGVDpsME3jEFJEF+fp3Bzo6iarwrHMfvSzfk6bM9G6UtXlkiu1q0VtBDGD0KQMEquhlE0C4DAdXjMYMaBh9ySaiALdC5lEDDO6Li5Geqy40yH6h9wMBj6pg6ZyYqE7os8lJvlRmsItKjg4tVExE1q7fyO1npvdpyR1N+1zIVJOeJDQCEHU7d2NCgg72lei5+D0nOLFzPOWos+Qxx1z0EEnx7pXF2T0y32qkpHiva8zIdxvTVMJayQe3Aj0Fj66Mk4YFitSzn67Smgj+Ws056dc3y/nnnS7veedF/PnnF/YLXNFTKlhRT8RgJlwByNkVdcM++8y3SxFeDbmCwAgMrutU3Fo4KIX1D3/AFZAdpapcPr6ZxzrvvH+hzCuM4thgCdDDKpKBuPm9pLEVSuvkn973HDnrjM1yS3uBUrOa4VcFoKwDupMUY4ACmdknVdexyvOcyz4v5SoqL+qKrlz7Pr1AkN2Ho/1HP3wxlcWW87vw5wjfi22FEoHO6ZXx8HidMiWNfVKrruG14p0568xt8j/+51OS3hpI0M425V/+9WcKaF0SFcEPwTcAuv4Jydl6dZyeJjh/vC9XvvJUueKKR4Xj7mw3BIIH/sHf9sBs0WYU3JuW9GS+16MS1pnlCSp3ffmrd8uf/OmXpNvcK/ViWaqQFIYUL+RszTASCQlkX9GLpOelvkxsyvWKhflfIOBwYOJAwysZCjI8oRHJ464IZKTfoJTEazynreRFi7a587v/IIuH0spRJ47/hlQLCpqzHzclzNKwlEKl1xekeAmMdXRqJceqRVj20GNjyRENuzWFENOw0DeI73dBE/J1heuDAx/PPCcqXNjv/aXPyGxnp61e5oNhGfjU9Ziqk/aAYHPs2+ZrU8HqQ2UveDQZxSz2RwD1imDCHNEJxJBltioZm8QTEKEzofHqrd+C6zcAiveTYL60cYRtGRy6mhhVkspJoBj3FMSVDg5QbwjXY65ds042bNokd9xxm7I1PPFoQTLmhzPPPE8WFjry85tulG7rgAjNJlF5UTVIvU/Wx2FqVvqjyCzRkn9OL1T5dqdQW58Jqx2r6Mk1SuLI78QA5HAqDrwIq754j9CIdwmgCE72baq4JWubK48hoYX1HGsWRQxYhbJ9D2MZxZR9jyWzSXqvzETHS9hEFttZstMePOnEFoToeYZ12HqXUxUe+/0q+5OXm24esgoIkW2uaE24QwIMByDxGTrCZOAdW9I/xLSs5QCInSN6HwBAepGDpKvGWJogfb9Z+jIQ8WD3riz3ZKPfr82fIhv6F5gsohv2efY7piCF+WNg7+mcGRaCIjnjPaoM+USRzaxFNCpNtLN5Wim+BlIcfjCb4z/D4T28j4GA94hgH0m1JbUtfUbacnfvQ9Ls7eZ1VGSTHJF/oRRyUO/SY7BSwIlSM2BOyxrsi0kydwnVCWtRUmlRgGRlZJbh+6RucYItAkwsMsPjkrxYjnTC8cVMS5YACRyKzEp1zYhJJyeEl5V6XbqdtrSYgTZFLMi0cn5J3NJ5Lb7IcTXwdhtUQhwI6hVzTe115IQjHi3nPuJZq5biXXvko+WI058XxouLIKBxEpnhRIp3l8w35lNSvGw6XpiKyJyTSAAAIABJREFUstMZAJ4sgcnKJjnxjDp++NrXfEx+8L1bOc/AmVomjpa3/e2vycVP3UGp2msXp2QeQWpEQRrujO6Z8JysyRfk3Mp6HvOcs98jpQr6CkAPaLPUj4pAY2Gf5MaPylRAVt8DsqNUIwABmPq1F31GKvWNUiqPa9MwQcAiFb4a8/vZzL/YEylVNsgrX3mO/O6rT+M5/vPMbl6rq2DFFaNhTdZ4A3CN51XX06/i/f/3JvnMZ/fwOiHb6tn1mEb39ybF++3GtFy3OM2R6+kHf/iVXE62FytyYqmeAh34PTwu7rxzRl525X9Iu31Qcu0ZqQOAADQQbHVJ2Wu0O9JmkiD2t8C7oGZqefS7WF8E3q0C1ILKNVKvCiVV8gLwfuELjpPfuvL0VcySwzf94Y/2CowOO409Ui8VpDoGJawNrBgpWNNEjAeUmp21cRz6NIyaE1zHh4OMEBiEmkamcp45xeEgQ+fOB/qZ3X0z39+pnT8cACCT5VPl6BoMcYd/YEq4HA2LLuzKH7UmcFXDUi8L/DzxdtCZ3mXanUqmvTGU4UYmPaJhxb0hWhSyBnYpSCGXl5nCz2VX72vRycdJwPiaYg+EtD+ChgxGO+k1Tdq2ao7oRqnyyg8qJoz2sW/1i/C4QNebTPILoIXUdMjRahXGqxRebteKA8a6AhO8txpDGgDm66kUaactJWaH6oidYzUG+9d7hFFaKhXVoNgTmn5u+aIUSxPyiJPPlEajK3fe9gvpdVANQpBt52drq6+nBNpMyCnYiulKDlhY0QjBr49bixdXkpiyd2qgt2Xk6FQ/kdDXEChZJkyAc/Fej6WOv4RRIa4NdO0O6PbRPrSKJFKESlk+L21UrnH/vGrD4WFmfki2MRHpxpM2fkwUR/uFEjqfjgu7b0ZtY9nb73sAH8ncxP4Oj0vdiy8lrBDFXjE4OZzJJQg7pEGlAhC/mczUriwbqZOu89sGz4gLtk3MKz9flJGg2oBMshkTrvzLK9vysBvJfWLP3B8fwH7vRqFrDEZ3ufQsyMrOeGVbcRC72sZwlZpjc7/LRkCXZ9UH5NeT/nPYKNDpwfJRhQoNrlpo8HQAwj4Efcn4CRK6RTaSdTso2zoASvalk1ACIzQL6GfgVQ/brWXsvRKie/ED5mShf7vsyX1Z2r2Z1CSD8nxfirKpeKGsk1Mlx4qHvrR6pFHj3qkLXvr17SzwwJxRLDPD3mk3tSweq2axumJKHTlVpNLyuRkGarrI1qC2VjS8RE7qFswQ9Sx553hfvOqhfSVK7DLlrFANUiqUVu01u+SNaAAnoRGe/SEim9ceIZc+7soHX4q3MSOqhDVcivdz8wdYoVjNBz4Ql9Qn5YRSTXbtnpMvf/GnnIvq4yU58eSHyWmnakUBKlE3mUpU3GSeBOjD1LFygib0JxoAecK5/0D3aDQdI3BwQAVaWa+2+UGrgACAvOjya5hdR1VATST7Cqxas9Kch5zxHlloTItUQcOalG9/7UU0XITS00/AgQZFLzi761uFgMsrIn7dGLmgsp1RnqCr/He/d5+8ga7oqK6oQzZxKfpA2N8wLW96wxmRFO9Bado6UYVxY6Es6POIKx24/w46vvnde+RfPvgz6XKxRaWgKSVpyxjoZqxaqNuuUtwW2PfCBk2bU3XhTlSiQHcBb5y8eMrLVgkG8IyQ2MBz6rTn5BUvO0k6VLjLySNPnBwYYrVqUTZtGnQiHx8v8b7is/PuWXnOCz4p3dZ+qRfyUh3bSABSxL0q1rSnw5IOTlfxeSXuw9Cp0+ayqGI+SJdKn+ZDBTIgELFw8B6CjMbMLgoddPCuzu5PJdiGvZelfF1OnkCf4fAPTQlH0LDoP+LVAMbdCbhQuVqoi6mnEsBFsi74drEpodK5aAJnJq/awO7JywLHfugZAYXW1bBiGlb2MoaxKRjAqaQu/l8qV6Veq8n09EE1FkR1ApWSqC9Ex68HXDZvQ3bYm4OZJPIsuVU9rIm832mYupRSvNgXA6dyBJ5QUWOcwYyenj0qRqzAaUItXxpTY0Ncf9cqMOb9oUpWENMAXVhVD3XNArUKlXWtVlDy1xSmCLgKawh0YDbH6nwewCrx3VBQpEEv5fQNxMTu6wP9Fbk8A+1Oxy0LbC1nRcrA2rBh5u8Sn1UCZDVJ6GBx8IspY8PVLDqZbVXZDNWn1a1dyTxgNKeBuCNJHpBKx4cZNeeH8/CKhBtmQs6yahQ16zXybUkndEEM6/8NbuoWB9Gzzq7F6VukZ/nPlC4ZgPFKKiH+HAiU1L8mJcDEKTEAELzEGTmz5R7QsCoGeGjFwUl9ycHkxwlyanbTD6cXZGAyseyCc938YfrNcfd3TT0vd8VL/94nLjdzGeV8/sCOot/OVFRy+TGp1mtE1VnkHR9uPH+cbJXnUppUs+jekJ6Qs1LZD67f3gzumQkvbWPC0QnWQYQfS0N7/W8+V5P6+FpZXJix/onkBYlBjS7Gurfk44u2H0UXIgcMCeWqJftyX5Hpzs9SdxeTqPqL4B0Yl0ec9FjZvW+PzOy6U2r9DTKRe5TUc8dKITduR42P7SDF5niegt6L5FwxmUOFRCUXF+UuWejeKRO5k6Wc22CVGpfzNZBg9z6AAs5FtlChIsOxqc1e2sPh/i4m2chqiRo10T/AslRuCknAEe8vmFtZgoELti5KWMCwcNUrE3LFeX+8Qine5BZDtemEC18f3XPzAumhWbsZeggWIyneYmlSbrzuJfzOB2Z2yd6gqrTyFwPUpechGBzxzoL7/4PFaTqVD6MgpXwhMjK1mwtlObeyjjKsz372h0KztDa7z1lPyx7pVhBAb49UsFbfA+IULAUgn1UAwqqAlschWtFuzbHqgnu4OLdPuuW1UixukI9/7Hl0RQfI+trCFFWq/KOElQSQBBnaCKAcX6rJU2rreZ0vuPzLVHfSBnhk4QCcIcWrSlivf90j5aILdwioTF9bnJKxfEEeVR6Tk8tjqYe2FOiAd0Gx15ZyqSKV6lqV/2XfCRSl8F61OHcBdIHSpGp2WvVE4MIm7OB14V4Y8LlQ4z3KzpIpAQ8TUNdmpN04JAsLs9JxBTgGwPE8r5Kq2Q/OKcwtlEOelYlySSr1SalAKMABCCv9niRJkho+Y8Q0zVGj+6EGGaALtqFGN7OX4CJLqVr5W5fMhyulYc00pg0UKgVpbHyCBnn01jDaKyvFrCAbbc0azlUlKwIo/LnSqbTqHP/OzW4t1WD7cvDBt4FgXL+zrCnhsJtigjn5Yk378ypwfD8U5JUVFLjYiyoy0pPDPuxRAHUW1QpWNnA26jPlvRRcYvDuY15Hwo4ZcQtAEfTj2O05rbgAhHs2n+uSJsnyEEjAmbTn7D1WFSqsUQR4RmVTeV1bU3B/LFDlvvme6XvS6+hxK2UkHcdlbm5KAJBYuaTSFihwBrDdjd0oVQoOk4qGV8hJnzZ/EGb6QcfuIIFn54Hdhf6UqO/Db2YMQOKfZRPoA2AEQK5oDu+xGM/K34LBLfW9KNfWEzg32SfUSbN4ltp9loETVxvC3GIUsHAvjbaFZ4YETpYW1u/J2nUbZMeOHfKzn92YNM/jSVHVNoxKpetxHDmYNaCB+DVODuK9QxKdKpsRbewB3LoHTsHK3jwG9NEFLoFGB847NlKJSlHeTHVY14nzc6UtezmYKQM1Bhw8SrglaiL6xrlc6QqO6NtmKyBxFmU1+8se0rNl2Rcr3n9/vRz3sLPl4uddIB/6l/fK3NTd6bKevcy6OOtLd1z+NZKXOhuAY6M8bmNytlEpY+BG8JXjfxInjAQYRCieoKIohTyMuxBke89Ddhs/RBIcJEG+A474dzi0cm4bslvu735G2jlIE6YrGd5sh0mwUl8v559/ifzoxl/Iwf236CLg6hz5vJRkveR7Fannj5JcHwGgSFW2SCm3Vk/Orreba8hCbyczE+3+AWn29khP2tKWKVswRTbLBbIud6Z/xQJ+HVtJP46bRmp2jHDNgQHLp1pO18qFiwqb14v1dGjWVXtK8Nz4NaN7hQQj96xl8FDvCX4oZoTW68mVT/vLkVK8nf6i/NdM1LwZjYhRUrxoVAQghhJWc26vzM/ukXZxnF4WX//yi9lEfThNzVzrULUplOkvgUqIf+5oN+Sm5pzc3W0ygF1pT0QAJJKT44o1eawZ0b3wBR9nAyqoPng2rICQDrVLOuX1D2oF5PIXf04qNQAQUKFUHQqZRvqAoBF9fh8rSY1+UQqVDfLnf3qhXHbpw+Rgry2fmtsfyeMmDyc4vTv73gFILieQ430ufC1Srujj6pRtHGxXwnIp3mEz4nKgI99ZlGKuT+dq+I3AyA+O5aBNQY4SMp4IEDmGoS5HNRf3vlGeelwFcTUolamNVKYYZAGwo3m/wSoInheqOLiHCL4pUU1KiO7f6R/KBoqTDxZQwcUaxyiUpVZfK1U8H1DH4JuC+8QEhwWeS1CfHiqQ0ZzdKy1Ux6bvZwXpgYOM5dY8DbbWlx8px9TUbX7Yx2lYP9n5favuKkg7dsfDZffu3dJqoRpuxoJGYfU+Dq1ZeNrAKbDJv3U7Ax/eQ8KwGs8hbmw38MptTYbYIMh07ueRGpYBK/btxdnmOAHlNC0DrBijFhzCoV4DcK23UH6ZkzmCPbzH9iEdRpWKVDrWQBfll+HlgcZxbdYmOPD+2EKFnheo+rUov6uJPVU4dIlbbVZ3FTtViEKSSvuSSHWzhm98tVSuSQfrMddA7VdMqhO6rTauY/+m9sTGZTdctOCd16DJMqXPacLXV2FPMFL9CpUYyvzqM/Vz16/4/jLViyh+TFUvYupVuL8OWlbJ5Bk2gFfKCrI4rFKbkG6vKJ02/FmaFkNGbQSjjkFqb6QspUFakgz3PphQPbXVzyVxsS3GWKpKkiRCKOfe7dK7BrGe+r9ECRirmoWkc1zZCODWqnP5MhMICwsLClaD78hyc8bo3y8NQDz4YRCpJafAKfN9ZoPrLABZzbkRWZm0qxkm8UXjMZZ5mEsdJ250z+WkUhmTcnVC5mYPBOk2N2li9m0158wHauW0bLnMf7cSTu5qgFrq/HJSLp4gr7zyD+Vhj9wkf/VXfy3T+28yTfFoQcUkFwEQ7KIodTm28LvWJO09IQ5A+CYExQr9V/Jfb/rmxOXzqwntOnBJKifRxIT5O+i8Oy3BXqoUnSqiLPAI0F6PKzG6IO3PfUMO9a/Xykp8DyOag2bLDLDkxmkKBhlDLgIxgF4B/TABNJol0vlCJ2nPHGGfk/J42ZA7XysMnFzVZZcZI+OJa2MiJgbQrLQawd4U7Is3VRWs9CDqca/N5/5sTEKRv7GAjXOFy0C64aCWpX2h4N8JVNq62AEUdrvyrLNeIZXONtm109U00i/CT6ffNvTNGCrFi0b7DjLRqhrVmIMS1i5Z7JfoZfHJj72Q2fulegqyPQbD/o3RB8IQKXBo2rYz1DxoREmKAm8NR3TcZo370Dx9cmlMTimPy623TcmVr/qc+T6gEbXLrLqrenVKax/UHpAAQKpaAcE4IA0K2fzmjLSoJrZHFluLkoMnSGlSrvv25VIu5eWa+f1yMyWNh1fwrNU3GPLhflVzeXlyTSWNgyt6OaFhYZxqb82cnHZyRd7yN08Mz39J0NFdlHy3QdABLjTAG9SpQO8CbQkqeKBN8WcI4kljsncbxzS6gCZC9N0PMrNGx+KMQVlaDfwClcm+DxADEIIeGv1/k8BGnZMN2McAJPDQk2ytS98ia4zzRbUGUqjqmVLjtbkfwEMFMHCdWZCxOAXqVFNa8/tXs1KFWTo9RobtIl35HbZFubBeThp/5cjjj6Rh0VCxGHrk3DGdkMOMFFkYCXazLi+cVN21CqL0q3SFRHsOVQ3LE0YwdjTwElVMetKRO3PvDQRWbg4gQfZGsqJZVJ9UNoKaEAJ2xCSqEKQqWNa76usIPDzoF2MJtLhfiCaCNQMoRsXiXO9N6gAGClJgf6D3RqTTnDclLczziFWgJFWSPqR8mWwF3betVRayPlRpK+kzsWsjTc3UjUKC0hrF3YeNVf2uSucCiEQKeby/1vOhUrwK0FCxQbALSpXSkc2m1yR23QAxTf921TcwBdLgQUGHv5NRxcIBQnhvTcXJWBdDB+ZqYqzQ4+E9XSOGOsZMaVzGxielDSXGxZmQhBz+DQeP9tv4nDwWCSDBe0UtvoxjGk+cE4AAGDqosGfo+6UoTU9g84D3Sing6WfHMUcPkfjc/O/eh9bnODzhhJPkjtt/pSyb0C9yGNNQuPzlVLC8GUkjOItCbUBEmszhFChZi5cu83E+ZJBO9fkwcefkBblsWHyzs1UWXX1W168SnQ5eWCx+MBJy7Wgv7WPBXfoTP+C4OT7C/MHbRBfPlX0yA3NlX+JW1fKxctpjL5C9e+6TnXf/SHrtfbGubvZB6DlFKHtD/hxZn3sSB2qScVeR1uzZ69LkjFGf5ZPqgB8sUbGyOTWguoRmFRZtTjD689A/oW9J9N+kCtLLNWVWbpYD3W+JlDVr2nUaTwARscoHSs8AQXgBVaGG4CqVXVCyB1yOW+gbMC8RjBPIkWrJMV6bEolDJczaZM/j5KTc3y478i9jcK+BP8CAUquSSoQDEFVCyeXQ82FAkMEVJmTcES15cl98RthcQY13c2jOSTNvvC4GdMq55LYEP3i/cBNMJYtjwKoifTEvkIfJfXe4O2t66Ny5cLVMt28fGJnDpXiRPQMAQSP6NKsGi7O7ZAGeFeVN8pY3XSIXX3SM/Kq9KF9aOCgLq1E8WcW7sVRPBMMSl+U1Yk69UJBzKmvlyEJFrr76v+Wqd90o5dpayecxgXek05yRxhwqILulXUITdUTBmttLt/DVfGIK1uUv/nxCwYqqEKEPZEH7QObn90uvPCnlMlzRL6Mr+o/M72I5RbHkehWEoW/j/Nq6jCs6ehvUaA9jH/0CaIS/5jPPZCP5sJ4O0Ku80uGgI28AQ/s0kMHV/+vfyzQSQ3Cvjt06n2tFwmYem/eDV0/kc2GrqGZuo1nKFfGoTIV+E3g2dNrSpdoMjEW1+sHD4P0xnwVNqLingc9rRvPJFwg2MAYURPn5q3P8Sn01lhoXCwfuYj/G/IE7FFzM7X0AIGM1IzDJlo5aq1DtKOXGpFbYIsXcmBTzdank1kqe/hXDP6PVsFBNwlyE73kaQKtcrGAEygnuPRqjtUqQPOdYDUu/l9pPqHRoBUKrUw5YkHgxmWPJyX25T8uC3GUrmiY61XvD6bAI0qPqSKDFEq0o6PBxS2GqHOXl5+fnpd3W/ggFztb0bJWEfndBJFeWtRuOkLGxTTI3e0jmFw5QeapYqvK7ffhjuQ+Jx905bRoHRRO+Ip3GIcnlTUYYwAljG7e115FiuSIbNm6VfXv3qCQvxnaoQKhZogIcN6izIBffJyXRmSNaVVGmgMUoOA+UjAHoTfGNUQHuX7EixUJJ2q0F29oWfqo/JkrCnjAIDfIEc/3BngoHOXwlM6nhbIy4zLBnwtANDuNtfcx5FWY1jBWrmgWgZGtv6lRSiVGLY+Jr8UT1Uon27LWj+mDzJzks+G7KHBx9Hw4+kfVVY9NUdSUOaGITQzw5bmstGUZ5RIwztnZSFufnNOHL6on33ESx4FLPIa6+MNk6CoCs5CEM7XWIojQOcJUm1c/ymZXVTJ2+LV62Ttt0r0fsQF+4lvLXUsYwq6p3rPD0HprrHHXwnNQkl18j6pYNnqmh2RR9y66TkwsGJiaTdNlze/5SGcs9UicCcy9VQGL/9786UDDKA8/LcUXAYVEWKeJc6xTmvO5sRcPvmy3qDn4tA9ruH5L5yk/kUO/n0sLkBzWoaBJy2ki4T6nyrZsFRncRkyeCo0KRza/IfkFRp92YDaY+aye3ysz0AZNAVEA5VOrPzkOzPgWp5I6QYwtXCmQaKRtqFQqACqi2KHDw7ErSs+E/U/lOBYqQzcXHQRabBFk56ajme9xkjpweQAuLlWkKF6V47XmSX280L1ZB+n055ejHyWOOvnCkFO+9ja/I/uZNA8Nw8tizZevJCR3Deb7aQ7AordYMZWsbs7tlDpzw8kZ5/vPOkD//07O5r9j9eoUv2Ko3y/ZEjDIkhIrTM+obuP/Hn/0uqY5tJuWmkC9Lt99moy6qOUMByCp9QDCaHlOZkKfWVVL4xVd8Uco19JWABmUZTFR14MfRgvrWlDTn98jC3F5p5VFBmJS3vPFpcvFFR9PA7+q5fTK9kuZAy8ni+EeZDHCr1ZNLnumu6OPMquItRcCOCgypZ1AUW5iXdqcjXXgR9JqsdBRyPd4fyEumQYeqUsHtnPuDWAON+LRvQw36IgO9QN7Izp/675X0U+gyYwIMrHSAhmL/D3KfCjx0nrN1yYGI1799wYcyExuDQfVC8zvOXR3MExfylSWahoEMzDUYU4f/WclaszTIKBfWyVhhm1TyG6SSXyuV/DrJ5UrLgozlznm0GpbFA7EpodGwuJCYeRokcymhEIDocjQsukwFGpM2pOPNB+jAPdDnqI5SeZnP3SH35z4Xgih1RncAEtGyQxVam9C1Mdtd1FXunP0V5Qk2VKtcd0PBaXCSNvUl3DTb39EPO12e/4KXyL984B9k6tD9UiwUpFQsSWNhWoUAUCXxagSBmILk+sQmgrOFOdCxNOGRK45xKcS7qu9Kn3MIeitYKaEzu7IEOHYpqmEKWqDpADyYtK9L0ntln/snaNRxNLZmgyzMTpuqplbllYKlfVpQz0v1E8SZfR80OA/QvJwCbYHpqqR3mchfolGdJ55NVA9J9GIbZ8kMG9S2jyUNCjWjsUz1Y4k3xgP5bMo3K5rkiWPSVM2VPJfjuMM9hx+WDggDG/TvMFGnwCKCMAHMFKMEAvbnalx0SvfkeiTJi3Pz75CCZYnZ5SaC6PekrOZLqo67JABZaqcuEZeiudgXUsDFJz4YuIH6MqdlG9c9dk7iKi5gYFO7+Z3WEpWLHMzvqgyGBlD0io+dTPSaJVH+5f8vPtmXzBfP8HxAF8KEul5yuZpsPmKz7N8/JZ35+9kbkP2sy50uG3MXWtYXjepGhnBTokDGGl610UAhvTByLUi9oHFtxSsd2e/pz+f7t8h++a7k6g1Zu26THNq/S5ooRfvEhomeXFu8WKBZjHguoWQcgU7yyE3NgiAqNjrCZF1W4OrZAypUWdPsCA5krrRWzjjzWVK47TyZOnivAkPL7GrTN5SrHM2ZoGkwI0QVBJO594DgDug2kLZVLhn/ZWVvrXrQJ8F5wbp18B/Rq7XsMr1QvMpi0MUm/xOPfIycfezF8qufuxFVemRMtW+WnQtfHBgvtXVHyLFPeHX08+GN6DDTm5vbK73yOimW1sk1n3g+s/fXLh6SG8DVXwEF7oG+b0lFRG9jDEQQcp9ZWcOqwF13z8ivX/4xKY9tZMaxkC8RAJJONr9XGrO7pJ2lYK2gAoIKBHxGHlaqyqnlcdmGAEVEAcivf0kqtUn2R9BjwoAhK3xwRG94JWm3LKKSVNkoT3ziSfKedzyZ+/jk3D65bZUmgeOmKIaG9M9+/nZ53/tvpwyw9oGoWAEDKhy/OUNRgcWFackhAKNRmqpRURLXFKlSoAMBuwXtWBQZvLPiYcDjMIQ/RtOddHQ4ZSOIqpj/gVZX9F1Q8JFOPgWp0ywJ184RgRvpPKEnxTPwg1Vu+N7sv+XrK1aWeqDjevD76fl3FMio5Tc++Ie2PQ7QsEC/4u9UPtTSUBYwR+DC5Fvr9bVSLtdkZnrK/I3wbd/OqxpqWOgyvdp07jQsB4ZK7/LfMVgmfasot+ffw/49Xc/hPh71bMR3hlUzrWQnSleIA1B1sISZiRmoOIgCmDwanjtYq5Dw0aA/JJYIGkqSB82SDuOoUthaTWNEmkWQGqa+HyZVb9VJBoyg71JkBQDCepHMkJABHq6nB0U5W2e6prKYy8m27UfJvv0HpU0AjD6UJLnm1YJAMwPAMnYK2QEmO49j1OtruLo0FmcJnGjB4EpYTpEKCTpVyVTKsr1/3pvgzAqvRBjAyCYKHvQBm0rU2t5TVQtT2WJvzpDG9SCrbNWu6AQHVb8ygCgkeJ0WFYGmlRQB/Fh+DXg2VJL1sQ/gi+qH0xXt/fMmcoANV2h1BlK+IJVSRZqo4rGyYvEU4l72PllRAedO5klEFUs9HItVwpxrx7Z4hP/KjU0mxgDhpJd5xETwcWUj2j7uASH6KkiuOCH1sQ2ysLA3UJ7SpaD/h703AbIsvcoDz9vfyz0ra+mqXqrUu6RutdDekkBgIRBowDLIGAExIMTYM2MQ44CYMWvYHjwBE/bYMZ4A24MtmQHMZkBoA8QmhDYkWkhCS7e6urqru9asysqszHz5Xr5t4vvOOf/97333LZmV3WoEL6K7MvPd5b///ZezfOf7YtvFDDPfmOKCnLizxxkreZAtfdqkM7Mbnw8EL7jKpvfwYhHFKxSlWpslBg60sl+Szzj4Wba//NgBsPLH5K57XyI/+TP/VH7kR/+FPP75D5iqqj1F5tyyzMnx4hulXrg1RsXaBp5anUd0QzYLMhyti0FWDgGAjkdrcFE2+5+WrcGj0pUtXVy5mGrUJq7dIJ95sSKHj56QtSvnpWfK0KFRob8yDpO9YxiFcCr4PlOLnxWIMZKFe2tRn3P/e6Q/DEsajJgaNTl1x4ulevbrpdAFta5RGxrsCw6GZp+MAcWFqtizVhTO8akpUIel0Mkw+JiLGmra3QyqmIrX1JiVitecGc+4BJiX1oUwGVYoybGlW+SbX/I9I6l4NzqPypnmbw+9a8Bq7v2GH48nsbGCQREd0cCmdFrXWEQNRfQdqUqlvCg/8WOvlW99453UsEAxOoqp0zCQ/Eh4cqP9f59XEwE6WS/K/oVfeEh+/uf/0oQB51Rgsrsru23Us1zKd0A283VAcK/lYkVOVmry4tq8HE6xkChd7Sf/8qL8s3/+cak1jBnKMyAGS/Bi8HbzirS3VmXLwwUMAAAgAElEQVR7+6r064dY0P/ed/59igR+orVJRiwov/eMulljoTpChuFZStP7ivo8RQlTqugVsGFppFo1XVDUDYrcJouddQ5irMOpAH0qMgOAVCHYlHY6WF8XRPli7D6W5GHjffSaOs2x5m5nIA4+RxSj6Px8aQdE98Wcv/neYWlehfXEbc9v1+fe/RP72B7GZyvSF0yP/9nSCamWFmWudIsUC1Wpl45ISSpSLRqJxj5acyOn5MOwXCTQnYmSBaZMoJEOhmZ/SVBQKEsPgm7uZPD1KDzLWdH0nUVwrgDDUiNMWc8iGBbpZ2HoVxWGVThr674Zl9wHFYbkbIIcp6FGQ+GsDsFygUAdVXAkjEq4XJdarS7t5jVzXEwPxpXKC6ghqhHOUiwVpN5oyM72ZlJkbrB+ZboC1NjUqL3miePRhAhj/L5HvAlBc9ivFatzXdDzlhYWZXO7KZVSmZkSwKboZFlWQXU88Cw9znE4UMzg72oRsrOQzczMEzq822oJamvUHrXAZpz9yNotfKdmASDDAipeHuNorzFzMQ+ONXbuTpjb0bmuS5TrbIybEEO2ajZAGxEZuEU1ylb1tWia9dFqSoOD7SgNpsQgUmnaIp7Jo4MakS1kHR3YuOWK7MIBoYOBrKTVYFFt3SBaLrjp94/738dgKLDPf5eFQm12oJobSVRq4qITG+vZg1MOiMGiUHRYgg7EFPjo7AvJoTObmHZzT24f0bWwCWVffBhcyhahhVexpsXEXjuYAyYpfubeRSd1rfAc+dqv+y459fxj8kv/9e2yfunTgZVjUuPqckLmC8+V2cKdUi0cStHl6bn52RBdS3QhTOBcfrxuELuDVWnJU7IlX5R2f1XZpPyamb3drxMXfSvjh8i9z71fHn30C9LxQrDUhNBCN8ecxs+L9CW0PHbbO+nsCZ1RxTiS4x3GepaxIr6QFa4phrYstw2+U+qFw4GOWCl1sTB7rY2LBGpthz5qrN+RFJkzomQOiC7+DuFy58J+N90RbZYpzAanxdPlqh1SQE0JX5sqos9UF+Q7X/NP5OwXt2VrYzgzttO/Ig9vviN3qAwXomvxPXDGhGG1N2TXahi2Wk0pVpelXFmUP/3DN1Nz4Q931uUTreuBFHrSeDyo770molEsylfXl+S+6qw8fnZT3vymn5fa3FFCosqVGc0yAZs/zgGJMiC47kqxLHdWG3JfZXbI6QD17RdPr8vHPn5e/vPbPyrz9boJ3C2RoQYOsRu6hLLBkSOjGDRVVmVn87K0KcJ3SP7vf/MGec2rTuyrS0CrS9XycpWq6G9803uUHpdrdtWc1z5hFUibw6FUiEVSzKiQDkCqHFaldLmhtiNVMGwrQlhfp3Eq9vNoyYaXzXRMfbUxxoEaX+Pb/oX3/dQETY3hgMzotumxi5U76Fw8W5yMSX35nHvn5HOXPigPnfkg248xVYZI264XXOOvcfYDhpHDnzSTofQpVtPHAnOj49VQumU27Dy6Gko1q3Uj5tB4loLdCAcEWeaKbMujcr74ngRyYoY+dTKyhl3QMbCxxXpWL453eKs6L65HwYJ4W2NDkTqXeddXqDDrIQX7nfUauqZTgT2MM+xFPSkA+pgad2gL6iewh9h59lIIoXLF9JQKOmpgAVtvsR8aMwtkqGx3oDFiBiYdAVM47/elPrMorVZTDVoPQcb1wc6CxSaYs5PKMroNYP3ETL4FA+xnsnGRctt2QhMEDPUijNq7btYI5yS1H+fUW+QM2Kw9iZq/PjSJWMcz/QcBm0ZjhjBVbecYp8cvmxdgz73lhLWCVLplmVs6LPMLx2R19RzrFUmxGzQ/MhfOrm/u/Pm4DwF7Y8HC8TFUjNTmNgdiHRHchsKYBtMa04WJA5ItHB/bMSPwbjHbVIwRC9G8KV7mEHwoOgdemxfqeAop75JekBzwalGh+xRNyH//OWrsowru93uPac7Lpgt9oI/aDNlfYPboSElOyOL8S2Wn+6S02o/LoA9Df3oubOflhjNZKcxJrXuLVOSQ1AsnyKilTCY1KctC5kmK0hlcoUJ5T3al2UfhH/Iap6Uja1YjMeLhDbOqBXMWLeGCZc6BbUIwMiAOBewtC81s8dV0OGo9QHOYD5tLcLYj6jvQNM+MxfCMKKITGLHwPkzI7Zh8vSwWXkj+ebJXMdOhbdCotEaRAvVueBdW18E6HIOUAL8WoFuR6CC7LakDIViOuHeMVxcpxHy1ehDu5doGODRKiWjOy6Ag/8PX/TNZPdeS1QvDi+84Kt5jz3u9rNz+qvAS4zoQZgvbm6TjBQxre3tVuuUFKZfn5aethgEaFr+8eVkuEtv6zH4ADHl5Y0G+CgQEnb78zP/x+/J7v/+41Ai/WiJ8k+4aCupb12RnyyFY6SL039halev9ntxeqcuL6/OEWsUfOB2f/uwV+ZM/fUJ+87c+Lb1+S0q9tsw15qQ6c4g88hAhxP0QhXNKUL4rFvSDUQwsXFcIA2t2OlKursi3fOuL5Sd/5GUH0mn/73/6K/nNd14mVS7mOaEWlmJXBin8lzDmpShyRzod2rR0tmP/jkdWRG925XaZvwm1a+M+UxgsQ/uznpOfpZnc/jN/9u8jzY1pnI3EyShJXeYrpwTk4IBPoQi8XBjW1zqQl/40XaQ+U5IjJ+rSKV+T//aRn7OsRVkqMH4R7cbH4VAhU+EZEoW6KbQqYTlzh0KJet3JSIrXgzMzCoYV2a+uP3O6CDYsN/xN2C3ss07FgmyAsYAyk41MuM1vx8yHftRMiH5goNmPjEAbbj8+ls4BnHqzyQG5wjObnloJAbJCkdTF0gfTXcR4xJOA/wcyQAVutdDaFNG53ht8i6yLeA6FS6KuTOtrfJ0ybYeokJp7fq9HymnUg3kNoe6vsMeslpBxLAvWGQzSnR8VN4yodwN1ihnoTqlLGBqQNZYFieqyEpY8d/7SUKbcoHTWVvL9OpOJgW3AWhSzPYl2APQtQkNMM0WQ+a1WEchEhjiCgWczP2OXqRw7UydK2vGM7XP8DBhVoSDV2UNSrx+Sre1r0u9uiXTNbiIEK0/QMGqM21Ss7QBXM/Ro7L4cE0ZQQEcEzJk2nun4ZtjCeK8MHbI769GxhUJtbgAFxSGvmgNrfIMJR6rPyS5UeB0r5uf4y+OLsJSNrubTvMvcY7SQvC1Lh2+R5vUrjFiP/OwFPzdti7IFQU/HPaZty7THcbAgrYoFYBE8TzKQTeX83oOxh3ddm5mXdsveNdeBvW/qY5udN1ELJTly9ISsrl7SiL2xbnihnFoIjo9VD90VXLloBdo5i6LFi0qILmkBnfOhhzaOg/n5QVk+cl/EiiU5VHyNHC2/lpO1x8iRtj9VHM7pkNDmaq2G/W5aHZ7OpuPi+h1co9H/yt6SwLOM9cqiU0rei4/WiOhrU/gXhwYL0wHDUoqS173wzbJcvn0kE9YoKt7FW75Cbn7ht0Sv1+tAHIalitpQ9N5BDUW3J8XKopTK8/Led76JEKLTnR15X/OabO5RGX3aqZB3XLlQkAeqs/J1M6qU/b7fe0z++Y//JovP4RSUQUtLVfI+oQfuRIFSuFNOOyB51x9yOsCA02lKabAr1cqMVOpzVFoH+xqdD1C9AsbEtLle0UUu6QDtbsouRAebV2R7e1361NJYSjFBYa6+7R+/ZGS35KmC+8EXL27Lz/2Hx6QErQ4EjgJhhwmsWeAn2Q4TitwQcY7W+P06He5kTCOilyVBuJHxcJDnPvmJX5bNi5/PvWTMLPXX2cmYWyxLtVaUWgPsVgWpVos0G/C7f65trcp7H/olae5uSbFUl2qlIp22K4BjkHthuK3lAYbl2QXLgnBcOdQKWQyYE6b7QYPHHBV3ZpjpwDUD6bbWhxgbE+ovEF0/V/xtZcNijR3YDJ3dx0Tx+DcwPDVMvwIF6Frky/1onEQAg07WTup8gIlQr6PbHdZlL/BGw1DzgQLdgRSReS2W6LDhyXf7SpdKghguDDCSXX9Dr8X+KFWlvwsRQoW1+f5Bpk8GvLhpJpB0Ut0qMUqy96khHPZFdypsbivTolH7255KhwMFxj2tS0kZ8L4v0sFQRy6IEho7FfenuMYi7KXpehHd8kfUY4yZwIFO2Cnzqdtiz+z3AqWxG9jT7P83smAMkTSZQ2Zw/7GXZhG5SVPgXbgtB00sarWgdiOqz3AWrOxFPavkSCO8CxaI90Qw/txe4HEi84eOy8xMXS6dfyK6R3RRd8ZTmZLRQe5CYWZZKXMKRVLAoeE94Ozd88nphaBWyZR7mekqfkaooAdPKY+ed9ILjCFYVkRcq81IG87HHj3USbca932xjIkV4Rpv5GL7OTcvMzQuWxTfwycUFidnT4BxscfPfib9Xm6RjCvbeIwWEQKCrc2rgeo6W3sx9T0Ct7fTLDoTh9LVTvy4WBNSxYExxKnqDOLFvkaheknqvZvl1tJbqDtCyBQjx7i304Bi+XPHQKMKzp3uTog6LVhx1dEgrIkBMFDpYiF3il7XG7FjUhEJZEIs28ICQqsbc1ZtiBSiTf2+3Hfy5fKik18/kgnrzPZvy0b30aGuGqmITrxzV/qdlhrPO2vS2obxfEX65XkpleblW77lhfJPf/gl1LN4qL0lfwLV5tD+OGCRjSLf2O+NQlFeWV+Ul9Xn+Tzv+/3H5Sf/11+UGsT5ZlekWluk9gMNDKigey0LMiBbl6RdmknR8HqnPHF2k0XsIdPRa0qhsyWFfkfK5bIK8kFHogrWNYjyzVKgD5TPiDSi4D0b/CEMi7CAHem2NsiI1WquyVa3GxTAdVQUFK+d9yHlcGVk2KBercrc7KI+tzNxGUmDbkReTeL9HgCWGTa6+J2NDji5k3GjInrIgJx88C0Tp+8zfcDFz75H1s58NLqt9tfJmW+U5crznunm7Pt+WSej3oAmRUEqNY/Ei8DJ2NhZk6vXL8puty2X1s+SqXCDWiU2Boz1jMxWfZZuB0MYI5MsY7AnAEnCJ8qAhGMxHnUB1MwIjWxX/VE4Fj7MjrAQ3GuOIieHJ+vfAZHaLj6ubFhusDkcHce5/cF1U9ubdTpmZ+cpcEmIUkBmaBaaNRQMBKOIG1/vkrGKmZEBCFOUNKVQnLW6CpD0wElRWDydBudM7GpmRQPZyHS7voftBwR6KHMd6yIdgm7PFfSq3CEy5+3kbafkyJHj8slP/jkJUOC8JBl96IzgGSwoxj3ZKXNNwND6hG2CUjsdLWgA4bwOqY9ZaB8Z9LmUuJkMhSMT/N4x7PpGbICQ6XAHhFkgDWIioI6AU/P66r7ny8gTsxmZUQc6tA3/xkkA/B4jgPx8I/RILpezLzo6ideMWK48k4I+wDiBjW4OMDJBMwtHWP/X2tniXGgs3iy33HxUvvjI57TYPYx3C4a65k2ePcUsmFFbuzim0/CCm3t+flm2tzaki7RNNuUzzeuYJiOQ8Zp1Y8tJO43B3+Y2Jb63i+5xAZnCsNRG2COP2DD3kkabpq9u5BguTuTc2/tVyOjk2NW9n54+wyzZG71M5vxipa7Gumlx6G4zWvdFC+UsfbyXtjizCLGnyYcL3bjsDidSiXUhAzjdvjkFh1AF0mpyk5wsvFWdjJCAMWpQjvnEaVCIV+SMRDS9mibH4gM3wdmu1Cnxdqqyc6I0z7/Heh/IgDGDotfBp1StS6VaIauRZkr6cmLpNnnDmEL0q7ufkid33p/by2k9EN8UoWUCCkgrRmctyJrsbK/KdqctpcqCFIuz8tP/8nWkk8Xnr3a35U92Np62TAhMlJOVOiFXoN3FB87Hj/3Q26UOKBQckAZqMaBIXjcjoktFbSiSo+1tZHFQTG86IHA6Pv+FNfmd9zwsH/rwaen1dqTQhdOxS178Cihq4VwAXgURPvsv+dl1MrL0rtjLTbUb9TTdtnR3ofCN/zaktbNB565n6rsOzkvUkqNMGVh4UklLFwAD/WdN5ucOS2UGz+2ZmERob9K0mjbTAadj/alPydalR6h5sbfPNDCm5IpwiivmXMb3qc4dJQY++4Ejk/3AKZxZObW3ZtrR608+JOc/9Vv2W9L24/WvkmO1g4HM7athOSctrlSkVCpIYw5BxYJUa3Bk007GxWtnpdXdkQtrgNCKXFp/MnIyvGI6LyigWHwtpjb9JDoR7iCkazU8k0HHgoxKGilhLSGteFtMAwzL6kKY7lDnW50LbBuqZ+PsWajN8oJ0pQFFvV5R2bAG0AUDZr7CInV+WM9nNkGoKfWoudWA2t6kexAiz1rIrfUMWgDsexnvXqnLypETcnX1nNbF0ijEeMTaDIdEyR30/JIsLh2SdhsBHJH6zKxsQ0AZEDAK6ir0yUVwXXekMXuITs8ODUcotQ+kjwt4TQieEetBtymz80tSq9Zk7epVE6UFG5hCx8iwhdqQ0AWWLSEpB47zmh0039gy7dhbbz0prZ0dubp6kVuOQjmt7/AeM7aZQ7y1BsYNWmPMijIVIVA5NI7ddpsCmUGjXceU12ugHyHpAEe40za174OaYF5fkWWMsqB60sHDLFkJXXHENuVBJndW3Llh5gPZETigZp85LbLbff73GLZP+xlzS/ft4OhEUES1UTAuEiheYMjCce6sB2iWzsQAl2ebAMZIaggTHZA4OuzG3I2oj+/lxTm1nc4mM+gylfqTrhc5LO5dM2L3bKHKndT+PXxPGmB01X4ckD3cZ+ShMYzuINOU0WSEUBk+Kgw5bkFBFgNp04gubppntGdIwbT8vJAe11QvU+3scM9uYFO0TYLCZnFxlk06a/PdxR9TuFOoZQH0IGK3cogUYZRWoG41HTELSwzTUqcjFhvUea5UvEa3yGZ44b/Wnugj4F/cvyg3nTgp1WpJnjj7qPRhwA76NES/5+/8iJw705SNq8MO7mb3rJze/rXcHgYOH05I8jEYVioLgjqGdUKImltXZbdQphNSKs7ID77tFfLmb7ubmRAwY71/55qcReHzAY0xbJU3V+ry0toc1b/xQc3Hu95zWv73H3uH1GeWKQTIwnNQ7yIrwToIQPm65FjvtNe1mB7t76Lu6Ki84hUn5MMf+qL0uk2RflOK/S6jf3Q6XLjOHQ4og1P9Gwafi/FltSV00/WPqwyTEhfCgKip2W2SGhcZEWSgAXtgfYarEjs8L+q7NAmE3oPUsmhTBdkYqHxDy0CVyslmZXvAeLaq8bBaKHlvrX5xn07HuMmczsTokXtzUqZZKvKOmca56cCJzoFgLVbukufM/N393nrf5+U5GaVKQcrlZKzFTgYyGddQs9XekmbbqLkV02TZhbivdQxowbBdz3Hj9o023Apag4PgWQvLUFjEX5dPg/fRahkBw7KCdARjwD7F69OxwPVKUm/MSaM+I+vr1wy2hKyCqQKxyBoVYCU5V/wtaQ5OJzS5vA6MMtRXmHgljPbwbEqBi4gu5gkcFleZxhxEFJ2/ux6Di2tKkVnQm07cJhcvnifzIuo/VJdGHZhBAesD6iu0Hm7AYveSVCsNmZ9bkKtXn2K0Wrcwz0yYwC6DYzVZPHScdYcb164o0QyL6y3Qhj5GgTs6GQ6XZQDUEdI6W+6pZkjqEqL1I/qT/WzaH4QG0690UgAN5h45ehP/fmX1QnA2VUNFEQKa2fD6ATyi0veG/dT2MB/wwfHIBqdTSBBP74+wGewZ1VFTmBggbj2wVVrb9j3Bxp0YalYzB7mj5VkM02pRB4yeKLVkvN9CCQOkJQpF6QW2MQvAuqMTa+85csftq2wGBPeKMi3Hj99Mh3dt7Yo6It7fOI+wMZ2b/HuQBrDgQqj78OB0VH6B89lec3BooswfdTWmpGcYeQYLwwhO7IN+Q0bXy8g8dUK6IuDHn1A0EzzmPAPl2ZSxOOj+2sv1vHjaIxixzsVeruOLgeKBDMYzRaRh6B6jzw1pXy9woz86TTHXiEyMqSTnF5N5NC2qi4jHTJwOdrvGHSEvRvRoXspY1EVV6Q8Hckfph6Q4MM/fuKeo52FLeRFY1mKBWgsULORi4Nhg22AC9MUi4W5cAlhl2N00FS+meNJvrCEg8Nn/1UUFjBlQ3YXwFTZBzZr05Zte9r1S6x6XC08M11glhej5ht4dr/kBqc0fjd56ogkCIxk0rojgQ9QOhvxWc136pYaUSjPcFN/6lpfIP3rr/XRC8Hms05KPta/LeVDgTgOTy4y3SqEoh4olub3aIAVuXBiOrMXP/OsPy4f/4ANSayzT8cC/5dqClKswwqHFodoF2JxQg9GFqOLOOv9b39lkDLbQ25GSQIyvqGJ8dDbU0cDPVP8mPa2KXtLoN5hVwhalcBJCQ0Jtkj+MMYpxwYeaNxipwEbVJh04oqFaIOraMJYH8WiW4bfzHHkYamBvQXaG7S6Z0ncZ2Q/V7JiG8Sk7zeF0XD//Gdk4/1eySxjOqM8khyHPyfAJWWBhdr20QsrZSmFe5su3ykbntKzu/sV4couxa9+kNu114UwfP1++Re6Y/fYbu8iIsw8dhSBkQaqNkpTpXBQk62Q8sfqI7Ow25drWJdnaWZft9qY0uy3ZBl0s13mDpAwYN7cMgMrH+v9DxJZIKReDM9YhFofjMroq6ersMpKJYcLxzlsp1atCqpIajxA9tZoOwqpC1sTZsGzeuFClw7ZoEBelVgO8sSbNbWUmoiihB9C4P2jGEYQoF4omSghoE2wPRpJrzN6G2gkGkqCHANi5aoIgmwYmxfaOE3f0Ob8RLAi6H3QkdD4hYIB6Vjj399x9j5w7+6hssn1W4+jOAQQE4TSwrgO6PMgatK1wXFEMhUjkVvvSio1JPKMBWGZKIjFOr5sJxr9lOhRaBmMXz4usjcJ56Rh4tsIyF15nGYbhYCCHDh+Tu+5+rvzFRz9Iw9j1UZwRjDYrnidyGOIAoKqJZxAr7hyl6lMsi2ZaIjqiMhS3o/YKN6YjOFS5NiM9qM+brZELNX+67MmgsVGWlSPHpbndkZ0tzEOzg90xScHpilKo1KRen5NW83qopQnre2SPqJnhdpr1EbJWDA7Yv+i7KNlw5MgxlhtcvbpqsETTEIGT0sG4j4gLGPQ0gcI4C8Nrw/El1CIh8SH0ylEcmLuuhO4iNhho7JR0o6ZeLffzorLsWVwEk6jM1Pf+G3TgRCpi74tCQWr1eSmVS7KzrYq7T0tWCO89ZgPZT+YpzkpYtiH1SseNrWhBGRoGUXYvRFH8bzTg0+KDKZxKdE9n6AiRJA5TxTOrM2yMWzQyi9LvduRk4XulVoBBro5XXIDOSA8pBxU+FYoLkc1gOlO/cyiVUz/TKOCqi+JzGJ4wWvFXhXUpVj9ZyJVlC88I7noYC04BWTRIlyr7KtSrKC+/+7Vy18or5MwXtnJn1Bc2/7O0+mu53w0XBHtES5ljIOYH9pUu60FQTL0mTdDvwvAtzUqh1JBXv+oOedv//BVy952JfgFqQlCk/ni3LRe7u6wRadJoUZ0LxDRnCkVRh6Msx8pVOV6qyikSbKQ/jzy6IR/56Hn5v/71+6TYucYCcECu8K86H7NSKoMKF8aJQjnwPpCNgxYGxPigDN5qXRf0IA0bqmNX6HjA4aAwHyKmyC6wqFwdD1fQDvSYzukfjf3YuEtanmSTlHRAqXFhJGEMEG/utJcOd4ghDzSAXIgvMeBZlOtK39TvgFr5/pS+b9zp8I0ynVHJczIAnRknogdn/vGdd8n1ThbmdaPOxY2er2/0hYs/vO/dKs/JqNTgSCaXfHz1EWl3WrIG8U8o2Lc2ZGPnmnQYccc8zwaPlMo1cRZGPae/G3ckEt0OFXK063rkP/WU5iyYKF4IZBkURJ0DUzJ3mcJQj+E1G1FdB89L2LC4DrITIupdQL1CVgVrourW0IZyKK3Bth4t/FsZkObWjVmslbuWLaBRktSBoKaLSAS/Ps7K2iy2FhNTD6fGnSU9B3PtxS96sTzyyMOyvnZRGazwKeqaNeiA8UptIcC2KrVZknhQdNCyBQllreLrCwWsBVYgTrYr1HwVBNDH4PyYbeV7lK5dXuitmZ9AIxygQ2iXsmsFWlyDvWtmZCCnnnOXvOUt3yv/50//lGxvbyWGsWVGfJ9VpwP1IqUhhySYLdbX+izJeqD1KOaosd0I3iUMVvuaVCNsB+0TWysPKAufap8XimN/KNflZQ++VhbnTsr7f+9dMhigBkUdRzYiFJybcxzZL6lr5pUz2AGVSl0OLS/JpcsXE0HN+GR7Ro1/FWUAZ4NOr9UkebZG4R82T/oiFQQQy3L/fQ/IlSur8tSTj+t5rhmCYJbXBsEBNSpnDm06IIWCVKozlt4fUVeAAkZQsSGdM4al5oYLlYN3jKK0GekL1Bhdk+BgFv99DdK/xidpilix+E/fp8BBRswooCh7nbB5i0Bs/O+D9YLRZGoUIJ2s6qAagUHq3VPAGk0hyUDHIj9x9GSc00PWD6UiHMrU2Lp1U/ENslh8IKrVsMwEDEirAwlQK+7pTnEK2BYuogEBtg8Ffb2eMb6bDo05HMoDr0amLtqOt8V9LMVqjCyJirrWeqmz4tcryMkjd8vfuf/N8shf5iuiP9X6fbnS/rQNpfScHC5G144I7F89M+RRTwEnpLUunZ1rsrNzXbrlhhRLDSkWkDWoyg/+wCvkwZcfTzki+x2/ykZ1VX7tNz4nf/Znj8igeUEqFTD4LIjCacBClWQ+CAF0g8E0WKhp0m0xE9LrAvrU1rQ9lmPCGipShLIxsx2a5VABLzfonTHKimijIEsCcRoFZ1LjJIFjacpdHVcdJ7Eu0bCqd+x8GIwiALsVNqPCbqDSdk0oh4KNhlhN73TYhIhxx/pE9krVoC0X5mSperccqjxPyoWZGxbRu7r7GUHWLv70+k3ZHpwfGkqd3rbs9jcyf9/LnjPNsXrMCxZ+kGMl7wP62pm5kpSrRalUi7nMUq3dbbm0cU6u76zJ1s6GrG1donOxev2iZdFKUmvM0vhs72xq7sKU7WO61OH7xw6GBUD4ztTVd+dYf5i03GgAACAASURBVPK0utPT0qSI2JT8e4z7yFiM0Bl+fzrCBSjNowhdC76DhgfnCU7Kg2HFjomOYTj+i8uHZH3tqtWPKONUqP1g1kPPK1frsrJyVDbXN+TR9i9Ks/+wNom1H8g4KiyWNRqOyCDNuVKkh/pVHM+Ir8GuDHIDRivqVDGrr0XZVByHYwQIZrhHIhYLcUI4EwNochiCAY4Ezsfao8KH6gwpzTzaq3WhA4MsY7/gd6z1wLVQh9diYEQzI6rxwboQvjZ7V54hIExKMx9aX5LPOpUY6Wiy1kTSMSOREZa+yGHIOD6psecaWlzjXBAycpJjWwARfENi6L4bISBidMI0m0WMdHAD3Jj/Us7PNPaMBSBz2WPz7IhQrwGYb1mK1XmpVZektY2sxnUplAoygE1SRobQ9nOOL52P/LgoOMdsxFrLOgsgidLU3Un9TLRWEaJF68EyI17P5boy1r9eD0WbB5ox5it44Bnf+/jxtZ3OS1Wqs4s8fre1nTB2BQfEG8+HjF5+yvMsSa3WkJ0dsE+li3aH3nMYzDYZuc94oXlUiDRygGDkzsihleNy7dpFFkrxQ5FDRGpGb4hDlxzjEU4zPp+Vx1Bo0QrRny0NLBQVxlEoEBYSipP2074IhhIM+xCJyUbuxt8AiyKi0AOjL9RVsSy1+py0W1CdVWcE8Jh+Z9hxCqnmeAHytnBeevYjmdC+OWBxXu4/KIcLX0VIlGNbmS4m/a0VGJOhyg1MzYQw2sS5aIXqVoegoAjn3E6gVYxaBWJeRKkMWUmRQf9Gz1P9D227K/0CBqZ93ZXFmcPyba9+20hBwlGK6P4mjtz11XLkntdGL8ayIJZ9UwgRiqmb0tm9Lt3WddltbUgb/zL4Agdkhhs3uPpf+eBJ+ftvukeOH5uVIyt1WV4eDw1FXceFC9ty6fKOfP7hq/Lxj1+QP/vwY9Lrbkuhc02K0pNKdZZF5mB8KtVmpVKZk5LBrgI8KgutAwwLsAo4IoRXaNZIA0Zas6ZifAaPMAYphVaNczrUcJv8iZwQrqn2Xkcpe4/ZNJ28IDEibVOLDIFRTlF3Z0Ounf3EFPAqNnLCs6WdjpnS8cnd8AwfAQemM7BodHTvzc5ZGUD5OfpM69zcM/89uRmcxlxJIN6Hz3pzTTaaa3J955r0CgPZ6W3K5ctPyer1C2n9IC9EdWgEGJegdL1yE/U2tjY3kqh2ONbHXOIA+gh0uFTybwKg0kf1sayMa5pd1UAJ1hotEzGnwehqlS1H/1wpVaTT1fVKMxEY/dg/KjLTaMjW1pauqzT4Y1FCy3Y4xCuIEnpmQa+jtLtJLYhS92rUNjg1nJtaII4MJQI7m/1H5ELxnUkNqjvHzF6YmnSYp05z6vAy1XPCPqKkJGbEhToSd1qM4MTtEhptXvfKMnsrWtfMCwJnIbNEQ8/E+nQBNzgMDFTN6KDWEHudZlh1Tg+YGUK2AfoUprXh0Dk4Jv4S2OdKvYvAikK+rMbEX57bcilDE86jvXOMvVKZ56tz5AazTxJrt9MhW1Q9IX7R73PrPTwbQcPVMjbkg7F6leA8+bpzAwuF1alwLBWAZohpoyfbIDFNM1uRhUFx0HsWQSfBwqGb5Ru/6TvlXb/+O7LdBNMkHAJov8CRsEw+Bf/6WqKAj6OVOC0j9kN3hvwe7rQ4WVNkF6spAC0RY7PlfqU0087YGQraESQkn0030gGxtcSIEwJhEH5n4Lcos3NLfJ7t61dTLyWBYPmf3QnBzV3IL4ydyEse926tmr5ea8gDL32JPHb6jFy5eM5ScpMGh0XqSg2Zm1mWrSYKYQwbHzlENzC0nr5Tx8GADvKupNItikBcL3Tn5ElxkE2YeK1xmYO8k2MHw7U1OMGcjUQ3kRRP+MRGaGSH/O0cQ7YowlAEXWGgvfVogtEKGk+4Q2uGa0iSwjmPHGGRKtdmmR4HNt8n4ZzcJScKb8qIDeJdYXE2EUJ3PhxCFQkVaqzaojxGDqGkML64Y0PTrA4LkIMd65kNZ9oyFXRsUNz47VimeFGT7lkQbKx9edOrvl+Ku8u5eiDjBAm5DpZqctvLvivDHhRBsVhM3WU/oZi609miyjdgTXBIWrstVFRwM+d/YLJBZNOKMTn2CyI/+P0vTo2Ax5/YkHf+DhZuQJSAnwY8qSOD7rYUO00pl4CJn6HWBmo8KqCarQAjPqMUuIQfWcbCaBl173DDXw0FFJc66YHxvpASGfU8WGzzFcC1qdOyRY0f2hlHZJp5MCmCl1lbx2Vk0uxOeTef5HSI1IvLslx5vixU7xwLpZrm0b7cjrnnRYvyB5/5dTm3/qRRd/elWpuVbmdXelY0rDAiy3qxTMPWfxoOWC9ggGIs+56tgnoFE2jFGA65DhouThOuRrB+Z+foyA3dPECWjPVkDneyexPf7dF0D5BpXRkDLGYIV2sQa0MtQ4z394JzhbIWvADXqHYTSl6rETGnRdvlMCxtjwZzFMqlNSUOjSro3CQsqyjVcl16hPMk2ZbT8jNGC2IU58xsIOBncKsQfPVgrRr9WoyrxqpNdKUche5PHFywqUEYLAvYsbaVpV6rS3sXDoIhTAyypbBeq5vkYgSDviy1xgKFd5tb61oHyONd9wrtMFiSwc14qmtFsAhf63liA5b9HkPf7XpKDY91HRkbJYaJWSK1PibKiTGYFQeyvTbIDHE3voeMckMUEKkQUwxHM3woEGgeLPHN0zKeTrlixJmG2JHKtkE3idRFmfkh+Yq1yZ3SWEsu9LX2HSB2993/Cnn4s2ekuQOmOTiASiAQbHHu126bRxmL+L2hLXRcepoBCVkejwfFdjwcRtQlIaPh2bBkvnghvEOxCrU5qZQrmslgW1zSwIShQ7YyIhgIf4sSHNZbheL8sYFGPi084Q+I33N1O6J014j3iCPqgxl57YNfLT/wUz8s7/iVX5df+//eIb1xwoFD19KFxVl9hr52qt2paXanHHTmXWOB0kkw/kPv2xRCA4vDfuofJt0o/t4GM+43O7dA5U38l/3spU5kz5CpSe3djwMST+Ts+aOcu9Rx2EjT78yxrWGRDBC/KOJskR+t0fDN1Dd0iwz74hbqSSwtzXM1AliuNLRWIGInqxeOy8ni94ViTvK+e+TK/lVHyAUDtaZAj0n+psEfpDxRdWBsKR4JcvpG8OsbnEqZt9SBGxQMpmOLqNaeaPq2bxu2nqd1GlgMTx25S177wHfIFx7KQlL0xZ9vfVAutz82chRUZw/LnV/zg5nvM04IahnA4OT6FqwN2bIakW3pIEuCZgJGxwgkMiK+OGZEUg3OxpqYDqiRO1IEGw2QDij+RoE1GKnA9mQORwnOCAvGtVYDRl0ibBbMM8tCRU6IRZdSm7Djw4PuQDK+pnU6mlcfl+0rp5lZwGe4/7LdPX3QIYzrUWv2UHBnfEbmc+/+iaF3OymL404HRPiqxaS+Z9JS8jft+zvvm5dPnP1D+cL5TxnJhAm3RcrCNAkRKIFmhjNThQoO3921hkkN055G+rFCOAzVDgN8ULMYMCgUtsp6IRZAx0ksHROESVlGQ6GeME4rqjXEoLwyUlVqdemSLMFpN20tjdoZ5Y0j8BY5d7UonUXP7tTg/HFsWE7ioKKE+KgzZY4J/6AICmZcbK72TbAQfz0nvyJNeSIiwDHDlk6aQ1Is+MPshTp7KvbrTgrqMBD5Rf+b08D35ddQKC0hMzD6y3Ny4sQJuXjhKeqJUHCX8BxTFs/obsDRWTlyiywtH5EnnjjN9RJ7Q6A5BoRr4PZAeh7zPaEOiFkGwKUNRsN9VLM8tXpddnfB6Kd7qTNWaf2aZgM8O584H9EsjffkkCmxgRSYs6LMSLQnqwPkY1HRBdz6rC+SAnY3eNP7eCqrcFALhxfeB7KF5MIOdYt1SXJpgh1C5ZmiuG3WX5qlcjscQUyMY8zDXRGji9esSKQPkoVk+XUNPZFkMsyJzZ7LLJWTLnj5RTTp2b1xvceMmg60eR0C5rM43o9SC4f5FyY8xudVdFShuHTrYOCplwN6YYiy3DRzSv7lj/6UfN33fK388E/9C/nVt/9iUlR1APdRTKLLwVsV/gFcVyccmCAs6zLpmob1nHTYyO/3aqjjQlRlrcrs/IIcPXqTXDh3VnaaGYhAZLCP5s3WVt1w3c5eHn7E8w4JE+2xX1C8DOGcfns9tzWpPkDNB9+xwZ3GRTQy7Uj1VaHAguUejHxgX1OZE8XMFos1uav4v7GPK7WatHe2WMvBdZa86ZqZ4IbgLFVWl5E4KlpEzs3OCsyVCl8XX55PXnjEDS27wqiVUhNrQWFiLnOZoLBhWykeeQ3LqpkoYaVYkW//yv9FttYqcvmpYed2p39FHt58+1h4Tb5CdeKEkDYYAnvMhrSk32mztgLUsl5nAREksj0R8mSihmYw+daD54OzAd0CZXWqSIm1P1WFBZaqFP+jDgd/x89OhwsaWtBrWvQyl4WKPZQ4p9phIQroRZnpPSXe+Ecb83A6rj35EB0PQNHizzCj2F4m2tN77BMfebtsXz09ETr25ep0TM7x7L//T907J6fX/kI+dvoDzNQykmoRXkTwESzQEYWMXlU6u/H8NKgRjnM4nWVKGP0P0Ewr7uXhMPLpOdDYnJtfkt32rrRbgEI5a6FDfEoC4b12qyk96kOo0YH5pAlaGNAKSwL7FDPC/JvBapzeVpuvH5JoZA0WhyM53F+dFzoOeWxYA3NWAi2vBjCTbI6xX/FeMPwtB2BifDx2MKAo4YXSu7VmglS3lk2xWozY8KbDYVlp0vXS6TCFdBSvg1GK5wES65oh+N4UzJkJgOgoasf0FagKOgJSEHje0faXHVpT0AJ0o85GwAQBGxsKGuhmbQdquEzrC/TqbsCbrogiATSrrvUdWqeB2hPUpjTm56W1va7sX/TZFFa6sLAk19bt756B86i5vUpnstQlUqmB8TdCdrzGwrRDvA26jTmBgMGS6fwqdCxh95sQcPGMxUFnQsZOZR+3mYMc6uR/JqOaI1YyzxGgY0Yug4Fg8F2ON5Ye5NeLjWwa3gvaAGV07w8GHg1W51koBgecateopylGaFqA2T4dIpfwZwmTeXRv2RxKMjKYi86Ctf/1MnMmBv9Abpo5If/4u79fHrrwV/Lu3/0d6SK9mBmsB3ZLVNtjwu31JU1qgHn8SbtHDLZJ1xn3/R4Nbb9UIk4z/uYFDEAYbhHzwI0090bOhYPAhSkSotHF08WAbBBblIQLZE42KTBPkUscC2lNqvUFCuvtbJzNaWJ6cbPqOEJxsKBTTHDUopXzfgJdMDbZ6iwjFF1QK3JRtuidsWChMfeUflyV0GEUUG8DQT3jTjf8rWYgzFmICtG9UN0pLdVZ0c2MmGPWilhalgEG9KGq13bxzoO2iEOxwFYGmIPStup17JrYBekE6b8vuv0r5QW3fJV88TP5xeint39dNrtPRP09bJadevCtOUJu6ZoQtIN1IVZbweLuXpupftRaMOJm37M/LDLnUX2tudH0vTM4wQlBdlK1NuCQRJobZKXSeg2+s8BO4xCpUQ6DZ0HyN8K9ZDpGOR3x4B2upbmR2Xew51597ENy6XO/m3vRLxen4+l0Msa9jVvumJHNwjl530O/qkYY6XDBsRTRlBaK0qiBurokze1N6lBoxsFqK+hQeEG0zmelvXXBUizEyBhgDXB1Yo04g5pWMxsxsUG6NxzC44XpSQzU4FuskTZoFxW73RWIch6O48/rDK5B5vQEEl93KtSxiAvVh2FYuKizYUE93bUOSJxtAQRAsjwjYo5JoSSPFf+tCnt65BfOhW5c6jWRotYoRtGnvZYyZSGIU4DYJ2BUWJuNdtaZuWjsZwITMOjgqBArb/UGnW0GUxgcMsicrvGRsWdrltbeWNF+TIM2aoCZzkYoYofjxoyLO7kwpdSZUigcN2hVckeAD3sOa99Mt4OGNhwYfeawn3Nbd2iWNQbv1BykSn1JSpWqtJo7Ij0ET9O1IuoQIcOX1BurzRMJ8fplPTMRF7I7e9Yk6OmYiah1KRagnQINM9UK6/ZEXi3GBKIdzUQhI4JsmyMBonnJLIsH5W2soCYpNS5s/DF477TRfEjvzWisO7mBFf0Timj01BwWsHecUdMQCSHzEhNTZDMjnEw2VA7cAVGDslasycLMIVlrXlGaSE9BZd+SGWyT0vdjX64P/JgFwE/Yp4HPBDApPJFyVAOVgjCuKjnVaBt10I3oaGj/OqVd7h2i4iYyUmAikR3jAD777k+NhOSKDGUWiaFsSKbZdGS4mCOdjHeDyN0MF/BBd9hY5kJmATdOYBmw4Hh+fkmazabs7iDynOBHnUs90NVG7QuwNvQDjFzdmXQRBvTHaFuB/SFlYaFIKt5q4ZhNOtvYDX7FSxcHhBZBYC5kK/gFahmsGNCUyjVrYvAqTn4UlftGoXrmwHSC4am1i8Udx+A66hgZnoEGPWEWXkDKui2n38Zi0pdGuSHf+Zofkotnd2TtsuFDo3eRLkbPN9fy60G0z1K1FcTLarQU/a6MXwpnw4au/2rkjhFh9o/eUxl0zIBAdNAE9siqY+xUqr2BlK9pWzBKaOdEIlvTr0NZJ2R0lgNPi7qJbYNYZTMdo2ZlY+lmOXzna1Jfzxy6VUpVLVL+Un5am5fksQ/8P6EJT7fTMb+ELNVArl+bDIv9UvbLQdz72C11qS/vyn/90M/qJp3kFCzirkEEZAM4hx2qw7W5KAWsPUZVqjhML/ZWYook2ZDN0mn2JGydNsNosBt0JKnBQx2FZnFpzLL+qUxHiNDloFhujpAZ7toAq/PMdTL0ifM/mgUxcJY9iOuGOBtWFoZlNS28r2r6sD7EXSLq/DjERAu3zxffKdsDZPciEh3LFPuaMz8/T6pZCNhRFBB6IQyEsiraMid4H+p8hcyIY+Z9TyHjlUK4WMDOdVDpVxV+5Ox1FkCiI+X7vxOgeG8lNQHUKmEgSyG9TpZCOJ5B5LS+ULVE9L0Cdm9MVqbJEbK7hPJqnQ6zXGxrjxDWHgNdJoBrdSSB1pfMXMiU2bm2b9/7wIPyqle+Tv7gXR+QJ85+XAaD9TQTF19QpArudaG2f8esXWMRHlmEyl7tF2PSHFmTMs2Ej+/p+zDmyMSAuc07zqcM5JhbqDkcnpVg7SnmpTquKqRpWTpHxHihekrAMNlLdYK4LWBscA7z4mG2/uK6JCkweKXNZbeFMNfKtTrXrg7IfkYwsB58BoT6BcZewfUsqvSf5mVNe0xYSe1FeAfH50f6D9NeNnUc038e+TAvcWR6zxZhet6GTxy1jMY0b/tp2NhJpNH+WJOClH4TFcWnaIgXr42qcYkH4RSXG6pR8XSfecej6lIKULHGZLPFMmQvfAxkox4xZzbtRjgs0GsoU4k2pCB9W7JiYq/tUX2TKE0Z0AI6thH9QoqdAlMOw7IFFBMQReizckfA3WrRuDFPAA6GaBex2Ul9CAE+MMJpHOsepoxVWsxJqBWVeBWCpX/HJmEsK+qamHGCrxBh878NtOjcGU4IacL5SjmpkR9shAP5yud/s9y6cL888fAwCxAKvB/Z+iVp9bNCc2lnZJwTouuoZxYMYmZOhirTqtNBR8zVhrkgegwF0DWLhnomw+hkFf+OTIey5AQBrijjoa/JDZspBu0eDoHTsXnpC7K9+pgSE+R+Di7OjrobiKLlfRrLt45s+ezK7SO/g7r9qM+TH3iHzO0el4Oq6ajWirKwUiH1bKVSpJAe/oWQHj7dzkA2N2AsYW5ooStlq/i7SK+POTSQfncgHfzXPuCi1D28+xs5FDofN93WkLf/8b8Skm7DLjTnQlmMNBOg0Ujia+x2BdYzaeZYtWHoqNi6mGST3cBPXBuvKeGFUpBU2LuI0uM29DjsfpFxXCyzIHp5+bBcW1uTDuoHSpbB4DqGNSyJ3mc5tdJ95VAri8hHzohmXfRsfQJzNobYsKzuw4rk3WXRAnXLovAZLSARnCN19tqyKmflHeo0OA4/ouDFUYcOLcvGxoZ0TdeAxeQWGCHcygv0B8jewmmAwaZF3/o64FCoganrkkaZsZaThhfnsY0OT1M4rdb9aMZDM7dRwTf3pRjqZTC7SETQe063uhJRAN32dRqI6pjgXVuGyMYa9wbLXGiGHXuerjOoo0HgTGFjRiBAI9hsIG5LBqdyyFd1XpaP3iZ/7+9+u3zyw1+QT33m96XXvRJB8mysuJ3jUCwb11pzBLrmuH4lExByqFFmIk6HHDmANTm2T+29q/MdZS4MkoTMRi7aw/clz+aEuWmOB2uO7INrWyZMx5KxVLlz4raR26ahfYqY8PHAl+Bq5fpHcwztuDCNreyBtUpWz8T7QzRTqZ/nF4+w7mx99fGR6KeDd0BoHCRRlBtZiHUxjK5nLAxMV8Z/pyeohTnB847TlW7QTtuYLH5v3HnGSAD1yHptRs6de9wmxpiI6ChDeZr2pfrX2SWy0djoQjn3yo0YTBMZmNhut8xzHiQsJoDKWMpWrfC4sboIpTbAOArihWfGiKUDxI736J2H+CLHNF4MLPIVKiLMIRnX9UEzxBZmzUA5xlWNXM2WWDSQexuyTrpRrBS/SlbkKxVi5SApRooM7xp0ONA4G+/IArAeQzUmNOqv0QcOdxoC6jA4q5VGtBS2rT/jezUaCLOyrIrDt3gU6YD9vSllr7CwVatJjiyekDe+/B+OpORt9i7QCZn0gRNy033fKEu3vijn0HR9RSjoMyia/q5Zj5TYWRTOddVdLpmMQGrAQIUEAWfQuGmInAXHwxZZa1VnZ10qDVAG7u8zvdPh9z2AzW5/Td3XWSu1F0pV5uh0VOrLUti9MSO/Vi/J4kpFZubL0pjB+i2yvr0qa1urstm8Ktd31mVjZ0MWG4vynGPPk3KpSvaiSrkq1VJdaiMcLn84GH/E1jMQrBkAFHryb7Sr1HmhU2O/+99ix4bn9Aesy+51+9LeubHnHtf5swtlOXn3rPzah39Wrrc2FP5idKo6imPD25yCAMmx9c/X0MFAyuUa2Z5CFDI+1g1Wg4KC7KEA0goan7ru0GgnY59nUa31NGaw1pWkVpmTlZUVuXz5ohqkhaLU6w1p7bYzdJ3+5NZuy2j4X2MnI/nb8E/6F1Nc95qQWJSQooa+GKrGCAIYGhxU+mAuodDrsWiGByywBJ4p/Jx0pWnUppEeAoM+avhpnaiyB3r2Qvcu/4/5aB1ogIC6foIV4OpFELBVbQ6NIWk2xY1CZhv4vZGTWD2J+iYmGojCdTok6qwECl1fH+1f1+xwpwX3acwfkubmVVKwBu2gkkLBmEXjONDakhAJC0umFRObYa2QKStct0BYUh9n2TdC0AB9rUtj/rDsbral212TgZhWT9RmV0YPY8IpnQMMzrJL+jIMYWEZn1H2zDR2jrfhhup7M+u6OxEhUO72IbJYVofpgd3InuUY0RfgGA4NHGLsgZo3ggWm1hSHQtFWZgf5pI1+thfJvdJY60idG7HO0q4xJyQeT1wvnHEPwXdTVUdWh2sC6i5R21Qixb7qlQx/Dt4B2de2Nt1JNFw9qpv/NBZlePo2h6HbmjH6vPsekJ12T848+tm9U8VO9/jRUViQymRGKAhoRkH1N/zMY4vLQ1h9D3010QEZ8SA26RO11YyTkTmNonvGzpE4SxALRNTD6h1GvX/DOiuUKeMEDgZSrYH1qKqq8NmMzrjnA70qMZjaX963CtdS2sBkkca+VZY+ijRFZK50r5yQNymjG++ByK3T3uoGr3AoywSweFzpd5n2JjYUDgTOL0mlVCW9bIdKo86aZc4JU+xRTYjBHTSKBQdIaz9Qj6JaJO6YaIcy84EoHPdutdK+6aVvlcXKLSOV0a/ufkqe3Hn/VKP42PNeLyu3v2rEsZ4JSZzSUPTJ/dn+nnJao0vFi7vBFLNjYBS9LJSCn/qLXxcUzo+L+mcbjvPWn/qUNNeeGJHp8I0ouwEUZL58Sg5V7ye2/0zzt6fqvy/1QcuV58nJmW+8oWa40wFDuzGr0IInLj8sZy5/Xp688qi0oMcT5qJtwOa4h7002b+lVCxSfA7EA+VSmf/iPxApQKEXdUCVYknKYEMrlaTM46pSLlWkDLXoUoXUkji+Uq7RualAPKtSo5ODa+R91E6AM2NZyZ45OBR9NYeGSUt3gvB3Oyf8q39D5qaH/7oDaTV78twXL8j7PvnLcm7tjEb76UEr7CrJ2CnFrK6R7nBbx0SFp4TjMBOBSKVlAm22EzIVB+t4HY9yOxmL2iAMhATWSbuPFXFT1K9clm5Xs7b4VCoz0u0YrNQMIj0rXpftXqGDNV+RNpjw7CycS2iFw3UAPzXERSg6z2PDAtRI76395zAsE+B0AwzfD0QuFn9PNgef0VY5FS8zGzDU4LwYExQzGprJCAXgNM7cqOxLsVyXer0unU5bOhCWs1pBqqzbNWOhQs0wAFKsLENav2msXjDwIGzIfVAZqkC8QgZO25c4XCJ20LiWgqArL1InxTmchraAiEgL0qFaXRfp6+/Y1zTbACdHM+WsR/TxFe2xPC5m1SJ1rwlLmpOCPRTjC8eliGD8/WfWdrYFzjcFDq1PvR4ji3DJ7PfuRO15sboR5yVzs3xGrEyQftT93GEOzksc2Ld9hTVAoOXNX6PUmVDWTM5rOLcgnWJfRfTIrjOC/icRgjvrXjvlVNNaV6UZLhfqdGc4Cibj+i5Q6Cy72RfBQMjTUQOy5ze+jxOm8WT3cdmRp0walM9EezjYwAm9KIvzz5X/6Z98n3z8kx+VP3rvrwwVmSuMJpthSBtrqk4LDmgX2RnfYcPZJT++oFR90xRqTeH4TE0fPOn92oIUL0SsAShCKEkXQD57BKvzqIsu5tEzeV1NfM+oWJ6LfhSlYOTdFFtrheNym7yF99GaDl3AVcXaooqG5UZxOueuOTaIZuGcASl4YURVyFKztX1Ndne3Vfm3XODmRnYVUvHC6jFMrmK0brl5OwAAIABJREFULLPa5r1Jl2kFdkrt6xkVhXC5k6QQtJ4szh2Rb3vV22T1XEtWLwxDieAMwYBOF6SPfjkw8E+84JvH1DIMOyJDV8s6IVln006YpjAcWYuLf/VewqRufcl3THRA3OnYuvSIbF99LOdB4+hX7IAUZKV6vyxVniuzpeMpJezPbf572e2jfmlM5nTSeD+w70dnZWqFJbln/rtHqniPakKtUZTFQ9VUpuPs6sPy2CV3OoCfV7szDYnzjVLHc7Vao0PeaoEhKGknjWwznDmancaUBqfrWaiMZyoYaKM/YPosexjeg40zOCWlApwWCNfVpASHplBilA/Ojzo1cHjgyOjPiZNToXEOBwjBA3VwaubgqMOT9/ngF94rX3jqITUsA62sielxkahqZoQQJxftS64UajewJnhUFV+HugdcuGfUn0m/h4h3cAR8TDoEyu8RGUQWxYVx6iXzavSYgW8OUHpkRV5kVHuSngLujLjrkjc/kr+hqNwdMs14apZGM6ERHa/3qTFw6fhRGBSitq3CVTkr/0UfNNRtaNBII8IGc/Gsash8eEAPfQ6jTYXYFMql7FTLx26T9vaaNLfWGG0mLIgFvWr08WncIULgCdovusFofQ8yCKWazMw0mNXZbu5Q60jrPasakIRzwZMsI4A9j/uF9aPXY+J3LyqnIxX1rwXWQsF6LHkQr792jqqem3K6wbFiB4T7qdskHij0+TciqFSswAm2uqJsgDD63YlphhAU49bEZ8Jmy0PTIKtkOiEcWzzG16+UgZGMB0NcJN9aMbob+qOek6LVVkTu79epeA1ZYN6zQbhs7A3Vp9jMDYy5lgEJzkU8l70xLrZoYzCnjX99HZAD22wnX0iNVhSj56eRJl/hgI4I6bZjctfJ18ub3vx6+W/v/QX54mf/eH8MY9li9mdiQo7sijjq5WlH86izC098jaEiM0/tJ/jYQNls52mq3ZFeXhCp23wC6Yroidkv3AFyW88siEUO9R+lN1SBn66UinVS8cLhoE5FSNErpEhpNlWsS7MofTl+4lYWZF+8fMGYvsxZoTGBK+A6XWk05njuDigz2UQ4OVobksIZ0yizqJ1aGGp86MUsA4N//TsvltfF477bXiEvv/sb5KnT27K1MVwIrLS878jpn3xjFpCsldsfzCim53Vvfp9ndS3SjkZqgOS+M3cirj724RT97SgHZG9Oh99Sn32U0xE37Fzrj2W1/RcHtFA8PZeplhbkcOUBOVp7+VQ3gGO8cqyWcjoeX31YHg9Oh2U6aAT6/Mt7d4lRdGjlsPS7PVnfWDdDVzdCzOlataZibhzTzp4TFTwHh8ULe3P8vThRlXpKZbEj1MPWSY0Gp3XiwpvPwpXi5SM8jkcxgWKqSAWkCaUki7Pb3ZVtaDygmb4Uupq39VeI/rMPrCDbAiGauSlJD+xMrKf2Qla6LVGNga6FpXJZej1kFCxbogBQeyT/OXGoFRqjxj0zC4MBr4FzWJztDqU9AA3yvNeccbpTdQp2d0CmPGucRG6zmRQ9WCFqCrVSNLg6Z+irAAkyKSQcDeOfIqcGNYEDgvdxevCzsttbV3YrXtMhJxhzyCq5cW96IGFt14L8SrUhnfZWoFDWAuGavPorv0bOnH5Ezj/1qBZ0w/g0pi0yGxLSCyX0WrKvm2iuR64DLbszEZERsaIwKgSscFdck06EakpArDCsplbvoZn1iIDF4Kp02gzIG5gLRmWe+U7T78L3wMAY6ZoyYX+0SiA7LxTB+wSi4+rbcdS+vMCqzUcY9eg71FIOt1kzX/GzhumdY1/sOQjq8CTO84zdkl0tU3XSRrMLJ8EzBqGOB51VokAhnms3pml3w98hUghiePaSpDSQGihJD4FJd0AcJhXelcOobL30wWG6M+F6pnNHXUA6w24jmN3jhemppRsvz4NHXjc2vG2Md0DiTp1qy/kyPWicAfxMPrIXXZUOyWz1eVJtlGV98/MyGFzL1FI8k42acK8JxvvIRcBTfDHucAoHifSq0PiwiIFDjwzonTQ2ey1zSgJ1YLTY6t/MgshbhMm6pBMuFAhiCbAMCBa9e4o/6gAn3bapI6EFptx0sGUgUmv6EtB32dxcl+YO4HVaz8H1mJkTy1ggW+L1Ia6GTniXYoJ1E/K2O8Wva4qgPiXJfLA9zu1Oa8WyZwH/W5TXPfBtcnz+Tjn9WXN2Mq9+s3tWTm//WvTX0ZF0P6hcX5CV218pS7c88IywO0F34+qZD0dwqXQbYwekvXlZrp//jDTXzo7IdOSP/WpxTubLd8hS5Z6hTMeo2TLcd8+iOWxNOV5/lRyrPTh1w9Czz33RoqxuPimfPfvn8tTVR6XdaRPSRDV5MwtztqXgGSTGaBIB1/O8HFn/pXlsNVVJFil2XoM5FZm78ffKCKQf/ztXkbSXEgIe0d+DwZF5krzhn3Jw9Bf9vz9p5iTCJcHUBCNMnQxGws1YpgNCY02NL4Zf4ESgM+zv2qoIUmHP6XTetgjZGmZOihs2Bqjy3ofrAieji/o2ywZ4rQieYX5hiQx819avafH1ULpJn48wIMZLEppVfW9xxiPbgcZoRaVtXRX96AhMon1jA0IzQ07Hq04I+9r3JWZH1PFTgUVrnxTlQuF9CsNilhh3UsHGUMvB7EEiKKhZDhyqmZZGY1Z22juqp2FaLsrwCPFiOIWmtWAZFULMscfT3sD+AagVGKbsb8y4e/2JOUWsiwWMyhgYLTOjtScK2WVPIdNCuJyNUd//YmVu21/0+bT+wwoV7Zmi+WKQKr1MPKitDtLGdMi8eX8zyaIZueTcKPgY77s5wn96Wc/q28PYOdq3ClfO1pFyTIwQlw6oh1DnkgmATlrxdBNP6G7dOXDGqWnOd6pcoEhcNZ0Oq1LL4z2qY+XvFNPPC82NkAL34T0HzNBW6zOys7WeODZW9B7mZAzxivs1Ztwi05UxpIHgwljfNICZZilL1/MadDFmysrph7/NgEwaHM+m75muQ6gKi1DDWgZITLyIH3CDb8D50gXBuND32qw8x2UaB6RUk3JthphVMFzdfOtzZPXCk7JLiJIzWcXRGotYeBSFDGK6oGj0xoyEIYckgbcF8SUa61bx6hPaIoQni2+V6uCwTlrbuBQOolkI/mzQrHBPXkMdDiq8B1pFdRwQUAz1Gh6NC06MGx1qnHETIquUih6aZHFIiWvNjCmpO9yMbQO5gy40M7U5+dZX/ENpb9Xk3GNwjIY/+zWkkRGZPXK7rDznlTm6IXsdPMnxyFxsXnpEWtcvyNblR2V3O2bsGrYQUaPS77SoRp4+Nm7D8HlwOpYqz5Olyl0yUzq+/wZHZ+72N6Qn+VlXRGb7I77b7Dyu5AI5n2u7n99X247VXyZHqi+VcsHXnfzLZHvm5D2z8uT1z8gHP//uxKkIG6FfI56PBkHhV8Fasp8SUbwhmE6AP0anWd2QF7F6MWf43czX5O5qxnoNg/5dZf9A7cxnC4QTNqfsmGxv0FSO2AjdXdLr67lJO/xZ0w5RuKaTRJD22zQZ3Egl5NLJFkraTsu+wFiFwR1w+74mBf9KI6WAXdJANviPsuuqcZ91IBYXl2Vubl7OnTtnGiLWSnOM6o0G+Ddkp9lydmA9IFpfC8WGLC4uUpS12dyIXliWvMZd1ARsR7ptPBfrbJQVEC1dObQsM40ZOX/hPOtvuMwCuWDwMy3jN/2QIHzo0DYURZtzEpizBtIarMqTZMPygJESqHBcElqlOlXKIKbRaq390LGCd9HvNgMUyrPNoPPXmgpzJJGpoJNjLFLMXFgWBzUgpiuiqWplFvVglGdtyK5FuyBxBsAS5UJ+up+pOK6PD2SVnNbcA29wxPh4dDDVLWY2H3WZXmDu1O1OUUvKYGPjsoBhErRTJAEDXMoEkRoPYWz4YM9Cu/IyC2xYSWtCmE1A4C/WSUnPxgBH53CO55iP3cihGZflmXblnJQBSV1H1zTUpc4tHJLr1y4blN1ZrYxWN/RPVD8SyJiQPVGn1wYGnTyyfIKK3+FU7uw7yiGw1UYBFydIcEat0Gdut1h2KZrTyeP4SmrXy7LI5vTf3zog0w6qL/VxsfFNERnDlqKoyHOVX4o2xtGIzOSdxgGZSoV9nOORotgFRtbYHDiRKjK/sMgoQKej9QzJRjgiWsKJFcXTUo6H0Rv75IsWtEANbDUU5D7nxqQT99bCd8lM4VYDX/V1A7XiMOOuCgFAzdogQ1E0yJYaAkqNa5zqgIAOENWyAkiSM2BDVrz7gNK6JjBo0UA4H9icdUd0GBU2Bq8XwW0swkLl9OC6GPVWX06sPEfe8OL/Xs6dacrG1XzjGE7IudYfSKu3tq8RCWekNn9YQB0LithptS/gbDTXnpTWxnmBTsXO+rkhdfG4QRrxnFZXwk3rxMR+OpyOfXXYAZ0EGN2oT0kqUi0u7vlOR47XZO5IV37pT/9NSmPCrJBg5OjviQHqEffkhra5ZjdvtyEcLpL2P6KjI9coDtjGsKwMFCiBSqpejLMEuVaPRleiizmRBAT+6LaoarnOI43yJo5JUsgbxX8z/Zs1lpIMgcKe8HEdDMuC6FKhaxiipwYtItSHRcS2zDCYoTSqtGvteiDPKBVK0qX4p9NzerOKpAzHvXswoKMqHBf2hFPA83ij7JxRyvLjN90ilUpVnnzyjOo4MSNhjpLnNExPwp1QwLfU+TC6WltJvWWLCwvMzFy7tm60r8qUWKvWpdODyKlB9Uzx3KFMeFb0YR906F4jYkE30HufKf4H6Q42A9NhYAYjzauu8XRCSnU+SxEU8ZbRYJ8PEPhKs/wlbFSaPaBiuutneBCLtL49pXaHyCFV2e19RGKCSZbCa1OwR6kxzjFilP+e9SmW1JFQti0IDqLI3SBbhDCpI+GZfA+ukV0rC0EvFEj73euk6yh1Unuxv6mts0YUzprmLmNHQCHRlqGM60w4jKP3bUFBLdh32uKI/cqCfc7c5oHE9JIRz9nom5xA61S2iV8iz+mY1hGhs1yWlZWb5eq1VRmAhIP1vhHLl83n9AJhGkAhY+K1Sb6Hxxm6yPFD/zskDm2MHRQLGjPTweUFTp5BqOB8u9YNF49IlDCsndGaRQ2SMaRBfF9REfqeOnzPW1H8ssfrZEx16b1Q5U5zwRuI9OddPmY/uKF+xcIIYcf6rOw0MyJ73mZuOunNioY4FqpRmh3T9MkejhkrBrSH6+QuFlM4IEO3sEgZ0t9kJxkqki+o4qulp4dStrgnVbKxcCLd7fzYyZ3UwXLzoaSLMSMxXRmguD1SZj1UeDWpeFnnEZirXGkY19Q6EIdgqdIH3qkaCoQ7WAQLRgCcFxTSq0OlON4EyqUbj2Y8sLl41MRVkp3SF1f27AsMAGTYErpFjaLb9bmpYsFTbZA7Dj8gT55ukrEn74Po/WPbvyWt/mpkEu53ICTnAbJVqc+nLtTevDJGZ2P4ntgEj9YelK3+47LdOZ/TqGHDyQ2heumoLJRPHWim48Z75UauEBnmN3KZEefWZ0py+/Pm5L0P/aKcX3siyYKkNixnJMJFkqyHGnIKKyCiCLleUEQH2zaTyczbBEOMXBsYP236ycEOhOLekvS6yjiXylBYIbPOK92cNQptD55tSl5/WGYCBBNOKZ1qVLyEG4ooyGd4MIDrjTFhMetjUX1Tx1DKVv+gYB77gGdNQLGLPjBFdBcwtDUAmQU6JFgJuHYw9zPCRXNnSKPRWJMAFenCGB362BoJJ8KgTm6E0uAltDh6G76khv3N4aDIQGhWQ7MfyWjRV29QPDNcXUcoRHYIYSM6XutDrC8ZTbc+paaQiSjibxcL75Hrg89pFN/1EaDTAaV0Zi4c7oP2OI5f11WtQ9J35M411Oo7HRj4wNKbxhP73/uwQueO1+b6jvtaEbqNNzgHyr4I6JVmOVS0MP0JmjHM3uEZse6joxL19HAGjXsN3vW7bWY86JhEwoKcP64d5cxMkZEdWLCifc9nXczKxWv7dRyKlXE83IFxLRS/TooYxhwOz0SFZwmihe5AY9zYfsiHGM6CYJ7AOet0koL/EUvaxD9XGgt8L11kHzgsh52eSr1OwoAORZCzLw77rIpR8v1DeDn+4HpoJx1IHGMzYUisMBEpJRxzlNJ6CkZo48gY88iiFRfIwxZyiJnXRHkwhP0a9S2Do6aWPiKzlHFAlPc7N002sdunPAAGNbxwMi/9TfvkxLr8pYWI1nCflCuqOtkFp3r2YxGs1It/pro1nlimMJ1sJjfQiLCAWVG2T+JYoTP8zSYfF5YEl+hRJt0I0pNCWbGgbG8qoVSfTRYr3wzLtTkaturEaTQhoR+0+xoWtjF3kxw5eliePHtacbuuTm4bw1LhATkq3xBBPFAsbgWfNgbUATFa3YJ+B8Yq/UTOCI9Xx0T3E8ylSA8EeFE7nvA8p92NjyHsSwvidZE3DCsL1XWTYkG6Z3E8wjwYkLXn9S/8DlmZuUUunN3JLUpHi+GEXGp/XK7ufvJAnZAbGFlSLx2W22e+VarFefli85cjByRriCe/w+lYqd4ri+V79pUFuJH2fjmc+5x75+Rzl/9MPvnYhwzUERmvfMCo7DgYnag1wMarugaMFIfsXTTnh7IW/t2wkZEYuRlLP4KtJP3txyTjAFH7Wq0uW6DwDpeIr5W+Z+ybJBUrbmvrdUNBe/BmgtRb1BTPWkYQB85Z034INQ5FBlVgRCslrGZFdPkoSKnUIGtXDwKOpHZ1XR3N7OLZlpeXKSa4y70G9/BscJJ9icz+pI1eiM57JYYInq9crvM5QdGry7TWqICcg/sajHFXDA9XTO4bAFiRk6F1dEaLm31/tiaHdZPrt0XZAU2JakJ07GnROCic8dHSFS3Ub8sVOVv8JYvkAg4FEgJAl2D4O/mI1TQgU8EL6HrMmg7iZBE8qsjs3JJ8zdd8rbzrXe+iAwMKfYV3ITCU0Cur0ngj6Hxo4a+OJv4fzxcZ/u58sG0YE9Q4seg5fqajhC522GySSYkqva1YGWMH2RZ9JhKpGLwpUM57TYBnq+JFKoJMeWZDA2HJ3PB+8wy7PljefE2vfiHrZ2ruyTkZ7Zt9LJraVndSxrUlsuFGBEZZu+OMpVFWJswLjEFzGpk9igPJHD9W24F3N0otncQCxpxGZzRHKZ3OQ+L8pmpn4gC+14LEcxfvI0DQbd0hs+Cu0VKb4822E2ef0+uuHzJa6mECBGt0cngf71hPOeBMw77b8UyfGHD1OYM7xjlm2zXuu2mdj7zjDuI9pByQihQqDU0fcvHb4yfuH2PAiIsYmW1gkV6MQfRFO05xmzETcKdpr7xUqTMa1N/dMqgV/jGRrcgJUWiTCVtaipOPC2MIC7KPZVIjlqTeOCz1xoysr1+0DQfq8y2FBheLQirewXcrbtgzFiFKpnkI1fnQQnMtOo3+xhtq0br+XfdUTbd3TUvQKRBxtmYuqPVB+wORNC9aV2rfJD2q2RdNqeqGqFS92i4NTjrUS3+vlMry1ff9Pbnt8L1y4YnRcCzcm5CsnT/KUUxP7VxPk5Oihtps6WY5Xn+1zJUTRfC0A+Jt0eP/1unY4/wdc/jxkw0ZNDbkNz/6nyJXw4znYEhzQtlVNAoHFiEIAPaYgdRxn86QmOsSSkN07ptpH5Uo2xpgS2/Y1UKWISlmZhSd2Hy39tz8hSq7BoKg5eD6NPmBH79DbMAPLexBMBN3g2MA8ggYe65hpAXUlsU2OlvWA/A5PLLufaJ9B6M31rsoCLSzhGKER47eKu1WS7abLeli/Qt1MwpvW1pYkFMnT8mjjz6q1K4a4ogaHvevvy/9Xiluo4BFlBqq1hpSqpSltdOM9Cnw1JpBDoYzgx3xOMgbVFnn1Y/xsaO/h3HAZ0z6CJowyhTokWmt7yGUDRAkwpsUZqbNAQzrP0p3YLUqAbIZ3Q9F7MymF7ROAtkRPF2lIV1kK2AsFqF5sywPPPAS+ejH/lxk0JIBnRAb2XQq4JAodEzggJhhxwJzz1ZZXdGARAMW1ca5UdG46nh45Loix0/cLK1mS65duySF/i7re1Tc1gJrEUQssFd5obgF0Bz2FMPy1CGIGOV8jhqMKxVxz3MwfJ93h8pqkLIQLX2hSRZB0QyWHbAAY8JaFVEJR+xeB7aaxTZPIKSYcPXYhvMgqQUPBIF4wpzMprAicqHavfWvF7On6tyi8TcKDYT7MtBgx7oz4+02W0IdDQvgelth83CuRMLOOKaT0KXrBLE62bF9PdqPeOZrQLLUr/seGYoH1YjxHsT09n2/MSfGHuSow7LeMms4YFRjU0PxGOo6WsZiEF1knAPydDzLfq8Z0m3jMX++mIQFI4rkTIyCZJ24GBMMox0TRhB9AN5ZBXq8vsG3JIhCJcV57kzEERQIHlYoHtUjc4g5JwEmkGRl1CmyArjCvBQKWDTUQCiUZ8jNrrzufSkN5uT2wtswg0Msi9t7cNY8IwEfQLMfav7DFdCsCDU8PMrFrIbDucxx8WzJANSSaKc5IFYsiesRy+tQAt7B6X19ocGd7R0iMsc+N2PH8CDJBjGQV9z9tfL8W1810QkBNfBG91G51P5IpjYkNiq5Ck7piEw+rlysy0rlfjlSe1lu8XTigOi1IAy4ULntact0AI60cKhC8b0nHlZ61b8Jn/mlstx656z8xkd/Xq5vr5lNa15DBLkKeRCVrbe5E1NnKgtSyMrFmiGM2Cns1LhXk03VcUxuTyfeRdL9bmfbXq0jwsYYMgpu12Cdo02rdNnuBvDorJGVgVFpy+3Kxt9LyFOhINVqQ3qkRB2QYYrF5FjfYFgyWGTK5AZ98XvRCA0F2eoIBFpcz5AUVJ9kefmY7Oy0pN3e4Rqo660Z22hDRXVOUECu3WEQzMiAd+M+dFyw9P2HLJOYsXSFjIVP8QKV0tH+nZ2dVNbEsxIIDCn1rn7w7sso4MaqyMgxVzQbQbEDYs6Yn0inQSPcgNqg7/S6frZqMCBzpMXo+N3vWExECd1gp/aK1eKxNkhrFebmFmVza1MKcCSY9TA4HCFUGE3aF9wTmCXxQJbSO6sxb2PfHBBly8KzaptApZuqKTGjNBAPsNk2BjiGyrK4dEi6nY5srV8KNYM+T9Sx0HdGPRkSjmihO/ZPyg9Ewn/xu1DhQoMhm4NUKldkeWlJrl5Ztb1Ka5HiwCE1MOJrZm0cm0ee8QiZkmAr5ED4U46BjukDg58jY4F900lscrOu4+zDyIh3JyIEgJ2dzt5/nMkwCDUhWCGrmGEA44uLnYQoO0bHFHA+q9Ug3XOUKaHjp9BuQq2YPbNj8XcXJ4wfDQFmX2ed+CZeDAIcazpipC+JAzLR0JxmV84UH09zyrPqGHiSwNzWlqXUOCS91lUZdK4b13wcdXpWtXpyY0akJVMnZhVMuWj6zu9hyszveXceyuIUpDJ/UlaWD8nFcw+L9LGxRc5pdHxwXn1zM+cGCzkYKfBfBzAEZyOBMR5nX/w8c4K1ONGVzpUtRRfBJGNzd+nHuXF5ZFG3bKTfdRFR5XE4BKpYTOiUcbrrruCq5xoppD3FDQmLmGVDeFGn6oVR5hHGJHtCeJVteK5BEuYkwfYGN+P1o2xPwSJnaIlhxHGvV9zzOjoha5fbcvmpBK88arAgI7LeeUSu7v5l5pDJTsWkAVgvHZKZ0i2yVLlTFsq3jz38TPN3pD/YpRr5fPm2iQxPk+6d9707HbNzZWnMlaS1uyX16py0d9ILNLpzdzc/kIIC2uzxfi+oZ48iA9hPe5+uc+66f14+cvp35dELnw0OZgK8GjYe40xHrtNBmKB7BepYw5yEEQ1DqhtgH8NrqQf+4NCrYeiOhrNCaS+4xkcCd8FfTQE4jvyG5g+PX4VeJR81eV0YUW0H6E6wyIWZShxRpDJ7hyKpsAkAX/JaA4VvQFkbhjtFFmlHGJwyFFObY8EHQSa3KnOzS4QWNZvXLeLqDh3urcAkq7Ax5yssjlFcgNapQXTi8RoZ/TRePZvBBiSZFIdNFcsyPzfPjMjWFrILyUePxnPGkBi8J1VbZ5E0aZzdgQheUGb4JnVrCfzEqGhp0BlkifURaCZqZLxPFNaCv7flqpwt/BeDiZmx7nowXCNVQfzQyjFZu3pRM98w9kAHjyCUaYhoUbgb4ypIG3+Umhb3NT0PQHlQ9It6JJDNhKLengy6CscOTgCXfdWo8ZpHrY3os7aJ67yzYvnfy5pJCMe7KxcxQfrY91oQnRhp1qgYtj+/tCJvfOO3yPve+265sgo0wIDICJDmhCyKvzfS4lqtkVPWm8OpQr4IBFak294eDdEipD9SYM+OABNEvJF17eiJU9La3pbNrevMWoW1KS+rcyM38nOD42BMaMxY7NMmhJ2JwGwgI/C1LrKzsHZw/bCMCwUtYQMYLJsLjMHo4Hjz+6Iwe5PKkE54+AANjOb6X1sl9IN40Xu6xug00p4u4wdbiuu2218kz7n9+fLnH3u/7Gw8lY7e7evCfz1PomZGP2GG8adgWhyRsLABR4PXoi/KuoLNsCxf84Z/JMVBW/7oD35DpLed5gQfBzuLFzLSHCaRV2ZWuHHqBhFYQnwx5ppsFIrcQJQxp1iucQNxzvNThf9RqoXlkNvwAjKqo/Na6hh48TmdEnM8uFx4VocpFuV5h3K6uSLp80yFGFs0jGyUIYZaD/xM6ypxYvT+GuUhdpmFimgLNkotRHXzRAN1Fk62grRTR58rr3vht8uVi9M5Ibhad7AjO71V2e1fk+udM8yQ7PWDrMVc6RaZr5yUanFpT04EsjJFZh8P9jO3WJb5pYrMzJWk1ijJta1VeWrtUTm7+kU5v/a43HfbsJBftVyTlYVh+l68l1q5ITct37bnRmJadNr5kahn2uFBBmRrcF5+9yHoxJjzEJ4oLqCN6kFsTCb2vTsdeiKNFNQ7WcE4/+ipiiHYaewGOEvTcJeGYGIIpNhGbZHpkBF1tyX4HKmciQWzLcNg1VymApT8AAAgAElEQVSEKdEwx/zjE2gDgnEBAzVuJ0U9kj3BggGlcl3mZufk+uZ1g0gqnbd2iuk/eJ0Di0+r7KdlRMK7XWk2FQqlDEpWgB2eI2+f8/cV8V6Ba5fnRw6ZNiDq1MyzuCKH16lYAXpgFwsuReJYJL3qY8SvaWs+FcMtc2BwHFURT5xBZrKsrUaqHLK6jv3XBc6K9YslQR/raRD2K8hjhZ+THvS24uJw0/bQbletBoXdakBISmDEgt+Cmg60Sd/NoLOlVLoZ7L8zWpFmGKxaMB6ZtdZMFBXQDQasNTP+ym1/JDGRZnhInUvlcfvYGFO4WziRmQhmJOi8WJE5nDCHORFibN9Dhd2YrJgxioqavTYyS0aT+t0zG7G+x6iApReSOzwrO1XHBDr3LCI4YWU9etOtUqlW5NxTZ7W2E2O/5/t0PH8nXGjar93gJ63z8BwaexlHBPm5yFjQAQHBBsg8CkrNi0+sUwKHNlXsnuOo4BxqrFitLe2uaN0JaxkghDWDfyVjjfOSmb/k88xnQKZ9CXs8LpXW2+O5Ew83qE+2mGriebkHRFGyQlEa8zdJpdyQzY0LajDnpPcOekKNbDep7SISgv094PRnZdKmPNEhFJ65sAmYZb/QBRCKsbbYc3Gry/zyKWltbUhXtlT5FUXV2RSyWxnj4F90JLQ9ZAcJ2M30ghNDIVLRIotWhchRsSi3FL5LGv3jCeVgSOkqWSc2rj6Ddg6L0kVOBcPM4Gf2QqTWaEiv05FOF8rP/j0gIcbeQ72PtNHl7FuGIQkOiWdkoPSszoaxt7B9ro5ucCwuOJry1fu6ESJy6sg98roX/gNG6y891RpZnD5ugMRUsHlaF/XSEZ5eKczuydmYflDu70h3OuYWylKpFel0PHbps3L60udkY/uqXpRjOTKMLMuldpPDXXLuz/eSOMSlUklWDh+RreubpJdemllOR8isOLZSqcuh2aMGs1HjyvezSqkiRxZOhA1Oo5gKEaqX6wfu8IAlCf3yqx/6j9JsOfwsMWw9ksa/hE037ZgkXefF195X3qfx9fQ7QI9YRKsvIJpH/rs+c8J4hT4yOlJXjg4pE0TlE+0EvaYzNLmpF0f7tf4L6xRw9+hzwDqRPdQaMz1WAyhR/UNMSGLZzWBJWqYH+QrNlgCW6cZCTwoDY7OzqU/FiEKF9WnIpIGlCmfVaw3Z3UVRtcG2eAk9SWtP0DI3VqP6jmj86vOnJQDVYHZIUTza43FdlFqtwbUGcDBAyAj1cbKPzBQgExeMcHYx1mXt60IfdOMKzbI3Ed6j/i2aU4klnohYunp8AexqFgRCdqdYknKpZv0KiJvIhcG7ZVM+ZQW4xjxk/c7xQ6cHgaeO6YJolBjBsN6gKredukN2mttyZfWCZkVYqxML/fl4LEi9MS8nT90pDz/8OasTsTo+Oq+qEB6yDszYqOPg2RB1DJIMlGdFHLrlxeSaKbexH+/7TqEbj0Ncn3SxVhuDYBX6zCHKPsPcsfb1yq8fr3sOCaYTlmGnivbdPUf97d6+fqSEFH1MZR2XTDYnZ/VV0qSIMCYEG33c7bUEYFwgNCxpviY4RbF9MQnu7+/RoVYOmSpVmVHkWgEGLaupDfCtbFF6/HuAVSEoadDN8My20ASotrUTjnpcfxKW33Qm58vGAVHs2gihubxR9SX5W7xRxhuWL+K+YFrqeJyBPG37p4FE+bXc0N7rhNJdK2nRftOFdh0uoDQaks085YTFzofvzG4kIHqkK3IivETYBP6W6Fakr2eYUi/O8o04YFWtHRYN4mbnGGJnCzFoQNJmpL+ViUTXxYIcklfLSgFUvAa9Ar7bi73N+FNcMDIR4NlPMiAUBsNOaE4R2Gq2t7el1dqyWKxiRpwDXs2qSIOA5xm8iw+Qya7QqcC6VFUaSI/iUUvEt3f/yZ0h/dc1BHAgxApfde83yKmj98rGWmekYOG0w/fZfNxYp6MJTQ01oEntyUHggBwz9GyTgMNJfPHQBzAaGDZaaeAwGxU8wzUwbjFO3IEJuyx/AItUrT5DY6/RaMjlS5dlIFrXRKpZGsJuXEaGeID1Jd+pA17k+50FDXJksBC2UirLTGVGZmsL2ogMrnuusSDzjUPy6ccfkrWtVcOxh4UnLB8JkaruWCHIEJYYVz13TR6HgyRtTXIoRWpDuKha6F5fqlzgT99SQnmNWgGLHhP/busB6jLoTABOEmOyw/zw6ySbrJNZYCYCaoV3qFFoc3uQ4e3j/XsNgOHveQllb1JGP987/F+DcYXAiOo/EMLPbUTnpkf4q1U4ID0GLRi8YeZP+44OV3BANKvk64wGG5xJK13Q7RAmbZHWT+gwwXXj2p10XiSVAbN6BUZmueY7Dbi+rYQWV/HqrIuJAitxniNxYt0hiTI2zG6YaGA4P3JwvR8NHlyAZ2OUv3hXrQHYsH5B19BuWzMepK2NaUZpoWtU2MUEe00ZFGtyxx33EjJ34dxjSjvMvdaLwE3Iz8bj3PyK3HvvC+QTH/8QawqVkMQ+7msa3EqnmgWEKB6oAbOw5Nhc1O3RrhNnB0NNrsEYnV4XfY+xaWuLFn0ba9sQC5VlgBwW52KY1mSvKwk1UqngYrTHow6pNksnvUvh4LSxOnEviOh/kcHROqGIAncvtlC8WHBpiMb+XrIS+7kn+schzjifta328ZqOOHuasr0ytSTU7VA2rWqtJp1OR6hRhnu4k+JZzKwzFkHKU5kOwv+iWjuHVoX3FQXZw5bkTF3mWNl69+XjgIQJOg2TxsShfPAHcJAgsmYp+BCVy9yq2JBKBZt4Rzq76zdeYL+fCTDq6cO1ImakMMBQ4KRpZeJT4f1y4oTdfviqBECn8Y0hrRu1O8tfrUVzqkKbiAYmhr5nRQJNYhGc5pgUlv5zQSNuvqbg6o4835PVTZgOCMWabGHmXRi9jArhwgIAQ6xGnDIoJ5GOTxbAgSwVXyRHBq8PxeQKHbA6DjNivI6EbFvOYBUyIJpxIH9M0CsAA5Y5BKwjMSfWBICMrNf63gpauZha3Ugo8lRYFiEt5KHXBUaV1hWC5T/Tbglt0kuj+LCL9257xonl2+S1L3iTlIszcuV8W9Yuf3nQbi+uVGRhuSqNOeDRi3Lx2lk5t/aYZjqayHQofecwFGU4+q7aAl5imd1sVY8AhnCvuxtFGmFgeObPDEhzbZIJpuOzXKnJ8RO3MfKNIXr+/AXp91taX0qNIDeuLYrKTcEMKHN0aQQ6BM+d/PCdRaKD6rfC/AD94AhxZhczdIuFmhQLdYOJJOQhyqDEO0UZIv1Z1Y49GKHHeL7Cwt/h3ISjSZWiU2tJbFBEP5tfmFKOV6MdUXwcaBSuFPbEcuwZQPziWdK4WDt5CwFIFEEd+LYZeIBDQmCkzXytDVHqbRRE+xwDS1NSUpGMksQh4X2YGYHBbkEBdpUGthI0kl5XVaShIeDZbu0vZUYqCaTMdUnxe5jDbC1N3pM52IxcYKwWpdd1SGjeJqJrq2dQ8TMyVI2ZBWk2Nw3eY/VplumJR0Q8Pmx0ZN5qdP0wnuyQbAYba12w0r1NGLe2EbCj0a/2rxTlTOFnpSvbIftAgUDCyAx2xe6yQEGppgKDvTb7OjA6gvmKz2aOHsVlAX/SMc7xxeJ1dWxKFWTwUAtkAYo4e+97l00dMmMZjKpQxrxJrykh6OYwP6w9YY6ahx8b/QEmhgFoNTfBucDcxPP5uq6e75AemDt0BukaLgzX4IxT9pIkoN/TIFjclihrkKxHOTVzHjyMINTBRBmlgzHK3on/HoLBvk5lToqduux5eQ7LuEwGn91tG8qkR1dMNHHCH0koYX2BxR3oC/84ygJaSp4BIcTLIYxWZ+JihnRw7Hy02x1Sv74XxrMbLNNpopCJkxLrnpi9VKrK3PxR2e3syO7OuhW9471HQoTTvIdJx1RmlqWDG+zVe5104UnfBxqzHD7kSec+E98XF6XaWJZBf1t63evqnRuUJe6rUm1JVo7cLs2ty7K1DpG0/MLUp7XJo2jd3ClgBMcYPTgQK3LzqRfKrSdPyac/+RFpbl4yrJ87H3tr7ZDDEbNmhNUkvnayUQz6eP+2KEYRkay+jWJldRJxcyDTiEZyuCHAqK7UpE/RKRSgKxd7UIgFRtgXX0spM9pZrKrRyE3DSjpR34IC2f6KnCy8VQOPas0EAUGPCpK9iucZ1pJ6HEn0T7MYztqFn5WhRwY+nhSa4dlAFrmzfRCv0s4LcJ9IAZ3F7gb30AxShFM348bbqyluz6CoE6WOXEcGLog16BNycv/JV8qL7/hq6bT7snGtI9fXOiPFC/c2Sp65o/OcjofP/6U8dfUxae5CSEoNuFCgzF+cf13N0GJZ+fQTrHSaNUlhfk4UwLdkBlA6koxvENVHBiN4e9m9kDAhvG9g2Rtk9cHb0jHZVefVtW/MMFNxNo3OR7uXGmQYODBWrVDUvObo/ulSazogBbDnuMAcegP4Y4XduMZAMoPNwIW+glFRZypBIodOjczYJNb2Kp1qEdAZUpK6c2VGmDkLqcL32E/Ez84GxPFszjg0EWibYQ4nwqF6uEXBex2bY2Z8R9cl1SwNPnvfjDjD6FT2ITj7Xpys2hZOu2tGseJekug/31fMZBNFtS3Kr4azOTdk0vJ6AetxLgRG96pPJ8VBUar1uhw9epNcurhK+ljvV+2z+G2l3QI3RDzfYKtMlBX3cyOj3/uIIpNaM1cpF6VWrcnW9mbI+Ph7Vvigt8Pvz7cQOa16Z4j2gkAkGLuh6XZT/uOOBrIiiQMM6tweAynGDsQrluiQQZRwc/AZkWJdnQ7SmlrKieuvd5mqq2uWA9MaOiea5eDMpr+q86BYqdPp7HW21AGzegtmyUp1hf/iiB4IB3AZdUTomOvVbMzgeIV9BbIUBsoA3zQnN8qa0HEyxfO8oF92dS1W56ye0UV9e6Qe7iNTYbApzapppoT7pNd8mCiy09qjA6gD5+/T1qBY/FAfLXKgUlF+Dy5YX9yIY5F90L38ngnuDjlfe7mWH+tBVayDXMMQEKjofj4kNOgnxVTIkYNCB8LofH3dGMqWmIOAvqbAqjFhscgc79Z0Zfi9OUbxc7EmaorgYnlGbr75dmm2O3Jt9Yw5IJjTB+iAQMgIBlunBaGmbERvP29jn+ccZNQ/24TIE5/cOvAwg0+5LgtzXyFv/r7vk09/5oPy0Q/8RmCxGL4GXviccYlP8WInNWI/fUHmpoIUKhBWMs0JrtkWoQkLra5/tdot8oY3fJe8+MH75N/9u38lF5/6bFDoZFre0rdIBRJ6EOmEJFTKo8dLAkGwaKwb9hHjBykEadhXZGbxOJ2AzWsXyLfOjZ3sIybO5MZdsSjVxoLUGguydR1O4bqlmREhBA87DBmvh1CGEXz6SGFGqesiYR4ObbDoaYaOjsZgrybPKfyAtdMpdBXawqcnFEMphL0ug0a/Q6m47yb1IbhQvb4s7W5TeixY1LZqAblm2hxqNSBEUduozFZO16fYXmetQR2IhXptD7BIDNvoEdNAJmqZEN8IdUMgJCua/zO1ebn35gfk+be+VKrlOdnZ7sr6ld1nNXvTeKdj0/0DU1V2+wwd6VFhmgljZmdspcJRgNMwMKPd+pPj1jMA2dh33nyBM2p1PK7QTEIFQEV0Q8d8hOGsRnoEdzFIlV/VfEyLcpkAGynDzViDsxlgSOGsyBhMoudoQbGIglxX7U6OV0M5cScguqpq2u6UYLx6N7qjp5xN/cD4pHVRMNZ0LmqdgyYD47Zl34m/HzXya7UZOmc7TRR3mxEflK6N8z44aCo0B/gSI9ShSGMgFQQuBn11Et3hsvntTo6yypgJySCwORnMWAzoyCtBAmo8zNAKGVNdM7TYGYaoR7LjOiIIOSJ6DmcH7fA5qvDeRLfDx2xBZhuzcmjlsFw4D6ieGuZq4kdQvOyYHnIK0nksi7ZkpkLagWE/Mvqv67OOnEz2xUhCeiZm6BcEdAsaKh0Ywny9sZNi48YLr+OaBq6VybwIEzWCJIYnMeenPbgsT/R/Xvu+bDod7gCYrhLfCZdWOBxVroVaE+NZDHUKnKnQUhY07nwvRBE6hCLp+HldZrA1FTUQF7AHbSojT2E3IOMAp9tqC9UpSIxYwrTggCBLH/ZzjVyTPMVYs8JXDhdlMM0hyApN0hoYhe2Fekt9GdoOg3pivajWZujcwkkKRfcOqQ5BESN7CXuUv1qDXcZSDmbfjFT5DmPCHJr92EN2zpCDNGZ1T0G/xh2X/Y5BG5urZMczWtxYVNAym+qYaABiYfm49Dpd2QbNOcYg6y+KifOCg1IOTBx9iRrh0K+4XX4ev8Mcxfgdl+mMT7a5ThY3swuYsekRIXOgDsi+O30vL+jZemzWMXEcH2E8NTlx2yvlDf/dP5Dfe/+vytnTHzEH41n6MD5JbTEmBSAM23ix4vKicKBK9TZ5wf1fJzv9/5+9N4uxPEvzg767x5aRe1bW0lVdvXh6mfZMz9KMPRae6bFnNPLYGIHwAw/G1ggM2CA/gCxAAh54QBgJBBJ+B4knI8vIM8YwjIdZ256N6Z7urq7urjVrzTUy9rgL+i3fOefeuBEZkZVVPTYOqSozb9z/dv7nfOdbfr/ftxXf+sYvx+TgznFNfBrFoTaIdF7acvLiUCyBOBVd8CwhzhlO+Szo9vuJz3w5Bqu9+Obv/1/MPhWoFnkh3rCdubp64zku1Ht3b8f0aEcku04/1i5cj6tXnok3XnspojeJ4LM3JWsbTX0f6icHJvkmacyfl2ZTMu6f7v4nNQBxMAFVDTpZ5FvAoGhx081nAIIfwTZKhomZkl4888yL8d77t+KQyhZZNZHTkpAUNuNV+szpN58zcef+HR1KwNW4idoZ4IakKlFePx3CdBRqsNR0R82qiW1pelsgqn/62R8kYR1Vkf29aezvjGNvd/JYpPWTVhACiLWNfrz9mhU/zrDUrj89irVNNAxDuTri1fdfitfee8mVjgw6jEEv9rsNOmqmmP5e0hOOXbutGFRcNXkebQUicbplvusdLA9rbOjJUxB2W46xeBR8DS77y/nMc2UGrEoz4xg4r1TTIYzD3LpuL7pUVFI1RcTXlruyeGdydBF81NChdfrn8fzV4fN3bFPnqhZ2bChdi2z3SP0z0BxQzn7CRUoIs1A9sTNj14x3gPXb6USPcrWAvB1ozZVnS5p6fZF0zFHlcSVkanKm3rsz3T53e5TeQWbfM6lRe2fUSi3ObC4GE+Yi66brLi+Xb9mnz3HN5EAGIOCrJONEAUp18PO6PT4LO3ynM5kKVyUASbtWg0UVEvBvVFPUYHU+0lD4Upxl8s6S7t/WuOq88RGNMICHy0R12Z4MKgEzHMalixfjzu3bFgpxRaQsQL8PVtaahmtlJPNdGI5r6d2SYUieBnky0/hO/I8x6bgzOc7HXhn9gKJeqXizkmjuDJ0sVBCxXuxcGgLMV5iBVqnY+X4x/gwoxO3hBpH7pcnbeY9w+tueHFS2YnCMOTBk3ycFFKheSJIXfWdQJZo2MvF1ZWQcJ4cx5yyfw00Lyzx3I15UQ8grszwwlwEcZNyz/wQcTcujIZ5nMLEQbCw11/YJAC9j8FISKEl8OoORV5byxOrx3Blan+4s/evOE9y0/k1eNOFNKbecXD8nh2A3kCB59mMvxK1bt4LBuDIv5iLhRK5SpDjPYhPDfKacb3PVVCMniv+XAbBpDUymIyFmm1OqNA0Pjz6EgybcFxNobopZghuvX8AUn0gFJBfGGd7/P69fWZrJL+PSidHwecryHR28F7PZvQWoQzsqLnVx8rUqMB/hyKWsYWc1VlY3eB/7+/etgNAS4pCtxyS9HCuj52L/4G7M4m7pBFvuuJ3QWbLOX6bcXtNwqj6pFFwUOYtsq46z3ZhC3jZhd7moOsgkr8XaxvU4Gu/GwTaIwII7HPuhU2Z4Q+NsiDTaj6s3XohLl5+O73z7d7WxQG0qF22WlrMJE7DA0wOV0Ol4z6icwcZTEwQmVVnsU72/Gb3uZsBhSQ1/yS5m1WASYxxT+hgYgoWgrezThuo4SzqZQOq3DVwSSW4nOAMnHp/qGt5YijGWIooyboYKWdiBxNvSg6SF6KQ7hJM0XIailOUuqayiJWxMxmdttBmfuPGZePrqi3Hz4rPsjTEeT+Nof8Z+GEeH0xg3fTF2tyfHoFsIMno9DcrqhiAJK6tdSt/mz9d/e77HwOI8WAw6vnnr9+ON91+KW3dfjSNuznIIjjvBDf7dTtXUuWLNK29yywsVDXoKAYIzsQWmoyBDMB1lwVkvm06iW8oBiydOHoACDsxDwhwM89QZW8c+N21l7JWVrIRrzkk2s9S71Q1VJ1eV0SVNYDlWUFsRHpycDxJ1db+Fq+Dcenkf/HWOm+FN7JHRjYkhkcecAzaOa5quJVG0kMvnA6J5WJeqMVx3oYa2CS0kL6colDEz4E1eUuGK7qy+x0qEe4nQwZ7SUWXoBccUj0QnFUpYufYS/qRQAMEeTgneGCseDjL5W9sukulRIaMjWtWHpBCV1czWscp33fpaWSGpYUw1w3BY3Q+jOOf5b1eu/G51DK2xCfJZHYeNbjg6aV9xnPCuTdUsz+KAKOdXIawoFKk/Ol53jvM1408YqnHtrC5kY7ac83WtaFm2jeH8fgl1UwCKuXA4uxvjzsPYm70WR7EVh70HMYmdGMcub4mwKogyrK7HUzefjTde/06MJ3CKsxqGscHehSw1qoWVTK5qPdTKnBCDvc25W/ZKV6Jzzbo6gIqCeIgeGQSNgACigmIolPp6jPgmIEIBbh44FdyfCDPsxmgNvYjwLGrGm/O/Dp0rcp67qpxnQ1xVJdlxHUEF90w5wTOoLvH+ZNcQPG1ceiqefea5eOnrv6eqHYLp8VHhaLXVi2P8jmVOfcrke21UQRmPyynoG9okENSzAnzcM/hIPlmqbCpsXgNdPH4rg+EwfvInvhy/+Zu/FQ8f3tcXEmZV1qXtwKP8R77EXMs+pkk8KFmcvpMCHUDX19bWY3d3R1xR7vWQJW6rwDk/E/OdxPiFBpIMkp8gBOvYcJ1GtPlIXvNHeZEFo56bjR1dZpdmyEyiEV3V8D4+ZrMIKBcga9CSic77KLlweX1kYKoClCyoN9Wl55WB7nYvxs1nPxU7D7dia+tWzCaQz2w29ZzAdDBwHWSZGvm4ApUSHllZsgVOi3kay4ME9ABZjRtPvxB33nuTZewv/vCX4u79h/HKt74qJ77Ff3bW4sKlj8XOw7eVjcNmwv4hzoIXJ6iSP0syLfkfzE4NotNFGRoLEL1Esk8HU5HusN6qtVScNoxb1XMXHCTtAp7/+e6/FaN42gZfCiYIqgaD1Vi/cCEuXFiPt999M/Yf3mNWTdtz7Q1CR5KOofqSKDOm6gihGib0laoE54GCsOJUZafzDBpUfikhRDqLsyKpIye8EOSdfc0WbtJGh1ShZEEhRbmYmTW1tl6jkHkVLFxcvxaX167GzcsfiwtrV+Pi6uW4vAEJ2bP9oFqBn7fvvhp3t9/luP7cj/zlWBaAnBh03Hs1jiaHdqKqu9M6Qi10RWGeACqZ1U68vCpZ8w6wniQz1+1zZRWEoWv5mqKUVBtRhhZEwgpD8fnyjwL3yXnhOdoGD7n+kqBcNmTMEWOAnXFXCcf3yTmW2WJV0PSvNhDyJ5yDkDJdjdnUz5abK5/HwX/5LMeicjsIWex2CQvaeogg0g5pJht8dT5ad0AYzoTKOXVcl/FI5Ly1wVh2Dtd9Ef5EB05VPyk7ZRVSEqj5VhGUL16jQDZxGyWDnVLhnChlrkCaGHPr8uWrpIncvv0enSN8KiU6y6six0MnWwIHlNou98RUc6lSyZ8wHIZ2S0cs/hQif1YxOt0YDqVABKUsCXjoPOyuzhMosM1eKwp+ejEYDBU8LUn01IoGgskGTpcB+lyQUUxlaTHIuMBJgFIh47xs1X6899p71r0uBh/5nRyJWRzG+wwo9uKNOOpsxWHnXsx6BwH5b5F0YU/7x/dhVDjgcHWHMRytxIULm6qgJ1mcVQEJsOQ6oYNPWWepjmUlRwkvXKoqEyEgINzHCQhO6Ww0yc/8HnI8bb9LRSWvn0F1yRtk4NWLlbWN2EcAwsqN5rzuzYkwJwbVcLYRvsA5XYFggEXSslQmL119Ou7ffTdm5nfo2bqxsnE1Ll68FO/e+q4q6+SpONnBpFf2lEnYY9MKoElespJbElm1B82871CDkGNcUvfqIv/TSTFtoY/Js22Do2PO/Nn2rWKw6Fc0PX+WrNjkgWxsXIiDgwNVfd2Lo+Nu6aVa1vb4OPFWqhW3sdH4ZmIVL7X0WNO7xJgOh6M4PNjXnE0YaEnWZYDvBHqu01L5bdYl5+eTDEDOU4I66/v5Z/V7cwEI9gc5xOWnbKTHtwZ2mMSEJMntMX/8LojnRAl2WRWgOfVSDGVvGP3BBTZEms1QQj4lcDrtNn0vK5tPxcHedsyO1AdgPnhI56b1IHrRGV6MFz7+hXjt1a/GyiDic9//xbh16/V459Z3aikwnanuRow2b8Z4exKf/uzn4qgziFe//U9isvfOXBViKVRw0dAlZnYOMqF7TvKotjlkUQcxzdJzqn5QOlNZYPYhsJF7qv8zcSl+tMhuKiOscwwG/fj0930m3nj95bh357a6qKdMb2q/pweErJez24Ju0V0R9IprXA5LZrjoSNE2GCbBjUDGQlh+BTT8q408j8c9lEBYvBI6wSRDykFGoAbJVwRScEqODh+qtJ8OtO+tum55zUbpg7dftuuF2TSL65vPHgua7+/eVrfo4nDUzOb1C0/HX/yXfp4ByGI38oPDnXjt9suEV92692qM0SGYsAAZ30WuE0mybKKkKtxi0JEk9DZH+zirlgEvM4mquGSFQU7wjHAKOOXYeAp0g/NT70FkZnFGUmhAjqTefToxXnwOEpvr2cnhvHY2VRUxDH2S3msQsvQZnWJ8H+sAACAASURBVFFDBrYXaoDHecmOzB7j5n01IYedtZLa1dqicouzbOVN1++wgjAYiuvAYZCN0jcazsnSbKCy3ny/uhrHHg7+AER/KOeVKYkADfPDsy0VsCzwUJzj5HZwoljBhopLvqnCFzXkZwYOg8aYxO/kbVnYQcgUBUTg7uA/SJRqbuSD4u85JlYMK3txQ1BNp7949V7q6AuythFH47GEEpxRzWBaIYgqReUdcjzFb4CSFYNiE+yzaqiRWqxkZFHuuFZcrfgvOEbNGy3vNuGkBWLifcP3lXMTQcZh3I2DeC/2O+/EJPbiKO6wOas6i7u3QUrqMgj3uTCXyAVcSCSwoiEZU8j1Tse7qngnj6PYspm4IoRASVad9pLzCNdGgOheHEUAwWE+1QgPo9tfpTQ6BB0AgSa3hF3Cqy8xzYDRgT/vvqm6V8ifqpYIjlidAM/EuPyyRy1I2WaPmoo2sNJlqkIW9EGfwbNgQZqDfN6EYdG+IqHmJEU6/e7+fmIQ0O7LlsHmd1MUgw01lyAcGBihsiyHV/1K5nuckcg/J/qQe9B5rPeyuXqO450UXd/YjMNDBxXLDsf3CgKDSiR6x6hAARbbH+r52NUcczOf3SfLqlC+r0z+eB6LcG5FrDJ/m62VcMOEfDV7AK5TZKVTWatogTsPYEgWF2/CxeATYS4/yQDkHOP+R+6rmRV73Gh48YEWX3guiJMe/IMEbx/kWHkbx0UD/JlK0lneXvK9nKPOLpTHWzgnjN7m5adi6/77C/K0eQJLWiYUKw0HHfnEGtuxpsMow1LVUfAInegOLscnrvxY/Ef/5V+Nl17fjr/zd/527D34hn1hQVqSNMosp7vUtsFQEulS7rcYcJbeJ9FduSjCOBpK2YCWyoMxs+nMJHY7nfqrnR+Pq52fmKtalASVS+vYrPSfZDm5adnJlOMpQ1qqHGwSlWpYCYvRZ3LIAE8SlCsx+wmFKZWPolgkg1r4J0l48zyhA8K+Fbov/XSjFxvxUz/z4/H66/fipW99PSZjZK2R9VOQUSsCVQIwAzQlK7NrbxuEqLojLHziTBtnoEC9rFdvJxLXur75dPzFL/187G1PYnWjF/uH2/HyO18t3cjTyfc2KReH96kycYWSgFc0VMYsxRT8zPVOGoeYEJDHDNQzO268O9+DIRAYqx64QoDhzMEi3KmeuO/kemjM04HX+nXw2by3glQo2PgkO+OVKoN7/fqNGB8exr1779eqHZOMbTWzzmABZIbR769KLrrbqWqvimTm4Gya34tQ01pmSHK2XlAjk5rhCqsfwJ9bKrsaIKn/ZKCQTqQJwM6H6zkYuA14rySVcxPPYkW1eXVmprOroAUwMRyALuOSupSDJAx8Khsrc00CeBMMqSlhBgmqOKnpHpwLOBIJqUMzwQvRh0rUA3Ds7ATzeV1fTggYIGR2NEqVcm7fcRXOUZGgMn5gVi9rUJpBXPYNAQQEwZ46hJvMzmsdhwvn2nJM6mdra0YJ11JipxCzM7GTTuPcvYvjwypAtxvj6X4cxf046r8fR7Od2J3dIlTqKO7FNFTRY2BQCPstTCpPjEoOqu0Ddikv3IWUGu+tV/6ckzGEOBYJ2ojhaDWODgALtnIReloMR/H8i5+Ob7/0VTpvnOsMWF3VdHZYlQKv9ZRTTjEQztsUAdA7mqLbelMFwV6QamrqT5LOKIJCyWoLkgkbYSeTSomo1ECcparzpR2UryiVtqyAZNBDVIHvOfch5bJUeU07RBvL6yo4LTZ8AQK3FI5U3AL3wMnqVorJtIFFkenWuoS93rhwOR5smReU/KGlMO/iwOgvrd+2DMq14Ndxf2+Ty8uOOc3ZTd8K7+1YN/KFA2lXHGzh+XP+ofrRcjn48hAfIzG6gHxpT2n0RBE6yQQ5zpvVGFyHkt1jXS95KSnP6ya5vdFqjCHBze9lELrkwf3eoP4GNbl/EYCU+WdYznkn0GmT69jvMqO2kFE51zlOfqn2Mk45W2677VeWfdYEJadCtU641EkBEY2mddLbcU6pwCSnFQPle1skIM4lHep3uoPV6MxW4kuf+bPxZ/7cX4i/+4tfiZf+8Fdj2n2ZEoJel3Kb87mSmA7IFbL2XFgN4U9lgsa5g9EGKR8+BzgCdsQdgNH42tDRYDflbfx9pft0vBB/1egWZ2/o41hBSif2fw4yOB7Cl1cSqzkb3MTsPMCRYIYNRifP5/KyDVcizAfDURwZc04HhtlXq2fRGVCTxOwLwQRrOk7GuFtmiCpL164+HZ/73OfjD//wVty++1rMZvfd+MswhhKu1ACkSl2asCkMwVzCMR0oBVvKppfVw+/mAdUJxn3fuPhs/MwP/KV4+e0/iNdvvxxv3X01PUrh0UsFMjf3DqEkE2TSsyuy5VM1BloTzt81DldVvVouw4idwE5HCdjqutHsykCunaGNjcjkSDrwxKrDYUJDwSr3rAmeGb8KM5yHhXmTzdJ4uZXGJSevQsEMdPnhJAOaU7TmeZlUU8O3WucTQQf6I+h4ZVqTnAxnvfIAqoPqZ+Ufla6uN9sGN60ak/LyeieuNi5mqssQKhgbra7G0XgSyBgLXZZVD8GwUvI04T1EI9hqlDDJTQGJJQd0stePw4M9yhonFLKyIEwgtrPH7tcOMuGw4vb29x6aF1NHQ9CuZq9wFUkVB7z3qTLiDF6IQStrJhMHhWpue8b7d7U1hS0qtCmrnp4MZQ3K+XWYRTgSHK611Y3Y29u1XLnfF/kj+R7b/W1JpcNjOgfJcm2xwqzqnJrGIYMMVDDGs63Yizdj1juKo+5dV2LbOXLC36kAmMkBk22TB8h34uAd8rpz2zOQCCtNpQRCKt144YUX49Yb3yWRm3Mc7yurhK5ubFy8Fj/6Iz8S/8+v/LKlfc2ZJNlfPJbaXBRJIjcGLQTleiN430U6ntBjJWWyQlGmviFUqLz0e6hGg0/ohF2BWbnS6iBDJHZuijovqyQp/6tgozYtdbibPYxc5RcqriYXOIWstCV3QHsYZ3k6r7xk5QYeQ2EwiZL20ftwJseK36YxAGSNcDEGpwM9O21jY1s/aKJ20d2ZU+Oy+IGDsLKRzU+m4/wjRW6y26xcLLSRmNursordrFPs0T1AxtPO6j3OwUzzvltfrvg/9l94HT0DKm7k2RpNwfeF/wg7FEcUSR8E6qjGwxaurq7H3v6OknRF7KYZsAyQGIj24lOf/cF4+vnv+xcByAku9D9bH6eMXSEun3D7xxagZPLEEXhMHOSZRqrxKk8MTrK023BIuCiXlFfl2XjjVfaR2XY6TsO4efVjsb7+XLx6660YH92JWdz25ijoz6IKR394ITav3Ix7d96O2Xi3XJOZGeLCLV9oLkViIdNdJGzDmYZsqKRhSeysJTchGTm5EC/2/j0lg/ANGCB3RC+lZNoBYHLzODntqmAkccxVEP8b/Qau3niKTum7b79u/DJPbtiVG8yZ0EwioPP82nus3EKDbXx1qVvIiOcmVTc7uVr4xcXNG9GZbcbDra2YzO7GrJtBUBtRZHXFGWIGVbmTJGG9dSAE94KDOVk6D6rTXB0XyRAPesMKzyIJtgHvF3x4BQDhPuBMorpQ7ol2vN0Q8t5q0KHrYt4pG8x3ZgeLY+YMkUQFFtfYorOUmVFvCjnPeaI81uOZG1VueJnxdsJe1a+aqU8P1WCshkCeT5vOI+RoV+LwEFwY19gyS3csUKoKTMzIcm1p8yryunDUUS0kKVv8BuGUvXrKBu13MdccrkyOYmWqG4KParBSPPDiszkQK0d2Y/3CZuzv7ZHUXhIHnsx6zw7VGOB1zTPPMYQDL6hWCioMR8Po9/qxu7Pt7L3hT6WaZkfXtkAqXXIcqeIFu0Ft/Uxi6ObVhLQbA/SOAXxuOombT92M92/fZiDIe5iO4SJwfqXHPBz0YjBci53tB06yeF07pifEj7wujH+uh1xDbSDfzL8cEwZ7PfZZgXM3Psr7biVhlWBq5391oetcVy+YiGvXnoq7d+/GeHwY49lOjLtbsT97K446O7HXeYOnOYj3l+8wRdWq2hfNV1/Hldeybgg5dfdxwimPAgmr5DgUcQ6+AMOwOLbZlC3tpxyoj3/84/HmG6/JAWtFN/K+8npOqqmbeV0vtSs4OICoymclTBxEVB42L9+IzUuX49abb9Zmh0iUYY9KqFmpttaAVVUOVMzWYnf7gYNe4/lzDZdKS10n2cCXK9MJNTVJLFajWDbdf7W/RaWNzyvuWd7HzZsfi7ffeTPCvbTEM3BSp4U455u23cogS/4JxsXVkMVEThPE6AaTS9KoOi2fRWf7tEkytgdAPGIC1IW5WUwGOUmkBKf3tBb+ORcEtImwJhBpL7IYgORekPshIVTodJ5y7bn8FiqSZYw8B5tkohKB7iszm8XG5vW4cf3peOW17wR4ahMICyS8y/sQmi0D+nq4vyt4MubhaTB/JG25J0mN7vt/8EvxxS99+V8EIGebgX+0vrU001ocjkqILvCfU24/S9mnluqa45dyRU48fxLClhBylwRDMmiNrGRmB2z2EHEXnCMNzQYXAbT/jw4eRkz3pcwB4iuVbcCNwGarMmSO2/z4dWIwuhQXrzwVt999o/YNsSHDpk2nimtHDaV0MnFB0uAVnEk6glDawObETFLmT1Vp+GO9/0zYX0I/7NAwABDhr/T9YEYMTo8yEAxA0gARUgAYgBo/AYf96U9/Jh5ub8Wbb74iOT6PpyR5q1KOMqzq16Hz25ngeLXZUB1DJZ8ms6PjlXVlR98iSYr3g+vWpojZB0auAZ4XJWtjScXebrJCxytP/oaCNQePyJwuNPnla1DFRsETt8elQUdxMxPE02jqKyqsDc/y6vhzIehIZawGT1835JwWmCPuLO879G+8USXDtqkuKaVdVXGYnW2yaxoJw6saMnf2knHQTkeslOvrZgScNpO1dHwXFM187QH7KjRY+CY7LcWu5h5RKSMmPWLS2Ynh5Io33ma8uOm6YoFrM1hbMqZe59WcpNOqP+Uq5bMsZvnSGUrlJsNdWsCXG96l813hX56beRVjzSmqkPfdFOby7rV2ZiSEc020CZPMUANGZWEIvrcMEAlf6jCrjbU6nZBprgyuuS85j+F8Xbt2Le7evSNITOnHJDUl2uSIuHL5UqyubMSbt17TEPr9KhisSQTJp2fIJuEDphKodpcJEdxFJiL0rnQtjK9guVK2wnlSLtjk6BIY6o3lz3i2zSDjAJWM7m5cfb4bt95CM882yGgTFnUmIBExHA5jf199K5Jv0Z4fzhKgYZrgFlQoTg962LTYdDup7j2iAMQBJIMHPBPmOhSb0HQQDpTXIUaLkrK+V/Zuqvfa/k2+qzuEF+ffQQ3hiOJkkKdZ1M10hvULV2J17ULcuXNbMr7kbAhOi1P1BysxBnyK0Bjw9Qz95KRV5UpoLzy7K/Mz8IdSrUzJOJ0T5qKREmbz3+T5NY1+XZmzBdD7L85swoI1zgkH+/4f+FJ8/au/H5OjrRoclN4g6RvU/SnHb05ZNNUyyz6U1d6SGZt7AToWWfvTGvgtf2fHPm35Eh5bjO9P/tTPco786q/8Eqfh+FDcVl4T49SS5jVrSyV96ZVhrxcrICfdIqtIWn1Lqx153FyCI3uBoaqHRNHCjytTg9FGXNjYiLv37pqn672ClZCqDFmOJu9wcT9ZOLcr80lyR/CPnjDfWwhWrtq2THbGOfH/2689oow4GK3F6saV2N15EOMDcBROqGy0Y/+kS5MnvBwYceH+Va2YIotWshlw8kdWrFqOoVeXWGuic+2tx2BtgwbwkA14DgVN6W9EF70KDnfd0yKx7fNZAfbfIM4aREMY4X1JJsI4As7lEne3C4L1KI727lo6V5lqGV71BilBTessuqzJDrjIZLI5VS8+GX8jep0Nu5IOMijFCM1+bAppyF0h4e+sNtKqVWEjclkdGwzVaCZwZkxSpkOEjGmq8FQSXsKrpIzVbFzAlttW1nejoEjeSerCY/yTm6FMbMGbW6IUpGng2akEhg2zP4qVldXY3kKFRNlmYc8zA6yMkVyzvAl/z04HysPQQgfevt3zNWJtltHGuXwry/kKQAr535eZz9zamaV/0WTZCwSrVkUEnCk1E8/8VH6y01fcvfZ7C4FFkx2XMEADeWo2eF2gVkFw/aeffja2Hm7F9taDwjFQNS0DX+nHX7p0Je5v3WO1ro57bmLesPlP93zgZm8FODqoA/ZdSBnG8eGeuUDdeLjyrdjrvh6jybW4OPmBGMwu1P4FPGcbTNTKUzUV1VnV6M9zBar60rxxYRDAWLyt9uRrEIxEvBPJ1aYcLI/L7tpcp64Eu5cIoE6EVKGCM4P8JCoi4lClVCgrrubpFBiF309pqAh4FNd/MxdIYobjZ+4DX2ny2Sx0MZtRHCETHaKJNOpmVvEpv0d1AteZTiVbTFEdV4YNy+Gam6kxXE1QGCozm0SvN4rNzY24dz9VoJq1mVVDO7YaYVUnE+KXcLiEauJ373R+IfY6b8Y47JzxWb3e00E7bTMvfTi6gYrT4UGKTiwLVAQZhUNeeDWExAI6AthsTc4BAnd4KGl1NQrEWDtIKfcjHgcUf5SZqPsHIb1JrCYfBfyR3dokENfDHDvatSKW92H24wC5XQR4cVNSMajue6wisOeO1qIUh7w3lAoDiO/KXiv4VZ+N0lHd0sLDlY24ce1GvHnrdSbpND6eb8VJlh1QD5FcG7UHycbmZhwdHMUhcP7O8hcoFdaIpcQF58qu9Xgd/ej31+LoEHvrXoGOycZNY2V1nUH4/u42q1GL6ARxSlT54FpbUjHJZ5mDW+U7TP+ntWmP6zwyP+qguzeIq089F9cuX4qXXvqG4NttlaHI2XrNnjWweNx7w3H0EVIpzHMV8yYbkYLX11ae8p7cc6ZcGsE7zyW4YbHdTH40Lhvngf0xc414Dhm2+rulz9SJGCzhgJwvw/1BRuvkY1Nu7bHl0T6c2/rIznoaKev0m+jExz/1uXj2uU/FV37jl2J8AIekluiXLtCP5KlGce3Gs3Ht5s341je/phKyHXdtoOi78WJ0h5fj9jsvxfTgXuOXLCO+20VB5oj2AN8RzpWytoMVGlIaWpaj3QV28VmbtNViVYk66thUJvuxdvEZymA+fHBLzrqlelm2hJqKs/gyjsbQNlniUkr25vt896/EStysJHLCq0wSzoZ/dKjcVbcJIORmq4IhArmwt+BjIBOp/gveTPIcVMnypp9ODMm3taJCmVxmdxInDeiWCZzGBWd1iiXXdLsLB0X3Uxw5Z8DqGhbPgxrsVAyzcg82cTiGlhNMyBLHlBmheUiH3I4GPsL3LwlJBSDpdOtlK0BIaI0cEFZQCDk0ByCdKx+Rx+mf6QhLTQpZarXJgXul/ijzyU//q1TvMuhoMlV43012LB04Obm1k3LJyGZQW2CSHgU6Pr14+unn4t1332YH8SLOkPA9Q1HQ6wMZ5B3DhWpwaYdw7iEyAFmEP7q3QSqyWS3p4eiV2O29og2nN4orG89F3HkqVsaX5aRSQjZz1fOBSLPQC0wyax18zXzUPEbk6cy4Fxe0+bU2vjo/kF0GuTx9XgbyNcL2JMkTGE7ENZDdmJ3h91zg575p9WhxEF3oSw3MhuvBASwdrmwmqhkmQQefzaITgkJ4zhj6pgx1ZudTQS6D9uy0LSjqNMaCd9Eu4DsLHYvprMpJLz/l/YC8bu5Ou34JB83RzhWYASP0sXK+uC8LKiReXe/2/0FMVt6M/f1dSvXmmJ1n2ykOph5qLhCAPR6O1qkgJBL7lGpx+LME4dknIR19BiRDd4tOu5UQlHHMOlKJ0k+bmXcQkkpZSTi3o5bQKClb1XtVcCznudNbcwXLssVen1q3skntnFAQgqVVHdxUrmKnc6gnDjcoFvEWZG45v801ySfoYC9zjw7CeLPnjaq9SEgU4ni+GAbNCoaxv/yFP/+vxM7OXvzWV/4Jkw57Ow8UvLFdQD+GwzV2o58ebitoQn+dLFM7wTmnVmWY1HC4QrL0/u6WquM4hmOS66KtdNr5bxsZPmoinZXDWmBWmVzy+l+awPVaaBO3503iLjr9+RwnfX5ash5BRjYIXAx00EA5IVJWSOSl2E8t99gF3kkLpXISinYJezH3bu+xzHIskNzxGUjxeI7SGwT7Jo6HYhZQJF5H/SfViPBRk+C8v+fL9OI/77GP8f0PFPCcOMGXZWjOcHOlVPV4nAxk6pElHiPzwoZyZ7hms7me/G3wRVCBSOzvGc+Lud7fiL/y8/9+XL95M/72f/tfq1pBmdbMonfj+lMvsHJ5/97blDU89f0Xkp609nOfUIXdyh7ELLa9Opr7nRsUbZqpyFQbQpmTAu179gTB/oD7cjUFi4zZJgQ5yiqm7rkCntoVnG4uoC8OhK53fioud77kTX2qoIFnE7G8rYIkqVSJXMt0Fvffc6x1bBp1LMVm1aAXud3soEzohqV3eQPp+NioJMmxZPhlOLIfSPk6D3XAVIIAOJ3gBZhTQYfcjiENXEO4K2vd5fgG96pQM6FuC3OuNJxLByndJAUdhUBcgggOSM3YVldSU9GBjaBbdrAYdAjOpduXo4ANfTRcoWO17IebcHkXxkO7EzSrCghuc3OzDUkCqIazNvkTyTUJiH5HzsaKu4AnlXNb6gZJEicGA/feBPLtpsqxbp8gAyjDVRYNCDktIoNjHuz132b1QzhtQQj6wzVKxa4cXonN8R+LweziHBSnvWBb5+Dopu13EJ0ptyScZ5ZRBFdUZ6QslZj0mqADGR4d7XsBJweCC5OxKgIVf58IBjwrX7LvU4F4rdO0ROra04gyrGl85sYpVaYwL3MeIEeAZqIZRBl+qVDE1Y3steL3mI4Yu3ArkNDSrdAohkNO4lCBC9KttolQPRJCMLkRXl8lW9m8a1eKjs/lTFy0UV5+iyAyw7PwmarCFC6AhHF04m7nN+J+/7fFrTrzZjR/F6gmscv24vFOfgDKAedXGfl+fOLFT8TD7e14//33vDdYmtkyxsLqN4F3Iahjv8i+H+bdea3mnC3Vg3S+XZlVsmovOiCs430yI14rsglfw70e7KPygmSBydltjF2CN8PMCM/K/jxZb7VKXwm2+4FGlRM4m3jXDFYUqLEvlWFL2udk54ssbQZGdlyz6i9CdOX3aOwVMGv6IIhDMIt16P47hrjlPpj2TZULwQ8LZIjzIRt8VmgcOX9oPpowXR7iBnZNNfpDSU67eaIqQYa1nYQgKfPH+4SffelmcMYPlZCYt/1t1e2Rp1kG4crAleNYrSMTha2EdVspKkG3136qjLHKZmg3k68JW/SdEVLeyP/iYXAsYaYOVvJ4f/d7C8F65Ih+RF94XChYYgObTHq548aJ+oieImfBvEPxmEb/2D1jcQ42KFN4clTTTPDmBL3ehfjTX/7peOXV78arr7wUM0bRzq5mdt1ZxwLHyfv22ApqsQSadSzz0JCN2yDWWeRa0q5dnwswO1UtDCFKWI6M73GMqoxpbmTCFBNukRWRhItZJICws/FRXI0/EVe7P8ncvLoeq8NxYrOLNK59dilz1cwqG5GlI0WHBI5LOqHmd2TWMg1jwsXsGAsWJvEBdoNmvxJAQ6xiAUfJTq7K39n80Jk9BF2OQOTD1vEpROzM3Ld124SMEeee5MacNzBoteKBTRUk3wOU79Pgp5PKYa9BDzu1t53IS5VEm16BifBEmb1dDDrkRKnSsRh0tF66HeUMFBbAYLpEJlG04ddF6fNkBaQx/IKNNI5abryp1pPqIszk6rTKnCaULTd4Q4OSHJvroAQtrpqVqpg2+QIny/le1nBCV7LHhDLe+7278XD0zZj1IEl90ATgct7BM+mOJ7E+fjEuTD8dnRn6xOT46+QZQGiI5iKhOZJ5kSot8RekY7Uu+W4zq8bxVNVBUKnK05LTlZCsWiWRupDVeQrURnNG86YGwFoWDhhY8JMDnsF7MfvgTnHdZhiMa7tzcJNAkeRrrgNv6L5HDVaHcEXQQyTLnRLZDhwd6yDpBBgMAj9BKjVBFFR3YgobNFdBs0CCJpGGv8y9ep027Mh3h3FMfH5RPuJ8zwqSAlR8/2Hn5Xin8w8WAtB0KnHz5luctknaxsNe9NgHRQGEYKm1e7sgrgpAth5us7FjWXcJ5eKBqpboJIIJlWABFYpcXHP7u9fZ0Y5VEHXvmrbuJ4Imw9nLx/ZKUxp8gBGD4dXVldjeBl8R78icvxl65BiGxW8bq18CBRwPOAykV8HhSGc++zbkPoT51fIuvdYYgEooQxXqBsac4859K6exIF9l/2vFVGi3s+Kl9yh4mGxR2Su9/nRKlwe9OCrKRnYxm33ienDCMRYIKG3Y9NxGFhyDlJ/XdyvfLw87P/POcr5OJ8CTQ0VPpvWsWd7TJjk4PVjDXarq8aetRCSs6fRTnPzbZf5o2nnKjgMWCIiWeqNojuDZMpHabmMtKiWfvfX9FpIVGeiU4EUoEXGjnlQfEGacUQqyRKksRC2XnrUU9rgDfNJx5yiNFT3006Le9jp8UdlteEF14Ek/h1Z4xUE+8vzLg4FHHnbaF4inPUGVavG4zCBzg8tMCY5tSnYYv+yCetr7o51z9aUYdlUtTvxpnZmiTW7uBvknyHCkIyrnmd1EaSzb5kbp6XnRtIGIr9EbrIl3YY6H0xh2QqvSRQYgo7gRL3R/3vbekKm2cuHMWaH0EaLV8jfkeBfuQWle1sAtfD4hPIq3yjEbjTZiZXU1Hjy4UwiSyP6is3yVhfTIZsBC2FJz/jabkvvW3PtomRHpgNuw0WFLYmZmv9IBzXmrzQibWnaFro68vpPVoczvprMxTyLP5/faKesoSeo1GFEGPt22NKL5e/27cTWPO1VLJ6OdtTJ2CwFIHpMN7XLeetyLDXUVR1UGY77peFtumdUx3D8cGfMZWkfDnCUoJYHDcf/+3ZqBxHP1YhGZAQAAIABJREFUcE4sb/CNwH2QTCgd3uyw7mvgno76e3F/5Wsx6UC2VE4IHRz0ILCN4Fgi2TCbxMrsZlw6/KEYdDbsRCNWd+A7l1hoZHgXKlcaqnwvGWS4j0fi4rmpNoGMqzVSXkpokio16aKjUsK+NnbAye1gRaTWQBJ1oOmDrHLNoOM57EoZAmkcNmGGWTXEkeq3kEuSYDIS/qE45tlNhziZ6urlo+TLhNAq9hjhlxequxlAUo3GNodxoyWIV9Zifw+N7AD9we+bfiSs4Hr/VuRt2+Q1Ym5JqS/2euxQv7e/x/4r2d8iJXsVdGns0ATwte7/PLcyRHzuud9K2/25OjOU9dxreCN2cAkZYmLHqnLsV+Pjkr/XX3F1zEmUomTnucGMfQZpTTBESVP3/Mg5VILFlD13kz3CWRouVXkfeja9dn0nISu0U1gfILA31ZEyOFwPgPVh5PJ9cMPTeGYSKT+isygp5koYr4F8EUlhMOygJSuemWlnwgWBm1QRIwaB/WxytBddyD1DwpdzUt3KeSduXlgrvDUJV9ZoGQ+voZIoaaovDubbBOBcs8CShITIhWRmlU9r9v1lAcMjfb4lvtFZAo/6olhxoq1cmph8PC+L68JNW8uY4PyJ5DiJR3KSb43PW55VVtXbLulJLM91lBDQXIok8jeCJC2MqyAjvIa0gVS/hxumAxrvu5zbuS7Iv3qcAGTZC86bTHZ9wV2e0TF/5KR5vJd6nqPYtRRwlhYfe9IJ2nJXLuq5TOh5rnzG76a83FmCgEcsqKVKWme8jTN/bck7zQoEHUiSJS3bV/zdpvHQsgudcZ4UnXT2IIBPpoxpic2dnRR8Kkv0xl8vyBITVjBci25vJQ737kuvvSEfdwZrFU/srBnhIdyIrGrjUjiMaL+zGZ/o/gdWwhI2OEnBfDxWI9QFXeVyJbaKAaa9d/aNcAtlE+R75eYlFQ656QnDcjIO98IES3Yr96iQsO7vM+uUzndmZsV94E8amlLlSKfFvUSsvKNGhHb87Nak+R8O1/nJ4aE4QbXK5ExdY/Bb11P7bwZg4kxU7oNdH4+F3pOD9+Z7bUVCj5Qwm/mAo4Xh1GMy8TDPT9HtttkwjZXgVlb+YkbakII0yhYQgCPKMzTwKz+cTq3oiH8i201nLDdBd2HGtS5fvhZbW3djDCUrzpN8lxHD/oCwjD1Dx9IO1GpfdrOtij+lOlIqMJ24N/pdqhl1ButeP4w25CghCQXeEfG+1VnozoaxOf3+WJu+ED1UQ+hwZY+UWo2aDzTbQLB5a3TUALdM+UlAf9QlXOPbOGKF4K/P58jc7iOioMJZOcIIzIXg5dv3nKGG/MRUkCpVNb9+znE6bvLnwc3gXCQKSl/SnJWIhV+wkzU1wC7zF85XDxu85weVx4yzt03M+xfZ3tlpZJXRqWcw4nwgBIzE1Gl0+j2+K1SqOuSeyalvrKSdYduUdITdBE88iwyy8q2lOIfgWVDY+3b3f5iz5Hrv7gfFCb/A6+h0Y7SyFgd728t2gLmAg5UBvrckP6OxHhr1ScGqzD9Co/wzBS4ezdUwV/CZ33fZM2vvonIMhUAEnVTcj55RbvRXgtImOKFRMgG+hJfFq6unZeIWtlqCCYPRZgyH/dh5CE6Eq8qGONXu596nDKUj7K63Io4REgEZIDhYYBUwkwe2L2nXEnqcRPjR6tX46Z/+cvzvf//vRYx3ylpJjkghmM/NOa9DGS/xcAA5pgKgoMmYJwrALPyyxHHPXh4SBdB+UDuwZ5VT9kVB3Gk8jROmzmkfn9G3eIwzn++QBfTHsYNP5I/Y+XfVdflFFxI0tAVHEYNVcy6T++SjE2ZljiYatnJdFd/hhEfLBFoiXFDlG61HfwDxhwP5SxRDeJwABAvCnXLnL4+bh+E+qIuzZB8e/Q6+pwT480y+UppFAxgsfCg8mIyc58no89GP/eF8w8Z0TlWiudLjBSBLMgcnzr/5wCK/tuy6kqq1eomd9jOXNVvN7xMqIjDcq+uXY293W13YGZgPvNFWFShJ7ropX7oELI33YmX1Ijfwo4MHlt81dyQ3HzYGyyy0JXqLkc6sj84NY/6J+OvR716Qu49hTYWJwslwRpZQKxvxDCSKA24nC4vd5U1hxIHPlYMm/K/OIT5IVuwScpIJ4+TMVLp6hbXgueahLKUTOvfUJHQrMDAayhtIcj1chue4or9HP1588fvi4PAgbr2JxoUu4xdye+PIpw0p0WNLOC/5wXxjrhLiHfdFOGdzpOqEZ6VjPuioiZLjQUcD6/P9Z0ZSgaNvbGkpvoUEtpm76qgVh9vLSzC4Rp6yLb+zbK05qWwgsuopjACS/4Ck3IP9hybiJmzRwRD3cXETksuRGfUkp2Lk0YMCnAlIOMuXqljyu6Pfj6PBbeL60Zl7Qry/fugwtHLV+LA3YlKfKjc49/RSXBx/IVanTzOzSvnUbFa4+J541iVBiLkocgqNMS7zPLHrqo5Qq4kZdwetrABkjr7CtxiCulmgHCV/j4ptkp+dulM479mPnQo9qXZnP50OEq7LREt/HOP+dsT+anRj6HWitYFxFwLGRGUHV1xLDopYCTHvplRLekMFGoRhwVlrVQW1zhRINXa7wBY7MVpZj7X1i7Gz8yCO0ESszO1aiXDK25W2jK7UMR5VWWXe9ZNvSYOblaxufLf7P8UECoPLfuD8mMx/wlYy/3Fb+eGxGYC4ksKgAllXBAcILAyvyn2ZTQItGYq/JyEdV4FTVAKVZgyW3BiDHH9XzvAkrl67GZ/77Gfi13791z0gnZgdQS2rQiUrzLC+k5KIm/XixlMvxJUrl+Lb3/lWjFE9ZB8O3lzMZljz+FPY+ipugr0I4zCW4mB5VlctnCzKICIrI+W6tI9GIyB5MEO1AZUtvDM3IczsO/MzWBsT8UuSy8HppkCE64EJkpm6r5fqh3uKcE/KKl1W+/RvBMqEIR3uO2BfQFwg+YKkxwTVPIXKlUuXgf0j0BEnTbRzVUHONFs/nC8tBiC0EZ6vrFR5/yDPY4Fgnms1FUVhd813gfLnMVQJzkseCarGDj5YlTGShZdtk255gSb4p3HoxqVrz8R//Lf+i/it3/jV+D/+4d+Pg72d6HTWr2K2PHqg2ixFsu7bjaEzjP7gWoxWu7Hz4F33AmgcJOuXn3qh8wQBj77jD/kbnegNLsWlp16MO299PWJi3B7LUN4IzmNYn8Tdzo2fHC5qjCcprewULYbvLBfuUllkCoIcnvMk6JN7Y6jzcU7Ek65lA+x75DQmN2Th5zSIlkljhRjfPn8DV4PhJfkP2MoCI5HBqzhXGPd1BZOJEU6DRJwqNjI52CQUotLn3h0ra5fi4GA/pkeCDIhIKx30zBjRUJeNYBDPdP612Oh8n8iKzKTaSY6J+SDOgjKbJUnWQkhPV8GYXnVRt2QQN4RUj4LxmISkdgX/yGCh9FvJ3ggluFEWpTojzDPXCgWfTVWNhD5ls6o+4CRuyCgIAUrUsD2Z0arGqdvpx8rqRhxNDuPwIMn9Vg1KDPwxHXWbOo5FC79T1UJ3LcecvpfVeVQBSYez5teVLNEvq4vbVECKR5X2sckeoVEcssqUGLZTcGzyZuY4MfMOAPE9ZpGdqfdoL2KjSwaQcCFLUDZZaHnAifn2X7FBY60Cn+xNYg7WYFtPonJTfShBj6sS16/diPv37lLWGdeAgtbh0WHcG341Dlduc+6jGR2CPEXQug8SSKGHnzawA1L6KvHSuC8m8TEvjmaxOflcbE4/K4K/g1hVs/zC/G7a9zMXjLg0qGy3e2i4aqcCiNdfO9YOvjIQZ3UT0HrDOnBMSoqCCMvO4wxgENyJY1GgLTRaue6012HtH80ext7qt+LhkTp3H80exGS2S3W+/mwY3aPV6DIIgpO2Et0AWX41up1RdGeD6M760WOzPFx7GL0YRjdG0WcTOqRq+tELqAcBBiJHW4mGFCJoJ6K5YU2/Gg2vnJO5KkxiwgnfRGyI8yNh4o7bPNBOXhLnuc7d82DBEcF7xfi+1v1fYn/2XtNvp7m/JgCpkMvTYL52XrMfk2FICt4MM8KzIShg8sg9Csy3kBNlHkQ2JmyqAyWgKXZuISOc0WXaUmeIqb7YG8RotBoHh1p7RRKCSoktTMmchnTich1y7aV0dLOHZmWRPa4qN6K4fXhf5PJZnRBwPTqYdkyJMnCX9XzHrqZmD5kSENAmJgdAFQsp8znS5dSxPOv4oHnjei+90Uasra5QbS+5IXr0nDeqQBY4mR3YrGA//eyLcfXK5fjG1/+A9z9pRW+yF0gqGDaVngL4bWBbeo4lzvFZXJ4l3xHHpa6BEky216D/Z5jkE0LEzCXm56ojya1xAFn8Mu8LVJ6qql4loYi5gAQs36vfba7Dwsn1nkd+SNP7LHuxUSTA6IZci+2Y5RpLG45E0GAYV648xdu4f/8OYX6PWQFB5kELBS8F2eSIjfj8D/xUbG2/Fa++9HsRM6nDcFHAQEIj+yyBzmNOjo/+sGEMV67H5tVrcfutlyImxqt+FHrPj3pYLAI6yatx+fLVuHv71nG5NHnK1TAuO6c3c/Tn2Lj0dBzsH8T44F0pPC05vpRp5yAFiUVYuMBCsCAvfIHTMWdwlloE37+NQnPOqvjhEn/e76Kx4Of96PQuxKVLz8TD3dsx2b8nlZL+aqmYqGO8cLLoNjym7CNK+R1mzSRziOBsQmnCdP50WW2OZRPorcSlzh+PG7OfVgMq67srwLHaDdVG8A6RiYZqChyNHANBs7QlZNrcylKpXFXTkU0FxMRzH1lxpvCjUnWpViokMjWzZGzzbljdywxH5bikey4bncY/4RUJH/LUMSxI301t+ZyTmZXm6Pm59ZkCtexFkiRh3KhJls6gI/jo9uWACjOcAzJf6XBdwL9vKx2JY2+yxwsGNonRdPyOwSJ1T3pDkIYG1MXvrWzGqcBm5bOER8w1FYTHKRytVGMyuFWFEXMEjht4MuI5QHREnZXV3MwwmXScrFKE74JPIKnWtkomtTaRLD03WS/pxlb3W7E9ei26QyjuHMb0aJ8yoMzyk7oguzPZB0zRUDNcb7ASvV43jo7G5JX0eh068pBzHk4uxqWjL8RKPG1FpZzR831bahbflSyujww8RcyGw5wdk9GYE/cvomMqhaXZysBQ61myzHbQ3KUc52GygQ3wRrG2ukFlJXIemBTRvGcgN4s4mN6Prf7XYzdej714NzbWNmIXXYIxB0AcTvIupzvgOw3sszeKq1efIedhd287Zkxk2GGjbRFfArAWvldu/oBkIWCRXQI0qDPtRZdZYahmIXhBkIHvYJ30Gdz0AtKXq9FDENNdhTWLDj9XIBQTEL1H0Z26D9KcE9c6czmGGVSn3Ht+x3ak041b3b8Xu4HmqHMLqCY1vDbxfBhPNcH0TxPzF2Nf7EXL8Ug7mFLgDayNTrugmlLpcSa3VBoRQKEa0lRjSsK1NaS2VYUQjfeApZkKiPgugjrbHPYecUWwzRM78NFSnrFC2EEyK7lQ3I9G2oPMGypWsyTFqlMvIYAMgK3oyApeOo75DE0V2s0slaDMHiOGoWI9tyqOTLZVeXDOf3BZ0AulvCe99+HG9fjECy/Eq6++HPuA0LWVXO8LmZgrAULjhwB6tzJaiYc7D8kRI6SSP20l2WuD95FVnnnfoVRsi+3/YIEI+pWMD/dj7GDsVLTOk4Lku0o0GK3KXpbGkKoolB8Gabl/+13nmCYlwkiIueaIJeFQuWqeSPX8ybdKFStmiDJIbffVhfEtlcbmc+8POh4yvUjwPA4EKzczZkmAvV2JyWwYN576ZDx48Fbsbd+Zr4Ascy5z9ByJlzLOIh50wWx96P88cxUGhmZgWcTE63/od3e2C3DyrcTnv/9PxeqFQfz2b/3fERPLhbZQGpZbUUZvNOHn9oiczIPoD4H1RjWu6dHRlvbn3ucZF3sZazeGa7IssjmnVGoe9Z4aQ12yIP6sqHVkGZhNCIdx8fqzsb11J6aEaWFMrEbSHbARITLeaITVmY5jCuenVL0sacfjuMuJNDpAud+Oo4eExhd5zc6V+Hj82zVrycQJnB44JlOSYEundBPcM8OsbuPJ7bCKDQ29ICOqiBh8nhjOkoWqqjfJMcksroIBn4frEB/I0CGjhmz34SGqSIY7lCxkU+Yt96FKoNxJO43tO8nP8vtlLjlQ8bOoNuGKTFY+MmtDGI4JMpk1Z0JaHaJxzxPCFQwRM4GuBB0ZYJc5XxWLFFwAYpCZv2Vz+oR5W9ZCStZ6cx6uxIXNi3HvHjpag8A6o2QpbzEbbWUzRTpe1mGiA2pnwo3wah2nqsiUd267nPCI2pRQDphI03BcMa6YS3B++PJNzgY5GkGGeUYxjd3Oa3G////GrIMAe1Qcax2TmHQ1ZKNzDPcdTcu6EZ/65KdibW01vvHNb0e/35Pmv+FjcAZRvFjrfCwuT340epNVBinF6eBfqupX2gQq5hjuIXlQ9H/QPYPAfOHC5dI5nK4yAwusifR7q2OpjxJPnl/JLG0n+v1+DIbD2NvbEznd4erh7H5sD1+Kh5NvxUEPPZcUNKkqYXIvK4V+Gm/crHpalIBBRK8fFzavxMHBQezBaWOfJP/Q9gxj0O/HwT4cPkwWq2nN2Ug/D4VCTlALzEDM/KGUYqUDSr6CYZAQ47CcK6u9U4SfgqAxuMGfsz4/w3EIbFgpYuUGAc/Qn6F6M4gHnW/Ebrz6iL1rRoUrjIUCkNP2EP9uLtu9ePqGp8UkhGRV1YfEY0XYtCpRmpDZsLAs4OakSqjUbuT5KzenZM8XrWUEDTwfeBlQzaIJ8zWZ0EEQmFK9aashfKD1VhIXljyfC4GWJQ15Xfe3KfkaJ2wyG297op5RrkoTyoPkhiCcmd1P51r3iO+PYu3SNUKQu7Np7O/CB8iAvSGFowo0XI/VlVXKk1OYhRW0BTj24t7dcFtLUift/qOUL5ODuJBYzD2+VC1K8uaMvsnCdFpZuxjjg212ntcrUuBz7OdRfsniAQ1PiSgTNnL0ebkeUTlAMIqEUu7xC4ilpnI5F9QRqrsQQC9bhUCeJMw3udsZsLffT1nwMtbNuXMvJfoCzaBRrRU0UbbFqqNcIJImZ3Lu8QKQY6OoRcPyzSkt2efKR4+wRx/1r4k/hHrGNCbLoEDFJi1xio9l3peU/nD+3oCZLGVCn9zPIq+Ci66zEhevfjr2996Lw907ylYsTMhjql+nLp4mi1ImW2ZkvagbdYwTn641oL4eq2TFUXdGfaF0OmfE4EwAfgC4T+GAGF960tg2C7GLUjazvyiVN1ApSGKyqpdOJ9aNmi2tbVyJjc1rcfvdN9SxHMbBhkLY+XSSKu8CJUdkLYpKk9VfUgnn0/G33JwsSfITwZaS82HYVXJTEABMsktpBgidvprhEe6kxZ8N7ATZ8sZkZZ3kLEgdK3W87ZjB1YPMJZ/NMnz0zoTpRaZ7nHhQvK/G6S/6UAlNaOBFVFHihFA6s6pW1c80X+omzbFtqokFfpbZpdrZzlKjeXxtPKh7EjRLZ05uTqOo5t9UEJa+B8jRcLASu7s74kEs/Ulvtv1lfibYXq83jAkDyCk71QOmtn+w64qJVLfSgdYQVWigeDu1HwV/XbKkghiVMYO4CDL5memSK1zXVblF9fPp91eZOEJAOZvulU1PCkXiUCAgZk2uuxfvD34txtMHjWPo6g4Uh1zd7mBdFSdbRGdsNmvr68Smb164FBc3N+Pb3/mm4YiCMmINrq6tx5/5Uz8Xv/2LOzGcbDYNCDOAhYPmjJs3S6hCJaEc58DzM6hDg6uu10qq/GA8UCVgGw0Rwmtwq78VWB/fQcKTPG8smj3ubMWD3jdjZ/ZKHHSQaEuBBwWbbLTJZmpTNVylgyS4G+zOaAVVh2ns7aLKgcAJ94L3jHvTcYPhShzsA8bmTuiDdePhQTbuxZQ9L5YEGXX6HJ+tuI/uMAajDcmHUoEmO13DBsL2IWuOBAMcn1z/dmJOgt2edxtrEoyyc05e+PMq5XreE2clooEQMbBQUgXXGmD81y7E3u5DBfRMIEkitzStZdVi4adI+CL4cyM2yPWmsp2rF4SAYe7RdqETejdmRw/nIHuCSrmHFN+hRTSwdmAnfGlaScJ4T4bH1/4egrim8Ekp9jaPwWaDnAOt84emsEo+qsKfwjB+J1kl6V+I4epGDHsrDMbv331dvT+YiPd3HdgIBlf7auUtHK8Q1wRjVvq5ny9UD5LAXs1Xs0fwFJbEbmxnsaO+v6XX5s2fA4r+KLXOPB+rkw5Qzon46aCBZvao0UPIhuYYF/vXOP7LPmsKBEtXUcshKcc7+WhJ5YpGyeRhJjZOCOBKo0H7RTTb7gvCMTESYsGOPKEA5PzGghMLN9ZKgp3/NEuPeCyCdQdZv5Ei0BOM+9zFlkxe6WPDiDfRng8arazE5z77/fG1P/xaHGVfgyf0vOoYvYxsBIlCGLATCICL1z/PgjzPvT+iklEVeBqMfAYMxA5ukCw4BcQpDTSb9rgUa4N3VrynSKvZb8EwGEMwaPQpSWqXOcueIPlhU5keCJbVBGHHDajgU7bsjv61keTGj78/1/3LsRbPGUyF+SeohTKoCY9Rc7KK78UmlaX0hGLJUeTnCQ8wdKJ2BzdGnzAycSgqrMu67mm4uGGbx0RDIv5LQnUEREdzvAwlsoTbbA7OAMuzaxS1uJk7AC8CFXYyU7a0zYDnu7JzVrD7cJZcIdCdtSFEOpcOfKQjqdeBbuxZUZgLcufhXApE85n9ZzPnBYBbll2y40/7K0I4q0YcT/MSSIyH4ykuiDhM7t/i88qGzeLi5SsxOTqKbXQw5zpyNSfnPN95hSsVKGOpLC0sVHR57szi+edfiI2Nq/Gtl1+O8dF2zRAnud0ZKpCHbw9/NY56IqRyrQJfD2gInObCMZNyEPHhmuisdiQUTDjyRqVlOonBaI2VlPHBbgxHm/Hjf/JPxK/82q/G2sGzcXnyhejHhoPG2vPDJWdeAlXJUrkx5I9xNrD4g1EcoYLjIErtOsAHEAclq3tKHshRReVs2hHcjM64qyKHnXvxoPuN2J29Ekf9LRFvWcU4ik4fvDF3lp5NYv3CZuztIcBUH5QqFwvBEvFIcNNMcpWKaX1HWOfgEkzYz2OB50QOgOSOcc+0E3wmcHFGMcU6a6sneirBi7hmhcHe2tmOMebk5ID3M1q/EZ3eRuxuvRkBhSg6PlnlhANksvYSm19hqufJLC+sHSfnyKc6z0+jsAf4FhzNItFboCJ4BRonEud5/oTlqTIiGWHP22NOowm3vJaDSS1kJ4u8drEOisqi5KjxHhXo1IqWEl4IuiUUIh6YOGRSZAT525K4xWY0AhoUKMArgsqcqqh6VFQflXDRf5l8yHmfssVVIpqOee6hFpmQ34jAZL7DNZMLIejaDM/D4HjegVcQoyg44aJSPLMK4inqooJML1S2ci7kdTJhaW5g7tUJbSbqoI8x7Wn9ePqXBGfLTW3n2ZKk6Hmm4dx3kzMxx78449lwH/BxIC5BO2GC/SKn5FFVjUUF2hZZwnlru7LoM6aypSsvSkQ0iWeO5wK5/Ng4pg+QyaKqXtZWWeurfSwI1hkHtP0aYRMu+dHYA9eOCAmTeiGiO2vkuKwc+ahBeoxbX3YImzFlFv4M5wQue+PChdh68MByj+cx2Ge4wHm/0mSiTj2UuPJGMekc15nDetJonvDMbmzFKjhw2/lvyvDJMKticVwRo5DnTjr36Q9ndJCyuapSV/1/3m1qcBOOY/nKhawLj7EkZhJ+FYCgeeM6gydxQrTZpIG+2vvJuNb9l0s/BkFKrGSSXAc2KcSG6U3bTpwCi6qUxH/zvlr+hEjgqftvfJYdG5HaC6+A78dKF9l8CEFKCSRc4aHxajGjyh07FNR7yopH6YLuTbE4VJ4HZZ1r/SMzLJ5Hze7ncxKPT7WfDBTSickNNwMQaaln1jl3obwC/t2lLC42/TSvzoDjvg1VkLPtZyuBrq4lwvbyidUbjGJCOV1n0Yt+vcjKUFaCLSi9TYoDggDEz9TYv9FohX0iSNzOAGYBTlAw5wlHKJUkbTT1Vt1ELPqxvn6Vz79LOFTOzzTFghBOe5O4N/hK7HfeK70NIPcJ5b8pVGjiKHrsH9AsbcurAu504YLEGajIZfU5vWhtYqP1S2zcxqZjhPCoqgaYS3+6GpuTz8bF6Re8JuVg4jsZPJQO8fjIVSquuy4aWKLy5CZaflXZyV6jnDLDWTaofUHwlg+7CDq+GXudN+Kgc89OouwPye0OiAU58zhznTrRwOy1ggMmHZAZb35He5CVdk5Oz2McM9eF2W+Plc2UCdYz9vqXWE2fTiBX6wxji8un/Vmt/Eskc/qrrgCpt0K/vxI//bN/Pg72n41f/oV/GJPuSzHrwM6JryNVuzP2fjrT3pBcuFrZOn7YScG9+HSc0xkg5Qxv0RUpj2sFLMpBUxELe5mrIsVPskpTOsnM4Lf+CPYjvEfAidBsE7Z+VUpvSdjl2IvUC8EFFsBms9i8eCm27t+L2Xi7ZOqVWPBzpLAIXz8qaLqOMsdIdjUcixwk33/uRSUIyK7lmSjydTBNn/34Z+Le3fux+/BOdPr96EyP2DhUFdY2iDC/LAnsTmIlZIZNMxkLaS9sHX8vDEPLKveEIg8DVf2OmIixFO/ifp2V35a70kwMBVgLgdHiOcp783OAaJ0QMHz3BHTEYyWsT5rrDAhTBOYM4k6L54FNGIxi8+JVzruH99/X/sqgIqtNJyWcXcU4zX/OZHX73kt1QolMwaXcuXxxjLMPSGmkm4kKQ3Fx3tI3xDzANuFotc7clT7CCkiS0nLld4IlJ7yss1Qclrzwtmx4Jtv3xL7UIawAGY7trZYTccoFPqzqQoKaFxaf7HIlCD/2oz+KCH6GExeljXTm877Kn1kOzcx47bY6myjLz2DmpAzGGe5BhnaE/On3AAAgAElEQVTeHUujqcPtkFjJJ+EjzJZR+QGZA2WcAIUitCq5CNw/3MyrjLsz7oR7ZeOs6gri2LXuJ+JjnX+TzwaM+eFYmFkZG6va2ABIaEjOb3H5SyY3qx/enPMx+c+ms7b7ihSeR1FWauAnDGByAzHuWV5Xk/1oApDiyDkY8julC9GUd+eGvszVtuNABhA4j524AovJTHA6JpWrke+uBB15r6Uiks5E/tkVWVqRWcwIceJB/s/BS1HZ0mjrtAlNOhmS1e/D8c0GZQvZo3aemjCu5JQNv+8jg9fSD4RNAe24ZwDEd5xN6TwuxSHy78r1fB8ZGHYAAYGSDZ4DTjogYul4MQykw7A9ejnuxR9YmhZcsXEM15+KjQsfi52Ht+PwAGqHIH8D+oVrdAMB0+GhIUI5XilAUpSxXGFkxlYBzHCEagfI6YCEubnieD8uTD4dV2Y/FoMumn06AMh3lXMyq2OGq1WoSbsQcBU1iKtNn+vcQNh60LsXW+QrvB4HXRDpmyizQAvBgXCvjMJx8nWshCSZY6uyEdaCSgkyyCKtq8oumCOz5CDz28YhoGFlg6dsiNRIZLj3BBIV/eG1+Lmf+1fjt//pa/HGm78fs7infZS8hpzPeHVQREM22OvX8tywb93BWmxcuBr/zl/7D+MPvzKIX/qFfxyHK78SswC0LCuAQCqcszJxqj32espkxLKKQ1v54e9rQIDqJeYbSLmE4RYt5ORA2HEiGqFWC6ocsZx/VplYcTkp2Gk+z3df5q+lTt0clysGgUFK+CZJnsFCVlAS229YaHmktG12VkszTBN1cyxzr+zAZ0JQmI1069uWSZNAiPqVqHL4hR/4sXjjjTfi/r3bhpABHogGootcBothlISf7o39OayGB+GHyg3BFDXfJW2kEy6agumA2znNiksJuBHDVSlfVYCSg7iQ4WGAZWgXpYFb+Lfts/telUDjifhc1f7XaV1RE2X0+bXkZzlJ8jgqqJhjvUGA9I5E1e72/aAPlBW43LseVQVZtgZL9aOd8w1XKqsbtCPLIZ6lAlKgk6nAifedfdRqZa3leyy/JVRAnsiL8unPlFkHqe6p+OwPfyHu3b0Vb3z7q7XcvBTTdoJFO8mpPNUAPplfDkYrNIuHB2eENz2Zy558lrmsjRfvWQKQhG+chPE9KQA5qfpkR21RT7qUWIsn6oXdzr3F8l77TG3p8LSxPGkuL3yeKlmluoMSfMKOqPvfOI9wbLjZAP6QilYVHoGGYBQkKNrYdijnupBmJhMZ01oOfzH+3Rh2r8bKygo7C5NfkqRAOjrcArQJ056n85/qThXawu/ito29FywvK0fYANMhMxGM/6zynSWTm5ClspFWB5YVgMyS8PwJB2vlSPOz2oRQ15Fzj8QD+BCU353DmrebvoKqWump2ST3wPYs8OecK/MwrOq41PfJWVc4KTlgvi/LDycjYGFrJ5RMpHcHfM08zGZ/nB94CYkPL99pAjifQysgiYUpDZrEdR1YOR+ZTWqI701FSdl1BY+qgrUVMjkDqu5F9Hpr7onheZgSzVldmM5ie/hKPFj5RsGI62ZmMVi9GhcvvRDbD9+N/V0FIDjpcLRKB39j/UJsbd0z70XZsd7sKCZUWBKMC/sNGntOD3dNyO3EhUs3YndnSypelPnsxeHeA0pbb6w9F2u7n4+NyScV1BZnzNVZPy97DyRc0ZW00qyDJHSsXcxZb5pQr+rciS3AqzqvxWH3YRN8qz9JQmPwnKxsmczOVYAqESGbQ1cZkFRTQ68iec17RbVBHeKzMSedeqKjVgR3QVMuKIohgEUVuFljzIyncgzX0DQuXfpM/Pf/3X8T/9V//o/i5Vf/Ucx6r4m/QflZ9QAqc7BUxrLqk7jufgxXLsaLT/9ovPPdUWxD4XD0T2PKRn3JzbAty3OUjOgyx+y4Yc5eE/mbwepFzqkJglL+NNUGTbJGOanh/GSaoFRAksOSjTOTcJsJlFwvaeMAQVNAQrWt/gplQKVqtrxXQmk0yH2h9otSdROBACpFhvN1gHC4HLt7O7XTuXkgPM/siL/H9Xb31USPsEsuVTfwpGx7JphajpdtRMlV2MHNymyTnBNvRPsVK+LknGDudYQuEEq8SLuzu3mTAEkEwNz+zaqzyeaWvm9hXrJTjeJW3pdhpMoXGCZqm5XVwMyfap2lclcNPuTi2bZz/XrfbZOYOblO8UnqV87YI0QvZsn8zGl7AhQpqweJ9ln0R067x9b3bXNXbbXvcQIP3ktTPUkbmkENKls0474obAivadQD3Y4k32cldn4OlmCzrc7PqWUtd9pUAXmSAUjiyJaVgbzoonslnrr+w/E3/tO/Fv/wF/9u/Pr/+b/NyZYuv9V/Dj5NJ+kskKYP8k7O6ITL/mvTBAGf2ceGZ3HueWGCW4EatKX7MxiHY5hS99GgoaamO7JxKV/pLDlL1xI/aDGt+WwF9lXGvhpSOTJJpr0Qnc40pke7wtMap58KSiK7u1EYlWbc2dVwLGG75ZQoi6OxJayKErF2KKk+JG1tuLGXuz8UN+LPCVJMhz9leOVoaHMQbyPVhgSbspPPYKbJVmQWyKFLgqOELc6AhlGK+SI2JHwed0JmLAEhAzsEqYiBm2RpVhsm+4vYMZV/4AAiN4eWm1SMazcuXb4WK6NRvPPOW3Y4DHNwAKEGbBmA1BBMF0slo8orqS5MzWgrGNG/FTSkgW0dnvpetKHWLGT1ixKigKxXhCocEJJYUgVhoCopUfbh4DPnZtruKOm8WbKmLXPPBVJwIIzDzTXtoI/chpxUnJsKYI7DFJPfY9gRHXxIAiPQTSiZlHwyAN3tvxN3V37X87nqvcORAXyt14cM9XZMj9CteWA4EJrideOp69fj9r37cbCXhHUFuMi2Ew5hKCEqT9m/R9wI4eVX1y/GxsVn2Al6b/u9mE72YnV1I/YP9mN1+mxcnXwxVuMmHTnh+k1E5TSWIpign3aR4NhwfDsBad5edxAH3Xtx++j3Yq/7aoz7D3Suwkeq+0wmG8gvAD8kZZSTL+bms+r87kakhq3weWYzihlAcQzKThLSqGpmXEc98QBI5GdwBg951RVfQaG4VpFdd7IA53n6mR+IG1d+JL79h/uxP/69GHe/HTG+F4EAiFyEbEzYOExsHgxHbxCzI3cZ55xdi4iLFCPoxF1WBfNaZTQaZwLXX1tdjZ0dS8+fsDULPlvXG/492rjEtTE+bJS+Ttrak/zd+hKLCc6iRJgBuDkrWfHxuUkyT36SbTNtGD5fxkN17405ydGm83n2XREHChBCrAusKyA6LPuLAITOnnhvoxEC/1kcQh2OyA8TwxkzSb5d9iJtBp5pXrCG3zNfos6l9JPTaRaPo1boARcHggAcCQg0dCntzhpd+ms5TRi0GJqV85GVPYu+4FKYs1D4AgwzM+WFw6JjlbCrNmWeM5nqWrkpWngjm3LaWaYAjJMAZYqkraRYBt7fk4QHPkEf80yJeO9JrJwYtsWeOgvQrRM5vkvut4yPx/YkfzyrNfSrFq5X1KscZOX+2VaEFy+d5zgpkX3C0H6EECzDAjAgvZvx8Rt/Nn7wxz8Tv/Lr/2vce//lBcLdE5wI34tTLQsAOv1Y37wSn/3cF+O111+L99/61onPzEwYiYhoivdkFbNyOFrcY3/lEg2iNoWmq+Z5xi4VYEzartmM85yk3J0N5kIZsB1XO1/cTFmSPqFkuPTyMMjODmVZFz0/sBmlTWwdzEUH0Q62Mk1yNrnpF2KwIVmTqeBadtKpZkVd94qDhfb+J3t/k9KVDDi8AbVZKfIVMgvF7JsyQsCS0MgD0kHCbNVKF8nc+MxSFVFQUzP4nRgMVmLz0vXYfng3DiABCknWElRU+dsaYDgN127axdguUrPbUm8GKNg4vDkVSJjJ84pmFGyVrJwCMF0/nZlU1aqfpdbV2YKOvK8286kziPPirHVW5BgMnbQO5zO4WLtwWOHUyknJIKSFsOVYGALh5yb51BluBfGW6lQYpXErDo2fnVUN9G7osXfHweEuHWUNlytU/HsDh+DjZbDlMbezcNS5H7fXfidmg0N2QheHAc0W4WOhyqHrMmDhRmVschdStVDJAZRwIow5eARuXEWZ1k43VlYApTqkTGc6YaoQQEGrG5/81I/ELA7j1Ve+UTt7zwCLdtVmPI1rB38y1uMTgWaWUMIit8brT/wqQzJ4TfHI9uNOPOx+I2JzN/ane3E03okJuBNMbmAd1eP4hDYE/QGgOkel4V+aEz3/vhyzlOvmUMrhZGUDAQsqHb1RDEbrlfeDVVj6YjlgQmIl+1Ak/jrP5yCPFRkS4El6ic7sSnQGUq6azVD9SCgXKkFS++JP9nFI0jODPycuKCiABOnIMxy2EYpcU1W/sqpb5iBw+Hjn89TNZWa23+vHzadvxttvv6OqzmKx49hBi8H6UuNdPuT8yqq1Qqvo0OnPoH1BEatwcJxzLZWH2myQQVOozwohXGnnjjl2UijjXEv54lSZ5PWV6FJ1Je0NkjpuKkpYm1SuqFAF4rETXMlbULPb1sG2LSxNadPma2BlG7w+MTYJaZoJbscKXH/ISiCqP/MQw1p1ULUUIgrJS9OQc431VkXc57pSJZF8WDc2lZJajo34Q7qPEwKFxT091647dZdKSV7fa8DWOm/suNTv4tQ5SwL09Ol2jHR//BLnqa404/2o67a/p6+T+3qranbKSdpgqFQyFqp+LW8j51xWM8ilmufTzV0t90n3q5qfswv3lRySAmv+qEjo7X10VqMfz0d3CGLSWzGbwfGxdVqE4Zzn5Xwvv9tGiekcZzYBi6rbi2eeeTG+7/M/FL/7278ZD+7emjcA7b2n0TuXU20n44wBy3Li1SP6GuQ9nqE6s6j9/UgjNLfIlizO85QyT5oHSWBG8JHckkYysBIbm+s3kAM8k0r3u+ID0EhCjSTJfJ7GTXk4Kzfa5d2Vnios7k4bnbjR/dm41PkhByBYB1aKYhWCzHxVf+B8pCPOOWapRsNBCkzLmW2FAzjGFYACmUrsfzfWLlyOK5evx7vv3orDg4dFFjKzsdllXQ0Sm5/i3LawKSkhCUaRJVptiFVoog1K2r9nVcDEVzKG2xJ48j58PgOudAb/rlQ6ONi+WVdCivPTBBhzHpGrJValkgPaic3Ni3yeBw/ACSgLwH9pyPf8JOVbjVUmHEo/KaRA5x2uknkCzOLzC0uEHuhFJsa6CSLmnBIFJnS/smqXV3VWvwYb4tcQ4lcqLe5CPp3EUedh3B79k5gO9oqUrHq5qFo27Pepg4+MvkiwyOojmB6SA/KJFz7G773y6mtN5abHJoTiiFiJjfcJJ0a9J7RGcF+duHL1KUrUoh+GejeowimOlSs14/3Y6H0+Lk/+eKx1ntHIzyL6Q6zN7CHRicPOnXjQ/Xrsdt6MA/IaZtFHljpGsbJ2mVWa2XQ/pqwONsguj42qXAoigVVHz5Yxstd4g6zEan5yfJnETPnq9p2h5DTiddlQFFei819VpiTLKq5I23WYsAl/tzPYiG6vw6CAfDT0PRmsxGA4igM0PCRsoknC8Bm6hDrC6R2jOz0GCU3vELgR138kLgBtBOYQ7Fuf8+n61Wvso3K4V+c9Psf1Dg/NnTjD/sRq4Blk56Uk1gTJJ0YrrVLiPD9EkCO8S68xBnK2dZTXbasxUqEj5MmyuGV5Yyy5RtyZ3PNQ6zuhN0ooKE/iYI5wPPNO0kKkQpod6KLiZkid7AzuGwEDkmm4L1S81WdDFY8GCkMoGCrjiwkR961xEMQeDOV5ETiM9I4RPCCwMZ+R795wG1QfDw/2YsK90ZWbRh4fe99gdTOO9raYrJPqoirE5R5n4EemSqQD+VQGTVvYiLgY0NsUim0nvIdwDCqjqiZkl8G120Thog/wQQMQQhRSCe0EB+Ms3znJN/EeUBAbJ32PCcfDCCaDmgp6qZLkPtqcIBNhmbjM5F4LPSy2y2IWDdJByauW99n4miVRWF6ukRUND6Rsm20SLJNE34sAhDeEAUSGxWSqZZCt017WH6XfUV1EHUXnsJCYIMbbCZohbCYkGI8bkA/4QFaOOjNRu0zGFlNtgllOqtMW9Em3eyw48YI4KWhp+3h4Iy8l4PRPG4c+IVMFPlVwmo/IKLi/QY47NztsjAxGWtKUDGANoNKZluoZMq7o68CMLmVA0Zn4wJtZErG1OVQyrDP8UOdhF3VkLG1IYhbD/uV4cfbXJW1aHFlxObIiIkdI9QFtjIkd7qk5nFWdZJQ8cHRq5ZCxgmLpXM1JNx0jvhxkTjg/kIZMnfiW+G0VMgchSrJJylhvtzV6ucm3UILWcT8pDUpv20HYPDGzcjIUTIjgm1dWpaA8c8YBHiNjWspsFVTJ76ds0GUbnJvVuMLVK1cJn9l6uNX8Ts/A/ittcOV+KWouOKPDmXtEtzdkRrrA83LDccUlN9p2A1KQmk3ttNkXqcqSVW0rbzmGTTIn52ERC9B3KjysYuXf7/1y7A/vCEKWvSwwtw1/vHjhYmzv7MQYv8OzFSdNTgikbzFjSydrZ94JUym4Y8jzIpCRA01IFhP6szg63BVpOhVfPJ5aEnbECBtR1aXfHcaFo0/FlcmfiG53FINuL3am78RW/5tx0H879iZ4FkUWE0h0ugt2F3K015+Ng73D2Nl+Nybjvej18UVV5lLhCo4zgicjuGJtdZ08FZ5neig5dQRmq+u8f1UQ054mpyc5StbRd7AhMnpCrHLzbrPlnsj8Aw7k0P1ZkDFXvwgQ2zHX2PANwU1mN7nWFXj86A//SLx/+w47UzNocbMzQudwHCR8MV/h/E4nMVzBs0zi8qUrcef2O1IuWvqzxNFZ9r2zQlHS7qUt4XGL4+ELFOc7IbRKsICXiTEdH8E+NxwQGs5MjtSbFN8C56j9QkqAAUiv+zsxKDDMN8ns/B2r2Y1ct6x+vkwnGBf2pZJzMfSlNAHUOxac1oFUNvCjn5lVYPduYXWl8t/mAjjCBdWdvRWXKCqMGdimU+7ge2X9IpsNTiiZjerdQdE3xDBh7gxXNuLoYIciAKVHx5xJtwJVG2T4OeZ6eoBUniIoDayqvJ3WsXXiMNM99TvF2Lti/gF9qLl97IOe6zGORyUbzXNLP5R2YJNX6YB3KQKhgXS1l89kYCY/kpvavP9U2CsKfCUAyencBt74LPueNRX+9MVoH+dlnHmWhEBadl5b4EcWgCyoYOUAZZnn0fXZx3ijH8IhyxzpdP6ZrTrBES4Y+JMcsLPf64mycWeoTMxfxZsIKzR2PBEkZTZ2DnqEjL8I1Me4FmWOog9An42y5FXM64TrazVqL8+R2dilWeBGR7oNRPJBzprZaAKdLBvn7dQKhtW2cjO0kU/FjdIki3CzEfHvCcUQhr7B5fvv7CAOByy68bnPfyFWVjfjd37nK8ogjffUAKrTj491/lKsTj9WggU548KGzgUllqKl6SVkQ4EAYR9dBBKS/7x0+XLs7+3F7s59g7pcdcnN2JndIlfL+WkCc3Gi8sWaeMbP7eRSirTNwhmuldmq1ujxNFnNqETx9m9w5msAghCjVjByUy/wKtqK2jwx55UqCfifg5K8fWfRwSWALCzVlJJgb8c8eSJ1k3PPC+6ny+ADGgeMOdZFKjTh+gxA2NDU6kEmgAsvrcAsSevZt0VrAQ5Rclwc3JU5rxHSM+ZmUCErOqP/zS7w4kHIUapNMkcrG5LF5TMp24Vg+s7wK7ENIvNsFn133p20kMxORH+wGhOqv6Xai7PETrQkAVYQP6kcqig0iEGvo74cqFT0IiYzVBSwfgxHnE5icrCt+Ux76r4ZSTtCJtgS9jgGncMhITw+2ImVzo1Y6zwfu5034rAj7gnGExwMMbyS5ihO1mi0GV/+qT8bX/vaS/H6a19npYUByEzHMAjh4E3I4RizI7w4JFRfouM3LRDZ3hD8jE5MUGUodikD3RbaAvL9pl7f5EiORqu1n2WY3AvbJBFhUTMGCOPDfc2t3ijW1i7ExvpG3Lv7jgI/VADI1UGiZBwvfPyT8WBrO3Z2tlkhwncmBzvm32hMr19/Nu4+uMegsI+KyRhO6IRN0cTZOf1nrtptB1sZfVdDz7u3J+n7hKQk3gnm1SHmJyVP1dgP0EcEznPBNQ1lKvWYN1iqLbV5X0rKMsjPPk+dXqyuX2bzzHfefjM6VI0zh4/VOyRPRfYuDQppl53gKPCrOn7zvBhDdrhtuEps6fLWNyy5hlJFaZJi6dy3vAEEIFwvtao6R7SnTXPFKSvphPVJqEKwyZky7aU3SRNY8VYtxrLY8yz3/Ll9OeW/s9Fh9ktzhbEkvWweS93YXJYFnoqsYLV9peJO27hE7fK8ftF5v/+oBbL4+1OaGpYeVUvPmRW4xaC28TuWHZd9RAq8+AQfFPuT4XNZ+Z2zZ03Sq3LmarKT8+W0H9gD7AmEdmZfrI8qAMmI9p/hSgfJktDwz6zQWZ3f807Qsol5ojxOJeJxr9kcVzYWkqlHJEyiURUxwEvuic60y8nHft+UaluHbhGqVR9d2PbE0bekuvnApWIn5jIszvyWPhcLwUsa5JZrocoHyHoiBy4qgfDe8rkZqBlGxc2jGnVJIGpzQ9ZobW0j9vd24ge/+GPxne9+N+7evc1OstpzoCu/EqvTm/Hc7N8okI9a3kbA5+w3yvIMQPI+VNlIeJOFP+l83rz5fNy+/RadzeQhtIpLguG4cRTPl5kMYEwLdd0GPUmJVtFJkmprkOacjKb6QfukqtL8T+Wr4Npyr/M4fV9H5P8Xg47m84w85q5Vjwdx+vKVm3H92vX41svfbLrNw1lZhIfpLpHxXF1dZw8ONEibD0IMD3Ngg/GOWT8uXrwY9+69L44NM/41OyTei2E7JoyrkpWZQEEuIL2IDG6VQnYmXZNP45FyuyUTjM8ySMzAKbOfSUidxXAwisFgFNvb9wp5FPP9Tv93Yrv/7cITGaL3CAK1Q1d9aLPbzG4+G/wxd47m5uON0WTnwj2YTmNldY1rAJ91LX+M5qzf96nPxsOHD+KV114px4O3nMR0Qp4d3KNynOv2qRvPxnu336Pjp2aPqiqzR4EhaiVhwPep+0cyAOdeX99kR2xUqfqDXhweSIpY7z6dKwQbPQYlzIBbOpmytpnh6/Zj1O/GwYGTLp7ka5tX4mh/d77pLN7vaJNjzwz17MjE4BUpvhE2k0FkI/CQvUY8LrzPDiSP1+NofMSACAEJ5xdtzgrHTLZP/YguX7ke6xub8dZbaDZ4oOrL5JCQqp/40z8dv/WV34yHO1t2DAB5k9Q4JJrP80PHFs9QmuItHN1WROaqIwsO5aK9yO8iQDavjkIKlOG1Q2sFKQUEcJ7dXHBJAKSGsHLQRU4v5XY2DlTVqx+Xrj0fH3vuufjaH/yOGvD5RybNEC3eQoqLoGI58NlgrJdkgh1IaK7axDb3kffGfiPMFies0LK3pVdSVjrTwdfNZRPBlj+hrUvBfkby+PvHn38xXnv9FcHkSgbH8DJyRlY5T6Wm6Mpp8h0zMCgVjNbGu0adAjIleLJ8btr3DICULTk+1bL60UDO5nyBll/SJhnnkqfLEqGL29EZviPjcL5qyzIf8aT7fNRCs+Ie1tZ8x3ShJY6R1086XwYZWQmTYdR+lcIB9PVSQCGDDPgqSCokUsb7G+GoTkoR3pcJvsUx/iMFwXrUaP8R/n0T5S86vX+E7/rxb+0sC6bNfCxUTtoMxWLwQBKnsyjCvBrH7EaPdOagntP22ZA1TU+xZoTPGKgd46ckD8RdilsVK+FbRTZkdig7tvpaBZ/awB8SE8tNnDuMnUNIN05gaOFIuXsyA4gRv/fs9M/HeudTztnmzmTMuRVLOMzGzsslNQCKDskqnY6DQ6iy2KATrlKhYdlPhFwEGnVjPuV6NRtmyiZacpbPmx2kcc9J8HTQUGQ7s+FoViHaTaWpZhWnQPeZAUjdwhRwyH43zi/vWQoo+rytlOQUVy/r7I5OeVbwFDjPFGwJ+aPMeDGoub8wgdnqzPs7PTXLm5RKBhz/Lpu5Ich54fnn4zvf+aYw2skfyHHFHEvlsozJyMdA1UO1CzT1A0l7Z3fHjuBMJXlyjLLapCy+dPnxEAiEcUI73g5otFEq89sH3p/FNIsVcPmgetON7d6b8X73V9VIs/khjjszWpk540aFsTSpFE74YgAC6A/gGcOVWF+/HOPpmJwBys4iaDdkDUEbhuP69RvxYGsr9vf3CXE6ONiLsW0ASNewr8Sk836T74InR5d1BA2CdE1nwtFLOldZb6rPcc5qHep4JQ6QKYcTjqz5ysoodnbA63KQ4qwvzp39D7LqtLZxMfZ2tmPGjuPzDlM2JZwxyBIMplTaWPpZUTUU983xUPYc6kmAPaGyURTtnJgogg1Qe8rAlVyycVy5/lxsbW+RiE3RA8L10IRRY0NyPCB0g3XxafIn+4zg35Y8JicJz4+5Rm4ryOa4n+YZl8GpFkilc4npx99xFo5s7yGrGSkTPF/dKAd67pMwjUCkTXxSsQw2WHLP4sYMg01EIQ1OWBSEP8Dn8LqbYj0dFEJ/B/1z8PsMdtq+CO4/oqoK7l02qyZY0qbBfihIIoeHZkdVxVSZYv8Yqmo52QW7xyqd7iuTZFJbNByTjmOt7ijTlb1LLF1NWN9aXFhfi62tu3MKemqIK05ZwqHVfFDohxKclmC5CTwW9su5JN5CULAIO82E3jEnP5OXyQexPSoMPK9bJSvnK44nIlLOG0icYS5jvDB2pcnsSf5IqmO2ipmPOn9CWE+SjM7jl63RkjQ1yoVBLea8+UoZvBB2BztRq3E2pvXuUoiEY53yvrAbtapBu3YSPyx7oxh6+OFAsJ5wZUARb0M+e9TL+ih//yFM5Efe/mNec16a75FX+UBfkHGhx9LAXYrnVeFKmXV0xqxmmhcI8XMBDk2vXDtKViK7rE61Z/ppz9dyvs8AACAASURBVEWn23KRtF81e5/jlXhiZff8kxUP4xol86iKAo00HB1s/GPAMuSwCw4DPDw2ReFJoMY1nYi82I+N+Hj8fHRngi5U/ofUTVTBUPmZd5kZXzaqm7LzLnTojw6A3fXGSYiCsxvl5qX4o87QWf1AdsvP1u3Rqbt48SqbV4HzUuUgLUWcGS1mAfPEmUX0vykp6AxlQyTk8ONJ8pmKypQrH9mHRG+4DPixYKQEH5pnGZLogAxOfE537JYka7HW/mZHpFxUfug0aH5VvoWy4gN0OZ7OYkz1pxoQpGpMCgXwpKX60UwYZ/tU9Wg4PfRPhCU/3mBrOT+FQZPTp1CfQiZcVaOOqigkFWZwmIFfzUAh8Bn37sXb/V+KKThEmYmkypIcsDnlk4b0Se4G4EiEaHmcW9wv5XHRawG8AlWDcD10R89EQgYJIEmLpNyNK5evxN37d6mYpF44jZyoKxNIAKBPCJs9cg5lCK53lKRekOMBQxEWXs4qAhC+Gsf2hM2VyVidqKtXr8Xu3m7s7aZSVyZF1IGcAWZyYMrrBUdsJGIyM4wIdFDVsOMPSFl/RMee44EMvPlMRcUPmeZSCLDTSCgaxtFNBlO5CXK7fBZBPwcDzN9xTLDmUtGmrbQVu+bz0iGHvKo6eA9X1uJg7+HpaoKP4HPME8nbZVaz3nOqcFymrdRno/BX1hBuswoLFKf/TIbeDj0Chy5U1jQPRFTHFEcQCElZOGLoEwPeFhzvGjimDcA40YYTnicCu+BXsON22lKdiuMuNTEFD7LZmnjzNi3tG+dMKmFRZSrnI+yrKyXgpSQ8lucyFxAJOpzY8vGVZ+bJxIWicZ7njbhqX24p+VXUhG+SPJkBtwx+63+0z7PE4WYVJvt35F5vWevCn3OwxNuw+lUu0hKU8BFSJbCxqRyP6lcUXslp88MqX4WXdta5dOL39H77w9VYW1lVQPdEfnI/tdEqDr9PXuz7goxuu3aWIY4w15j8yESuk1WsgBhWi3PjO/gP64QcqlTOwu+y1xB4tEZSsN/N8f311FfxgTkgS7gNywiVJ95E7gYnfaEEMxzVJ/Jav+cnedQzP+oGHzsA8QI+KTJfdt3HDSaR2RusRrczjCNAOVK5Z875FwSpkM7TO1i8j2KMm8oHvzOItYs3YzTaiPt33ojZ1Eovx45vmgbNkfXTA6+dTSv0qjokVUUoVaeU+U71EO9qVsPJbrKGrZR37U2Iqz7lEg1VwObIDMdRbMQn45n4171pJf8jpXObNWBsNtSFxF+wQhbL4nKAsVnxeexsVIUdK2tlU0E9gJ1uZdNRTbl05Vrcuf1ejMd7bm7YlgjSODrAaN9RYx/rRtq+lNyQrXhV1nVrSPX3ktHWv+TYJcSJt+OsOn+f59UzyLfElpTZR7oZJYBr3nCB3TAYpURzDUQ1Og6IW+Nexs2hj8n/85j4lidTvEsNBjOTlRRfg5pH2DmRCPy8CDiGJo4qazkYrsUR4EpWSSvQohR5gNjybCve6f1iHMV9ZuZZ3UNlgNCcphEdowBk0ivECk4CxRSORIYGrAuBmciTYzYZXF29wGBYij1yvtCsEOMIKBUqD0cHUpPLHiAguB7sb8sxTPlOvnbwHyz96z4WVNaaoqohlSX0MaKU+HjMTDYCD4qCNB3eywx05a8EJ5y7NeFx6cr12NneIqwppUipdgd403CNSwUBEJv+lfdgDD0zlIntb3hh7OMx4X1KjEDwzDEDR+Pt200fN8uNHxs8AhsLmjDJoplbEnN0DHwtOilNs9NcE/nweM/9ldrvyRWhrNppvB61AS35PZMNcvjl7zZqUBwjc5t4/w2WnT1UHCAsntYKbHRUEYSw4rCkb8Gy2+XawjggcHPCgMcKkqYEQ12bdJTTqWewkD0s8nvu4Ecn3uNbJxTPKXnadJLBgVqpaym5k9xyBKMsvBPabnEBC5TFKlgqR1k9caZeMspdYJStRlegVTp3SZzk3sPKPQJNrSt+i/K/4Ok08MoUL+H2gUqHq0OsnlT5dsGUl8jeex1pWJpqxALnQX22UDkexRGSAFyn6klE3pgVuorCViIU5varJqjTYpCVtlrk6TO4UY96jKl+7JDH9MceeenFgH/Rb8wqA23OkkX7KD+Tdtm9oJjw8XpwXyO+EMz1JI0j6UGbl6iJrLLLRqvKljzHTMIt2fdbW/RkApCcAM4KtI3RThrlD/rSEmO9rInQI9/sY3xhLgP/QQOhJrJ9jFt57EOaLOZjn+MMBypTYbw1NcdTnx7GFOU5TXzmLoshTr7HKWPbBEMKcrsx3Lgavc4g9nfvcaMpjZFslGiQnG1WBgiVibWYHe7UDSgddN60DLwMffYXqPO7bBquAGRWPrN/LUQr+ScZ1KRyFtVFmAWVvKcWLzDXaAQW8dTs52Kz8wUrQjWOMPsdlNXrTdl4df4Cz6pOuoX0nRkoeU2GUVlWL42WiY+A+ShJJ04BxoqKRMyKZBbNRmtOhYODneWUJvuf3YmXTZrc0FoHPTtbp86VnGs4lYXRgZ4KyPAfQNI0HRs9ew0u8u/IaoJYXM3zQgjQ3JhgUJUYX+dhzbw1m2puts56ZhdueYa1Y69z7gsckuYuskM57bVx6aXTersWqqqPsN0pn6nPlU3XEwAOlkpO8gUKfZ0DMYmDeL/3j2Nn+t3iDNHJ90ZWSLh2cpmBJe9BpFuqWqnUR8I6eAT7u9uEEcGp7w7XYmX1Ant9IDihWtRsxsoMfgBRwLxHZ3FWNMyzuHnzuXjrrded7Td2ng54QmWSOKt5oqGWAzUYoTpVG58RYtbpkMODe0bVBPdycLBNWBZhbSbug3hd5HU55HJualUoO5tHDIerhIjxWqiCeMxLIFKUXhCMtVUyB6meH1md6q9s6l4yK2/4DWBUh+BvGX7D7DiuBecsYUOsxtRmkiTuo9KE9UGCtt877ikDyGMS7w3cYjFYOYOtL1/J7H4+c5st1ZvSvXIOmTvhOVQyq6VCYQK7FfxqkG77lLC/wgtpYaS6o9HKenzms1+Mt95+Pd57+9XogMtSHLIMRKrjesyBSw6NUxjDIaqKDjwVRvuZUEnux3C0Fodovgm7CW4PEkNw2PC+2KgQ7x/JEq9p7kuev6xSrxhCqCQL+nTgGjwHxo4VfkCRs3+V1QAB4WIFpia+ABv06vB1HTxln5msztJuJLdD6xnJhcKBsoRwJhCymkGT0kClj8Ge8n2Xqk/DmyhVSiRKJIpQbFkbAHJsJD1fEoAL87El+8+pjy5LsC7hkpxnen9o3z3VDz7FTyySwN6TlkGz5irgTngV96ERMmkr+oR+Yk553y8PjgqbuVLJFeEkMwIiOYgtvDMTDRmYLPqfnAtPmITeHV2Nbmcc432okXyIPyeVn3LyPVYa5/T7pYY8ccHLiWVP5GkfIzA7Rpg+4UZO7cVx0jELZOyTSON1ngqKQKObBr+JxCmzyQ23cj10rDN85x1EZ47UFdXX9DlqhjAVvGDU3ECp0VKfk1LNwAIygcgSwYHB36Gfj5oCF6ugAknySyNZsq1l7qkJmooeaEo4EK6YXajlgEN3PzP7if/udgbx/OSvxKBzxWKvwsDretrAyPwoSk76zKhg95jw5pobHTdrQ3xafkPpKZHOLjZUl1qzvJ54akK9bBQzI1v2ljYAMem3KHbNooOMNKsS6Shnl/cGBZNwHs8HAYpaKUlIbW6wOrOzfV/ZbdczFHzktqvNWRyShCo9YmLR6RdvZXVtPfaQvaeyjjD1B8CGz1Vg81pGInMeWqapBMrGyOZmURzSDBaFtdd5FVQw6CP5d7EJJ5StBLMRV2qJDXJFJbOkVXxAAR3dpu5+PBj+TtyfvRyBylZm8OHgYt3a6ehMjyTFywx5VdESd+T/I+9NfyW7zzOxt/blbr13c6dFSaREarGs8SJ7IEtj2YFteDDIZBLkgwNkkgGCBIiTGQQJ5kv+gHzIDOZDJrFjBHEQ5EuCZGw5sj2yHduybEsxKVESRUoURYnNpde731tVtyp4nud9f+d3zj213O6mICMFkN1976lTp875Le/yLOKbQMWt2d3kvKsSqPFzPAIoZ6GLNRkhKEMFF2NQiTQCJWCmlcs1bWNt3bZ37iaHdFbbEoTAK3zOmyB0KAs0lNyoE4BgBJ0RJBZHh4KJISHqdODefcfarRnV0NQ9A/xoYMdHLitKOMiEyRJVwKKy5xVxzkFXv+PYCzNGQN86IJM3bFo1eYuAmzAGjBFXgOms2dr6lh0coOtzzOsDhOrxJ95nDz10zb7wZ593JaKmdQfnWBs52ruj9QfjBklFCgLw3aduBtmyw71tVb0jUeaxCm61HmUVzzlTA4nleIIHVUNEX7mYFdAjV6CC8h95Ddn4jY6Cy+GCjkQrijTforo7v3xQ/Qoo9mxsXrLRaN8O9+9ojEV11gs+81eE4js/88yH7OaNt2xn75Dcrwn4dfQOQRcE323CNf3K1YcpLhLKZpxxTPyQpAZ5G7cfUDCMAe98RQIBgz+IAqB7x7kx4jiCwlqrDfW5Cf8d00HB98wa7aHUFLmuijOH5EAwYPeqgp8UXddbHlxqL+B8H8H7ybkkPp8S9NjltwkVTpLA+F4STZAUd6WTFA7svhbmHZYEecr3Tn64q4ZF98KLf8G5FA+LF5lEKPRPJU3ytMnWy7MgPM4ab6x6/D3EcQtPHdLkZ41rkz9I5exxfVG0yedjDDKMl1yyOb+vdfM39rEUUxRFs3nmhA88AbnyxI/b4d4t2731uhkcRX/gL2/NvQufy8rfKZzbg/wgPDBUtfL79m58n3s758LkI2AMTVSDBqzelTwP4jatMDGjCqNKTlFNPn2n0UpWlaRWnSKuqbVhjbZ7KlD7Ple5UuKTOjEIiHyxlSOtTNC0TjpxPEtSGPiPx3I89+Bc8pMKRHLMLf8OycgTScGimqVuv9rdeaWnZw/b47Nf9U146ko85S05Kt4xXqTo5Ju0J+hSyXIzJ2KIi6ItUxYWSTOeTlpwFBSnahirGV7FjeSfgVAkjl4JSVUs6cYLlqMP5aNP3Jas8zHLnc7rZXq9BaOAmBAEl6xVayZq1unvSirxuVnlWU9xzoTVz1Hh7vW6tre3X3QysqDx1JsjIeMv4rOiyrmgm4cgHAECIYiSTk5SuvR/yTtDOHXLut0+ITvk73BDCnKpxn/wrlI3JNvY45vfaT9vd9tfUQcyID502kYw7vu882Dw/HQLm5RolfysPpaSs80e5/rxoasnYePx9n2zu0bCNfkoUKgCbZxY+4KboXOhS6WklBwcBsph+qV7GkpUginqvgBvnQIuBGw+NyGnGz4m6CzQZZrO5BtKmjKFrOh0IEES/8dVXXA9mLudAYUBcL+hhOUl64xbEwZygtO0sAacjOUgngfPTFpk8BddCSaacEP3n4HDRfw7138vkvCZ6tnH2iOzwkgevBjgz4/O7N0hv+8JhADI70B1XefEyUISXHAcd1+ft4XNTTJC4UjFFSSUre6Aninj4/ANWTD2H+SW6V0hX6C1vkYgi+9HbpVz6kIamHCuHI6VX5Cr+fBHU3vmmQ/bjRtv2c2bN4o5BpVEl6RnManZ9/0DaxzWVGDsZXw4m+xle4A/B/qHCD6aOEUce5jH6mrh+SA5x3VCunk4GNjeNtTroNDlXDVKXfcBqExdO/6O5oUqoHHey71W3RQKN4SKpbrrIclLoQYIGNCZ3fmMsYY4j5AjDp02jkklpqVuSLqVvq9S2KUYCwn2lu0TRafQ35zFCIm3yg5GcDR1XKnwmhc7zzq+VohJznzK8Nya5wB/1hPOK7gvOk8YgOYSzbnKFR+e+xZh3SVnydcWrClOUsca3m4PbXSMvcd5cdw7sjnOvcg7sqnQ4cIH5LbVrwcPPAFpDx626XjPplQJqcEJnvXGn+F4qFp0h5uE/MDsbV7WVX/KFYPyBzFYs45AcS3YpNat0x/Y+BCqFG4Uh02EpMYzyr/NuW8MqLmpTiWzWPuquRepqjtnY3H9cF/xyola3bUvOF8hkVuYJBZBldZawSO8ml7ntEsVLVR1BzadNKw9HLCiKcdgBQiJfxKygpkbbwT3OYchFs/A+Ub1vVSZcXUoqhtl2FUGiFjE0Wo/OWKgJahTgellNZxfq22z8ZFdbP6sXWr8jJsPBu7Xq1UIvxqQCMVX8epmhmsuaoWCWBSE9uCxFOQ97TEh45d3VhD8wVsknJs9RE2JSCR+HiwzYOHWwKB1a+uC7e7e1fu52KFaWPRw8uRA91LqVb69ZAF9JBORakTSoetJalenkg51UHiPI7isjPfoJ/kFuoxrYYJWYIrzdnh1Dugei+yMhBldiqJCVz93a85R02FJgaxDjar5U9qEeQPD18MDD99gRM5u2W37kt1pfsmMXTc826YN+l3b3d1Xok15x0PVsZod63fb9thj77Gbd27bnTu3rd9Hhf5EkrdOtO70ztvJeFfrPeYR4I1hbjeTHwnOhfUM3Rt5NUyT2zK7ED6sEPhIGAHBEwIcVXLl9eCkR0C5On27evmKHR0f2Z07dwTjajUJo8KfKbgEJIz48hBk8GSbvJUB5XvH410bj9T9APmdc5SwGc0pPv/UbYJyjAj42lD1rPn94O4eMLXY2OOZuYwu3gcPi9G4cFjnuYPEzE3cuQHR6aFh4USmp+FWHFApql6FMpib1yHIxDyLNdFhN/hsJEBbm+dpJjk+gsSyy276LFq21UaHF+sqpJoZhE5GUt1DUBsGZxm3ov6c+Vxa+qmps6k1NYiwjHydL5C5qDOozzkwPsPZEdBz4tykv5Lud3SydRtwTxzS5CRzJDDJtDDUCAklRncD6wu6cVrf0FHTSi1TyyZEOALKy0QRHiZK/lMxm7AXl9xlkI3iiick1rRzFx+29z39IXv+r/7cRke3UoLFeU1ZXcx3jBuMY+3tsUcxuaCHDNZ3eLzIpZxzHe+ZoBPoRSp+91jLC6nVKAKW+CKVzkescWWiuJKGBhNzJFUhRqD7XIjiaBVP677zZIo92PcUvs33kgcUD1GFDnBQcrHu87VyV7Duc2pirjoOSMytKuSK3T1HSDABKO5ZGteRxKQtNkyHNXa5bkYinHG4Llx9yj72sU/ZF//0z2xv/2XxiEKoJNuvOc6AcAHknvdCCa54Rz+gBERtcHxYkCTv86Gu+vZmzza2HrUf+8Sn7duvfM3evv6KjfZuepFrhWrMgxrQK11vzQLc6Fmrd87W1i7bzp1XzU7gquv43JXOueJByxKJCOIqGWvObaj9pCSbKyx7nvFS+aaa7ORBbJoQebXan1l+HdGaDSWaBYsRKzioTEH6dta23sY5G42OrAEN/jGw1aGsojZutKyDzMZLIonRDdv4yIokMFfQULWoUK3Rxu5ZfywEXhVgpRuLCJyLk2Qhdx0vaGsDpQyqmV1u/IJdsI/L+yMpM/nERiuA3oAZjpswD1UlNQ9RaXf8OD8Gm4AvCh60pqU/KZf53E3dEZTrsIFlSbDMSLKhgI244RKgqBgjHkHyIjyy7hdgWJlqUSnpiPp7jIFIdmJbEsQqcUHSp+dSvUU3JLoDImLPKy5UZBvzge3PTR2gDMuv1Tz76h4AYiNzLgMq4VjIoZYVpN4km8n3V7obpyZU3Av/LJJG0ekrzMJ0P31DTxymDAvP34lEiuFx1HrL3mn8oY1m2wxmcS/hi/LwI4/bC89/mTAGbELYPEKidzAY0vAPsCjI5EqeE18NhlUI0Ft26eozdvfO92ziUI5wlQ6o0nCwQRjPFP5BHnQJOXFiHeDqJ7oXrVZDf5+d2Pr6Brs9d+7eEdw1vqcmJQPpjXVI9sKjRZ0gNk2g3OOVuMuXrtnd7W0bjXZdKUtV5+jqwQ0dClzj8SHhLeyMpAq5COxp487GOSrO+Hwl5RAsUDKixAqBv7q2kLBlgBVdMSZRmIcgHHulkDLGfWtQKhbQO1cf49dUIgVuARTNIDaRcNkOm5NzNiAogO2g8o3iSs1mj85HZyjSvndFdGxGGF1x+yjijaZtbJwnUR+KYYIMhrzdkpOlwGpxIhKKhFFsOnVWkpWRWHhnifcYY9sLV6njxDa1AvOWlMjg/6KEJKCbfi0krHswFzK91Q8OQjk/R91LtTQQdHlXgEtEk909LYDycwqeVTng9m4Mk0X/O/ckFKkwZIG9x/zH/93xPqv4h3KU+IkBWc070r5YhuGfMjDuWbp/Bd8x7dtpTwkIXb4mab8qxkL2u2oc5bCpQs43hHAy1EL1PZH4J57DqQfgCZYnoaV1u65Qu6C4TDK8DEbv53U6Pjob0X1VGL3WJL/3KYP1n3ER9Ngr4iuuI3FPKvtd1lEWzy7Ghc4PGO6laz9im5c+jDTYrn/3y7Z/+C2tMbnvEz8LRSOYLjeTbHpaE7gu1Be7H3gH5H4e4tz3rpAcNFrn7ZlnPmmf+Nmfsz/608/aG689b8f72y6D+q5c1T2ftH6wNa3ZXjNsjJPJXlFduedPqXnjsgw9fC6coFk+w4JJ7IFBUV2K4NfP4M8PlRCa3Dl2s6iaSJoSy+tguMnKZmCES8eStB6eDrHZlj8jrpmBAatNDn+QMr94GMS+N20IjPDRto2P7orgF3j8uE+ojrF9qTZ1Ir359xERV8R1VG2blCftswOnaqVUUdIxqEC5WRaruwxgCj+NaIUnzxNfaDYbz9m15t/VVwvVMLbrfQF2d3Le9SQpHMTjhhIUrikKUNmC50IW1aSK6WNyPy42Fipp+XNLAUHMS79ObIQXLl627bu3FRhGpdaregUAK3zO4/wVL49QivGkr+FmgRqB3m2IMecBnvKFchJD+Az8HkqJ0qJORho9cys2p+YEoUvyJWkisGy27NFHHicefHfndgF3iGolIXeFsVixifvjzTx3Co6DSPW6HTEekWgGJMo7HiXt9ZDpbNikcWDXO79tk+aBB8aCdqwNBySRb29vk/CKRK0IxJ3Twoo8qvwKjFg5RnLsyf9g44odHYCPE88bh2Eza7PDgvc1WwMbjfYyUrY2TGxWRYA+dcGDE+v1BwwKDo+UwCW4WYIHgDeSzSuOad0/cHb6g037mZ/+lP35F79g+/s3Ez48Kvghk62A+YS8vqSUFuZ03oHhOpTUZtp2+fJjtnewZ4cHO66opPEELw4p+MjXBedk0JWeibwmJOjgymeYf+2B9Toda3c6tr8LfkfWTcRVofMRld+QyMR3d4y/IFYde89TT9vtWzdse9s5NKnAEuujGym2Ora+cdH2dm+72tj9VH6LPUHBshtiJjDfss3L5+KpSm9U/9GpC1hc3vnwXAfJHuFUfh0pCXDvpaxrxrUHnigRoDOoR1IQ6z5iqJ7f/+gOFxA7jRX3/vDOUYiMSKkvJGxF7OZqSzdyr0Z7sJf2JXTBfT9zZ9kkHMJEpQ21tUm6ZiWkvr4x2dT3TmO5VMyKAkdFSjySG94LjFPnb6T9ToGqoJz6s3jlAiiLCjehJscNJkH/tN/MKQTXJCBc5l3tK+C06qCA1wIOXHQ1i2JOum6Hba8S1C88Zlm8lA/vamG3rsC6cDrMj6/SNXqMlBKK+EzOdcQ5YSYY+7vHAPHzKJxF94T7uccAIbmbdUnA97z26Htt6/x77dVXXrXR6HtmdmxWkqHnxlt0XHJ0T1wvizQu8Vu5B0UCkoLPHyxsatkStez3adDNNmx98H5rr7dtd//7djLecVWhMAWLhfjBQJmWXde9/b5a+by3syg2m/M9azogJYLZQs7F6euJtmxJStc3yNLR/rmJGB4uqvQ2c3hBo2Xt3prkPbMg51TQp5J67c0pKhGS9FNiI6lWbkDdNXIweoOL9vGf+kX70l/8nh3tXs+IcHThUlckSG+BKQ48bAQ/USXClTSBd19zkzNwLU5senS3rCriVdO48KQq4sog0aJW5bRJLLfuq9l66xl7GE7prHLAAyGHP0VF3jseaUP2BQibIzG0LveYzLVwne6szcUpkhqcp3gvNxJ+V1fPiup6JBix0NDbSL4OIasYwYGw93nwX/AJkAyiM+IN+wS5wOF0zfbARrMjOiQOx6okHXFEcVwkYr4hplETc22F7ujcaSjjqdhb+Q0AXer37egIWPgiqEbi3B+ss9o+Arm5lCzE5uMwPVY78+p0sS5EB00Jl4wMC2ZqtqHgbjeadmL79lb3s3bc2FECHQRaDxIjACPkKCpVXimGQZ5EN0as8Eudx2UYU4Dr10YoCJKNnjXbqOZ7R6/RoRw3Ev02OmI4XwaZpAlfA+Zd4E7sWYNdxzG5Cpubm7azu8cqewGNQby9ZlMUEZo9Jn6YRwz2vICAP/vgpozgEg55YCX7YWwYnRJK9RImA/5NQF80giB0AFNEdQo8SG8NSPKe0HU8Kno+fuJ+cIg7FAIBcO5NhG4HBQT8HrIC37I2qoYuG5wUoRxexWeCxCUpbsUIT31L8m6e+cCH7fbNm3bj9g2bgVtSV3HEdTW7XuRBYgXxAIzT+5kDMTli7AUkaN6kcY5F3jWoHppc5rEvjJRkkOuANVxyvwpKPZB2jp7GiFeyW8PkaUBIJOVElfiHfLo6F55QY4nrDMuGgQnTDtKTK54BQutBGkb+1uamffrvfMY+9/t/YAe7N0hIB58nKX2xE47xJ8gR7zWu7eRQWxgSIKp6FZArHauOZEB5010mhlWqbClBYFEK3xEEd6xHJ1T9UtFMwgfsXiKx6YDsjmcPM0aRy1PBywNuJGlB6g4oV9GFXCwWU8CnvQjpAWnicvq1lM/vHatiYywSl1JC5N0dh52Re1LpxIBnpttaI5wwZ0jO47bei2jPfURsc9+6vnXJRoc7NHRNtyg3REZCgG/NOcLMt4BIVU0BKQAh6KL2Zt/XQ72PibLEFdhd7QwJY6cXGOcA5oJLgScVvro91uMK8rBU8AovmpKke1LBisrbgyLNvBtPouacavVjUce9QdUAf5FaRC0J+gd0LmI7NgAAIABJREFUXat9TLaJzHtDdA8qalSrnX+FoxwfnuRrWWEA1KJn7W7XJsfbxWY2r4LBPTECQwWZ7QGw4bGBV9pvCTISrUR3GGeAVGBQ09Xnbdz8K7Gq3HO4kVeVK+1Jud2a9QYblEksYE/eHaFCCdQ8hJXF4swFyVU1xNsQ/CWq7EUVzStEVHvS52BDwSI4IQFdWHvFyMLA5sleeB0UFQ0Qv6CcAl38ICM6lGs2s7XWe+0h+3vWnCFw0b2LzVC3xRW3WHjKYD6RKHGdULCLTVktezfT8oRGaYArVEUFLKoi8dzIEWjZpctXbGd7l3KrEcREksBRQGUpBW/qwmiMUIkMf8JdmLewSCrC2VxwJlSmI2nxe+1kxOI98Yl+btZobtiBfd/O248KfpXn9XGfGCeCpFtXAa6rRoXJXai+ZHPX70vCivs9haINYVhQQONYgGdFyE7WwV98M+CzWx4U6oi6ooVff7Nlb7Y+Z4ft7yfFKKretGHe2aJ5HXgT6jJqPMCnAqRDbnbsPvi8ojdMx0aHB6fvGSET6mJiw1JiJI+OqIMoUTAlA4zPimNwPF3aPdnG2Go1Gra+PpT6EBMQcUEQrIF/cHwAKNlQJHZWoMOHRJAYnR8dEYcE+LrRhNQ0sO/ZWkbvlE7bxmNBoNB9+U/+439iv/Vbv2G3bt+QGhYJ9l3yrvDqD+C1MtZ7ksyqQyBS5bTyDFPhIpPAhCoSOAcMFKZOKpanRKq6p2S1SFSL+Y7gEutG355+7wfsm698gwmjIKABgy6uA0E27uFP/K1P2Be/8AcJ6lkzSVbYPCqHlNaJFd5e7XwUC77U6DavkNQ+OYZSE5INwKbKruaYw0899QEmcS+99ILuJTlxSCol8qCOk+9BPv/S/KIhK6SlBUvU8oC1GvtAQLQE4eLA9TU9QYowFvpDroEquripJ7uhWdLDrqdzNlhU8QIT75k/V99DuY4g8WJHTclz8LvS/uhV7UgWMO/e+/6P2sd+9KP2r37nt+1wH/u2FLu4l/l9iOOpiQdoNDki8GIRfJBzGIWCIKI75yVBzKKrsSRe4cpUMhX0pDxXsiK/6owFb8x3GpyCwypFwOC04JqFwsi8xRbFLJVYYm6HZoWh/K4cUi0iZ92F2q5I3UWwcBHFw1xgITsYcwqFtARphwydK+xxEfU5F4lOzAPGKm6QWtqLcqPCrFDDBD8KNqHs+YBleN+VB7HspPmDyttUy953T7/PsH11XYZ5nYe6z8plAe/lWlb5rEWdkDAwQiDGwaUXAgAs/u97+iP2/Jf+zGyyrcA1DGqq+E+ex5VGWEnatPNbF+zOnbe5CCY89bz7laIUlzGtuRciYYbyggeDrZ4kCscIiuQem5PUojvWave5aCEh4v7CBd2TipaCBm5swHaPJb+qeeKY3fz66OyuBT0SFe6j3YFgMlPH6ILo2l2zkykWSEx8r1L4dwsOiRZLVzFy4ik3SwYrwplrX9cxndmWPdH6h9Y0VDtkElcKoqP7gQU6/s7KdvAFHI/Jk6LzUA2249/iTgwGa3Z8hGqdc2G4swhac+7cBdu+u015yiqzw2+0zSBEEdDwZtt6nQEryPJhSCPOly9neBBlVdwX3muHXxVdEq+CShzZju0Nu9P4ih00vmPTBep7bVuzdnNDpM3cfIk/WbP+7KFywOKX2G5s2nrnIQbnRwcKiOLVmg2tY+c1JngnZPxFNSaqrrmvgQ8sjdF5CUY1oVjWwREnouAkRfeqabdaX7Q77ReUaPm6SMnO9oBcHYzLkwkCDt1rGvp1B9Zpt+3wYE/PLWBP6G40pjYlVrooHOQKNkzgHXrFzoZDYMIEDec6Ocn8S9xcEMlLGAtGwkBlLMIVG/TdUOJ+kjgM4l+0rdtB4Dizk9mUyQ2I4CwaOLm43WnxM6cnUrBDd+rwMFNqYvznn+WBKpLjH3nyKXvtu99RYMYuAVu17OZQESukD5A8He9I5YrTVC7DfPbVKmxAr1IBxivlOewKwXCSMvVAIEklu0pNELFj/4jgMhLqOJ6BAoil4W4sIjIgcoDeTQCLg4RyWu/uZROqvifjoy09XQTfaVH0Du8RuwTDjYdsfHxk46M74qDxOjNXdf67YWtbl7hW7u1AbjfWWklFJ0PEtJ7K8DVgtXquPcEGeT5JOFMKm88LFdwgtctnRp1OFIgK2KHeKr+PgijPzVDzxbvZSMTT2pjW/bwQ4jC2xOdQMYKwV8zzSEajQx8rThsFw01bG27YzvZNikJw2/KOD9ZTKqAFfMu72grgUYRyZS1V2ZiA5EkaYcb4fBTowmwxL3KxsFR4EUWxrkQa500qvL8WDo+UjFUKyeHn4eeKPbpY/+r2swUDfJUYKr/Qsx6/dA7cwwE5FJNJiZ5Z7YvFzHAtR4ElDg14nScliO3IocJY8HUnWSXM8QaJ5J5JfXy+oyXqEj8m+fIyimSvzAH5Ybi5Z30eC7LEs54qHZ/j2M56kmp1f9773firpJ9/1s9a4fjFbcR6ohQW4wsXH7GLl67Zy9/8azME5bjPIK9W/AdY5QD8wfHPDKbbQ4P4x5SEPLT7FGwWqhfZIE0Vi8VV30Rkj04LquPtgYzBxsd2Elro0ULkB3pVHM6/SFD8uaZF0SejFk6P59neFXwtye76v4nfbfVtehzVV5Fp8Qz5O0LPXHWn0bLBcMtGYxElI0FKmw+ToOhieHs+qvusJruhIL+Db4T+nTp2wa42/g0bzp50Qzh3TC8VSNmOEfTKCawp2XCoFdv4CYKFICwGlMRyEU4P1zbsYH/PuxHxjIK46YsOuzFe7cZmmcXWUyQgHuStr2/Rm2F/d08wFtUE0/qpjVtwsmhchCVhcaSeaZ507DVeXmEm+CEgi8OvARVzqB+RWJ9xYQJelroQ8R1bNlzbZNdgB9yOkDPUyC42a/jFhBIPtHBOWtacIVl0n4+AgOQJD36LqmNWDezZBWvberl65Rt+dwavJVSTtKGrKhuVJSU3O81v2NudP/GKrLodCMSRLJLv4EE3KvpQZkJwcXQE53J1LgAVQ6ABKV7wE45R4UUCH1C6vKocdx8JWAcwRAhtoZPStwkgM/zuUghC4tmgOiL+HgNlZu1Om8lQuw04FqrIIpXj+bcYtEmmN5I6ckzcsV7Xq04OVX1wvCsTATqm/B1EcSjeoLsj5R/e7wgYY04Q1oGqsEy3BAFSlZa3urte8EY86ZA3UGGCOHcwujEdEyR3aS8lolTY6jpPQUaH5c40HLFR5VVxQtDVHA6WiZYQPiTIXUi9pip66mz671edPZV8YdW3zT2u1AEJvoAq5WvrF+1XfuXftv/3r162l1/5gs3MiyDRFWVQpbkrCWtU0/H3INJqPEQSrHsGToU6kLFeYd2Gihm9ccEXm+xZE/wLBugeiCXuDjrj6Ja7pG24s3PNd/lSFqYccsJBI0+fUyFF8Bu4vku5Kh3Eg8PzyZNdf2YF1DlLZAhT0rrIc+FPChuIA6cERhxFJKOEHrLTgX1G18gxGaR0+Hy48eEpRELqYIRstZ5udCLIiwyuBi/JzQRxfYHiiL0v28vLY6Sma513LN28WFBpjyWSelfRafELK9bJuoG4qECbIMbzikX3PQPKHJm608UcyecKxrBL5Oa8IPwd3Vskz0l5ct4lEq7oY5ZdjhizWQEhFAhxDleQExS05pW6vlkQwuergmWJOJ88TRAz/JB1QE4FqbHyzxk8PD427jwzvNexUe2gkGQamOx7PWnlfdi4Wus23Lpg+3feMpugohptsspUBGYvuAClisPya0mLQg6rWyXJDMM4QmYqOMvqx8bAi8Hmi6dIs6rgxyu1Th2Xmlqli74K4R3s556SI5ZHB6pCqKpGK9cnQCxMCKiAe+Wi60FCqNeEFKNvFCFpqM0Aa6cUkBLWlnAstas7vSFVj9h656bkaiwMdyIgzJQ+onIXz9D9NtSNwUYpEplUfKSsIxgGfodgSME/oWCsZIkXcu3kM9acuUNpWBGq9OUJiPs7sBoqsqSCyIKkrrGnhMVXa4fCBZ5biinKDMIPJBI83rxCBcwhCJevPmR370I9SUZXGA9QNjqBBGs4mzNTicqJiNyU0QcfhJ9TeFOwY5F1Os6UdJTGl3gWuu/+HVICoistoBh5tRX3HRUcr3IHXAjqQsRUF+ZyGjNOCLSp9QdbdvnKFXv9tZcF16nOY1TW2z16awRROs2ZVs+2zl2wg4MDJgG8aHep5zjFxhuQo8mxdaYbJMOPZ7cNzTfBRjrkn4wn6ECMi/Ws0bDB2pZNmCTP+DupOKVPt42tS+yI3Lnzjir66OR5gqX5Kz8J5clIZCT3ClgQgv0pO4C6F+1208ZjzFWY9iEhGlkLprUnR1QLgtN007NX8kTcJR5k+Wef+7C98vLLdvcuzN5G7MCp66pxrvjDfUS4XHiA6t+GUK1Ww04AmaL3yMy9MpR84Rly7tFg8Vh4asc6U+6UCaIrBjHYdR8WJALdoaQnF3W2vFrI60bXhAppDunx8UeDN3dEZ9KA7oTzAWjiSQUrjDWp7EkFy6Frfie6eM6QSeYNKbq1SRkqHu0MUBZwcnDbFq3xXhlP93rOYg0uSwe+P3lCtGSPSkGLj1Pv6OJdw43H7Wd//O/b17/6XXv9xp/adPaOOCteflDVHt2dzFk9X06YFEggRMRqGTXiGWnai2iN5IMKZIT/4lAfy8ybg/gea9/UO0a+XpP4iyTQIbwuN431m6Idbhqqex/FG98PPQHhisPkwuVzmeyMpRiXPl+QPXUgBI1JXIskL+5FMzcnhMlowBzD36aJQlyMCXRYkMD7PpEnPzEOq2qWxV5e6TJkaICAPup6o1AlSHBJKSrigohHvLPhu4lC/9Tt8uw/Pbc4KjoqIf/u217aa/1ee5JHCezkU7NgbHosk3grekhu5hr73QNKSkpJOOq18OPwbhw/KgqVAf+LexFJavl7hMx5gphSpCKMhQP6GTyR6Fxk52KiEcuqx29EZBTzp/jEbBzkRQ3f8RNvlPM0UzNstK2/dp7w3x/CBMShF0vWrtO/DvdSKdGkl7fLS9WMReeuDAhtZNjYHAaQVa7nkZeWX3rTGt0Ldu3hJ+ydN16xk9FdT0BC4ccD31bH/tZPfMreeedN++53Xqp3P65+2NyqwvKrKh0RbqVVve9lp5mT4MTiszDpyJMY/5zYKEqBb5ZcCG7h0Ctf1CKJDQ+HU0kt29HCvyogx+LIVcYD/wweFP4dYVxF9+2GPfeRj9twbc3+8ot/IuxsBCuo/MLR+BjVZOc/eIVKUJnoBgV/RAsZtf7Z5vYkh0kQgtqQZXRtegacMNtqU061MT60S7NP2jn7WKwanjS1CnEVr0SlSj1dydH9KCrnhalhJCHhhSEYjtywA8pVbCzaWL2L4eR9HHfx4hW7dRsKRBlxLhapgITh84NQGosWUpWolKEi2RjbfvM7tmMv2kHj+8tGX/3vUxUJTby+jPFcnrb2DWxHu5RyHNBoWAuBJrgKCa4II7CBK0eN5UqMYCSMuvBMWx374Ad+zDY3z9kX/xIdiZHNxpDYLqIlSLtqsz9dRUfyfG5j03b3d2w8gqFe39bWpBQ3Hh1wvPS6HTuCczsrWa44EoErKlYseCggD48OVMiorYUEnsEPAuOpuyqbNWdjm7UG1htc4Dg+hNIV5XfV0lfHr00nZRqHIilmAjO2RmeDUBgWCEBCb0P2FEpaUHRCItm3/toF6zVbtr0DAQgQ5AHjE1Y/Nk8lch17+NEn7D/8D/6h/cv/7n+wt9/+Hu93p9u2yVjHigMC13V9DiRwUQSQ10HGtwCMzI8NdS3OOfjpkPvlQX+QLBNMzongAR1w+VsmnfR2aMtVfh6sDuOe54ZhKcxss6SBXZEMksd5r6QxoJhI5thlwfxjMaIIYpkQZgmtSMV964LfcwIpaDccZEspx9s7pBbnyiU1ayfE8tYH1uneYN0moyN95rwXMfx9JWxz7hfHaHvdeu2HbXQ0sWn7ttl0X/OugSQQmPTY4yvXlua6BDYY3Mdz4jXp3gkuhfEZ5FhPwtyzJXWOcmgL1vOSK7xI/dEVjO5UBPD4eawZuvdZlz/iV+crcD45lEXFMnExwsdDxSfsUyGzq46Pls1Q2tIxze6G2RTdSqlgJZ5I4k54pyhVpv04N+BVB9elebNOb9pHGY97Z4MiHN4NcVikEAZFwSpxQbIxUfA05LUTr0LcoX4Apb09rpUwzuA+ZsWxrPCpe9SywcYlO9x5e7U9JI9jIiEpQV2RLGD+50phq5168VHL55reH4lJdBmKe+gBRdmXx2PiFLNir8nNBKPD4d3VRx79EfvFX/pF+43f+HWbggNHQY3cYFX3NKEH5s53n19sDugawVc6f+lJAxL23UtAVqm0L3oSHvitTlLCQjopWlNpROdZ8JIBEuoB1Mlf/KrtLix/U9ER4IDwCo6/r5rQIJD9T3/tn9r//Fu/YTfewkZ9f1rVyy4v/32JLM3xvgDbV3pjRX1rVUha3cVVx1CSKHVX7WRslClzsIPgHQDfmBXUS6tda27BgwiytvgcUgzJkx78Pch6ibdBeEmPkBGSy08OvWKj7gQCLULCPHlNFWKS7rRpcFTGJsOk1p2Q6UmQmSRmELVmB0EkeBtd29y6bLNW1/buvEmp6V7jql22n7Vh4ymRy1lFUTKRCOlcAArYSxgXccmLRZwbpR/nPhKOh/GNTqpipVfaQNT6lyqwYFxJ+SURQWS2GH4eGQhLi1Ozbetb6/bm3S/bbfsrO5y+Xmjn5yZkZxnMDDgA2UOVVpC90wtnEMDr9cr1cbHIZ9WvXN3DBQQooRnVeA64psy4MB4RHFcVipwEWruYpwBHHAS8rj38lN248TYJ7coJMQaPrclkKDxtvFruG4q6EjJHQ2cC8B0MxWZzzc5fvkbFp/2dN8WnokmpfD6aUP3BMw1fJ59T5y4+ZCfTju3e/b6SjM6GTU+gYgWolK4BgTMDJoxpaxGSheARJFv812zNbHy8TwM1tL5wdwETixeO//lP/11b29qyz33ud21v7x2OaSpyGarECjzQPTkBxKrZoIIeeRueTGCzC5gJx1p0vzyIwmfRkZwdBpAqUcFXtU6wFBQpQs4yjOy8Ix4/r1Wc8o2Xgb+4GFB0e+ThR9h1eOON18mpw3PptCDB3rXR4Z6h0zGjiW90BfxuePcNXTiayTnhuXZMoqPGqn4IDJwe0+ykksAv2CMEH+7/tTx46q1fpBra/s4tL7D4V6VqWq7ohk6FxDYgzQ7o69HeLY0VqBpyX3GTyuC8OEHcz+gdIK3pSlg0f1stdGoAZXOvjQSxg/ztmu5tJC0BC2WnBUkh/kSXwosYrlZFuCvGrquyJUiVK58pucgTEA/aI7jF3KV4AIoWTg53ZTl2e1jkQpHDPUFCXc0LhNGlV0EO81wQrHiFO3p03LkXogOG+bIkVssTD99QyKkkUZ2KjQ67TbLA6pxLdQ97QAbvTXtyxvHTJqUVdp7YTt015t2TtM7pOYdPT7oBywqzsf95B1xJkyeliAtbba6blx9+r914+/t2Er5H1UTHP3Du97jXSVb3/aO4Hgag885d6oJU8v74jlxIHfFwMjZ4WT337HP29W+8xDVa3caKcApjDKlynurqz7sWJsuF7P6CBCSDKDDZkQlVuYoy91M8hrmHNpUHj/g8KLKMHcJx6pPym88qx7zAYfmimIILx29q4szRR8+ydX5m3Mz7TbjqbiU36QGhJyJg349m+wojP8nBsi+/whsWHFJTQSjhAH3ROTVRY0H2cZC8NjyxSG3RgC0lxScPmlHtTR0RbaqsbHr7Gr/bOHeFHZDt2++o5c7KsJP9fBIKCuUJg/rBpYkjYrE6AVLI8h4C+SSO9/d2eg5DK3NZpAaUv3QdBWk8T0p5LNFOHev0NtjCtNlRQZJF3bexYVuzH7XzzR+3VmMtcUSKhTjQWdjgQ9nLYTLE77q+fGJnZPAD7t++mectdE8nhP+FRLDPOR4PJglkgCtJR8Cf3Pt8aiPbb7xqd+15O7S3tAnTrwXX6BXiVPmsVHvOMlIJuehYiwTsEavzgCA1Oz11u1N3wyulCV/tlcZYdzSyvNvqi6qTXv2dUoZKOFvvbgQpmG8Prw2v0s4NAiMh1HNqd4c2ccUXLPyQhgXsJowCdafdeA/j0avnIh/37dkPPmuD3sC+9NdfVpCK5AxwdwS27i+gr9cmJwPBFDoESAiQbCNJQGW31RlSoag/vGDrG1ft7t03bHSMJARVTa3fmF+SuxW0hZj85oYcufd2bcIuziH3vuhoBFwFwfaHPvhj9sZbb9v23ZvWaKiqrQ4Jki/gnfEMRa7F32Xmp+4dPo9KfoB9xb31QINcEsfHC74ZjuLgkairAF4K/pTZIYJAEcyTQAQDE1Suo3MVxS5wTXqGggESMfJpXNzj6fe9x45GE/v2q6953DezDgQsmk0mT7hXCHRO6JuSFQu808JnDHXBUjdjxQlQbRbMpvboo0/QZPLWrRulk+T3Z8Wz+1oafhX1cxT8K/jzHB/uijAe60nWEQyuitZCh7aie4bxCfdxJALorqUOMx5Jro4V3JbgA3g3mTK1TfvgBz9k33r123Z8AOQBgmev2KcExlXh0EUL6AlvAn7uBFp8XpIyjTuE9RnQL48oCPOSIIUSxjKxW98+1l5JQodSouafILkqSGWiGb63Ju5iFOKi44H3Ag7pyou8cvrG+HrDf6PgJaNSFZgiWdW/g1MSx9UWgiOoVxWklDyw++niF5xP9Moqi8ScKmpmCUUxHCpwr7i5PJ+vwVR1RI7QsWeffc5sMrFvvPR1qtTlyRU7zYTALo5tcNzacM32kCSneE/cHiobotPr3KvFHNtVZ849HBfFD2HFE3qjuN6auJfdVf/uyQvEuSDR1UVRAjyh2J+5Kfr+W4qzK8+FjyKg36vEjir4rdwBCYnSe7hVZ3yLCEhyEAVRcFFFEvtB33rrF1QdyaAR+tAIpFcLWFD92Dj/qO1vv2Uno+1T161J1apRN/HKWsXnoXyCHC+3ohdJDH4uEiu0u1a50/MSg1MYvlVOdvqYonOS4Q3T4NSkKNrILpcXp8mvIccH4/ckfAbxrehqJUUOX7EgM0kdfBLvAEPKoQd6To8+/j4SUQFtI8k0AWKyJMM7N2nhddNAPn9UjXhNYc4XkoahViJVMTlOo5qWVRfxntSi9i+eJyH8amwhFAGqm2WFepc1esDIaNEPmVsG6loE2GVpdmy9/Zydn33EBiePeavY7xvbofi7t9kDbscp494gDAyyeZO4MCGMm/9OlWgli5HYoFOj7+KN1wzMoKRrYvu203jRwOc4tpvFYHLMKTdevgtSf558s1Uc2P+Y40vmd74WN7vWHWxat9O1w4Nd63ah+LSbVXh0TsGHKmowcU/SIu5SmzGnOP+x6QH+I2KsOB917tQRDCjwJa0+JBOXJf8RKKVqki/mfn2oasPH4mAfqkDgTgmGheeNpODJJ55k8vXad18lwVrk97yL6JAhJpRIHNqI5LWiJiJ6wzqDc5QZ7vY2rNdbt4PDu6ws42kgKYLqztid1cH/mfDv+Kbr9swzz9lrr71Eueqxz1czJ35DOc8hciCzoxI+JR8CEtdSiWLVHl02qgUJfoW9Qp4fquYhiFbQiClYVlFCYqUEXp06EbZdlSqv6Hnxgc8zuoMpYHV4ZIImFJ3DwXCdyQSuJ7ksI1lxrklwBEIetdR1JFcheBmxmTfo4cBPADk9JatSR9I6mBsfFsFZTCwFaV1xljxoOXfunI3HI9vfE1crXgjmqFRXlxQvrenNOyD7eYKYykMp3XtcwAIuJzlHPA3WUYcDNiHNPFAX6fhQ84hrSKwTDs+GR0ezZVcuX7Gbt25yPHJ94Zrn9wsFCg50rGNebOFzl4iCEiYko8494TuVHDQIl1XnSkZ+KkCEFHxpHeC489WxBRieIGEaY9E5KDhO/MysU5NDOEPgQsGlqy5GFz3xIRwqy6QI46vYQwXVCk5gjnTI1BNrwwGN924XXcYpx3leMKTqlkv7lt6+KAHIi6CxrJeKXeViYChRsmDd7trPf+Yz0Dm0z6JjynUle1Vjiup3Ckga1PW68C7K5kR+DaHK+CAsK/IYr/YeL/lhfl0Jfuhxb+o01CBYSoV0N0eNfQzrWZhWBjQY3xmiFyOohM5RussgfcVVZ34gNV9l5QTkXu7Nyu+5j+5Bq7tmg/ULtrd92+zEJVStJyIP/B1qdf7rrwzY5d7wso2OblHpqLQosiABCAzWptOdiBLP4NTpUTVzsyHCqCIxWnKHqhPmTBnmnHNnTsulSkDt4Fn5CVaC1QpcKze5TNl6RYKSe0rG/6mOiXDzxISjZr701rmMelWayQdx6tocUG2jZCYIn6wUICBpWae/Jrdy4vwdF50wrY6xdpIxkgdtFU4WxDV665khd6iC+OQP3PlsfKyqepCTfcKnapZvMlEFUitb0Cbi6InDBelQju/gAnCjY3cOQZaTZuP7E8uuFTsSEPATmKTMZtZtXrO16ZM2bDxhvekFa2KOcCOV0WHq5HEjyhewaqLh8KuZ2ahxwyaNfRvOnhDkiO/Dxh3VqfgTV1VOOnbsazZunE7yuXmTR7Bm73vqGfvOa99ioKDN268lX1hTqaymIlO34LUHXC9AqD6G6pMLDQgPq44m5jkphzDyo3RzbNbOfeF9dtEAH4u5XwYN/JzsStdY5pMVvXt+ByUOnR7gF8fkpqRAlAPO/TXSeyuVJXIL1NEpnp+SYASQNPR0PwhB8nT/kJwg6AQJHJyI6eiw4I7g2ZFADi+AY5FhWz3b2DxvT7//g/ZXf/n/FFyVUAeCrwilmX38zcw6HVWkwQdA8H/p4iN2984Nm3Eet6w/XLeD3VvWbiuRQFfl8pUnbefuDTse7RYGbC4YkUjf5AYDzoXugkI4XCMI5tGJBPf7GYzUAAAgAElEQVRBDuxNOwHR0a8LUry4RiRf4dGj+ebcFu+chGJSCvqaLVtfW7fj4xGJ/ILJOBySpHD3H6AMrmBBxP47pDfh2gkDzbyOquMzqvhIGJlcZo7peHYhlYn3xb7WaJHQubm5xS7GCSSB41XaP7xeHA7vrPI5B+wUeb5eHTGdd2kCMm/fyN+Yj+WaAkJU5rm8l033lFTqPpID1BnYo489ZePJ1N6+/loS70jrhQfuwRvRuu/QLI4grC0OJWJnQwUmCDdgXT48gMz7sY6jv4egetWEQLwNyZkqAZGZYFZ5Kc/vuE0wJpwcOGcl+IwOAeR8KRdhE8GY1Wnsh6Ee6PfU7121u67NoYB+BY9DHErcY/w6zoGJpkJp8DUK+KI7xfsaNVg/zy7q0aHHTP692GlGoo/1pRiUi9EVZw3I/Xh1XRs2HEiBcw/KjaYuT+LKpOvCPlpT2A6ieSRtcc15wsT7HQplKxaSK9NB/kgNxiYhwR/PZt7MKf08Eo10fR5LrfTm7CDvBqv4lPFnIr7lvuWFmxhjNbGvzpiyxcpVVMSVKmP5hyIBKXs8nPEuUikH1Z/ApzWsO3jInnjq/fbK179kNgXhc8UXN3IsIIcFpCt/MKF1fVa8bGPdukNVXffuvkH4wJlfWeBOwmempXzWc6FaoIVocXfprOetPX7OgrLwGhYtQin4nCXp0oBxJXw054NzObhI+ySKBM47WcTVup5/KG40O+sFbCY2eS46vhhzA88WtqigYhS23RUbGFwaEXpFzGFVwe1QsiEFIylvKaClQzNlOIG3PKak3hi+CRPAa4SjRTVNEonSY08t5pATpZ67Q8+AF1eGlhSc+K/JoXWbl6wxbdmg+bA1bYubawvkYLvmRHlXjmm07cDesBnI07MjO2i9CQFVG01usouy1fywXZ19RgmIL9zJCZhJB0RX1enYtq/YpLF8PmJst7sb9uQT77NXv/Oy474XjEYma5A2nUN+jWAf1wdoDOGkuE8huQolGyR6WkNa/U2JCMT95aLrCSzlP/3FRMnHC4NGQf34iiouzkv32UIpi7+PhIDBlbpWfKatDJKHtY2beJebFQn9CLaRWBMmhJJ24WHA78PKrJPC+e9QawLmu0e4yfnzl217+5ZNUOF2J+bwkolEBVXiu3du2fHhDsfO+vqGba6t2/W3rxeSoa6mRqgVuisg+I8hAenfyXkg02nPBkMpoHHsuiwp67/owHDsN21tCLUvdMLcfI3zUxBKmmN6Eovb1x+CczKlqzy65Wx0oiPiMIN2F10T3DO4qsMHRZC0QnEIHBXJlE6B58b7qCYmr4Oi8j+zXn/Nfu0//y/s9z73O/bXL7zom7UXPph8RJCYrzVn6Vhnm3QqAFSqjME1YvDtsAgvUiDhhczy8SGMX6PqWw0IJE2cqvAM3t0YL32mj2vv/i6Dqtzz/pBi3JCPhZkfXOIbdnhUoxKXPgjfAUUVN9gj9HVsFy8/as3Omj37wefsi1/4Qynv0dzRuZy5zDYholnAFKpjMIRMe6w6Y4KdOzyXZH+YA8Jo0+F4HHQYz14s8F66FJ/kzxSO5ukr8Prljl58LXc9J6k5TwolfqDCUjhUC6olf5eis66EJ187XDnLkSRpT2Ag6edj8q25KlEKfY9I9vPzRRIY+yX3EV/vm9yT5DUj7pjvlfDpArQwpFtL1fqsA6OT1YcPIbnre3rtcXkHn18h+G9lUZkocK4Em8qTkfzKuE44dO0eJwCKL1hfX//ut4sEclFXqO5zUgLtXaoYD4GmyHkf864zul4cX+BQQ95X5peFMIbzZXN44r3AP7nnoegJVECYpM4jod9HR+Ien0n920jeO6vKQMeuPvYh29jcsG+//BWzEyislFWNzrSwLgyGV8yAG+vW27hinZbZ3p3v3VsCkt0hYhnn6TEveQAlcvkKg35lMlXe0luwoGjtr7lvOZwpeYrMe26QxcwgMvOeUVYdKWHAK/coLUgxyVg9dY19BJa8ZASDhcMqFznCW44Tbl4ynuBoCGZFmUsqIXnCh7+TiOtqPwlm4ffE75vwuggiVQGdnkCtCMlGwEgQWGHBhyfBXsL2yhwLm6fDpEiG9mppCpzDqAvnw0KNajCq1U4mI15FmyoCTxB0m70tbZjEwGMRKaAtm/ZcSkDitqIgADfy7ebXbc++yQTkLC8Ei83upuRR0f1AUEU/g5BWLZ8NSQAkFhEsr8ZRq7uaCgk9+BmpQ+ZwGyY66Gp4osENydcoPDeQScOYKboP0Gfv9Gw8yjTUo4oa8yFdEs0mikQGWmUgfE5PCC2Bwk6jObUpEiQu6n3rDbZshCpjmOYF94gBZ+4pYHQYnzLIdtUtV61iVw2cGxdrkOloQN90DnSlVHwONSAk3eKVkMsBFTAUgyZQxkJXRHyodmfDxqOxNZsYv6gkq5sMeBITviY6Nn0bgZCecW6kbtOwlndSpFile93pQuyhbSN4uaBTBY5KOKLTR0QFCM0TzV90P/BzQDXgfA6399HRfgGViw6Fshkfc23rtpv29NMftFdefsUmTVy3S82GSV0JgiVIz7298s6DK2+xWu9JTgQ+JTKoj9vodkQycb8d7WqV9d6+kK+dTTt3bsv2dnfVQfJXSGGjQwWIHh7UiEaX6D+qu1EcjKC+Y+cvP2U729dtcnSXiV+v27ef+qlP2O7uvn3lxRcJ6VMSmkOw4gPxczw7SdpiPkGkQJ2uTHI7eXdE4SaDJ7qkLqG75ANhBLvUL/xExruU9k0kdK+WB5eDiU1Sm3I/Ht8XkppW4lNEkuuJeOxzETAi4Cc/CdNTnWlxF9XpD2PEElzLC2aCh2mPSuIrsedh/WXyJahWcn0vdZ4VtApypc/F99J+512HanwR+372Z9p7a2KRqijPSrFI7oTuqIU8OUvPZYH/WClBmRMLr3QtK8yZgJNGgrjCW5YfUkoslh+uPTMKHoHO8aTkLIXuEGzwYs6pvTj2luhg8vn8kPmArHC7Fh/C6t+GOiJYJBpuDJe/K+smnDpZ0jyu/Oa+kjJs3huC3JNc+APoPFS/WASNxep/9ls9bzLmVQqGFwjWXEO6Wk0LdTOHUGHgJ/ypdyrKSVJ0rQtYF+EPSZ2Gy24hksBn7vyDqP4nZQ2fVJXFrgqfQ+CthRlKO8DAa1GXj4gWWwZKIdEMSEe7U/wcFV2vxrM1TDlQEf2YVODlhEH93TXe+U0ASUEA5ZK8/LX8B6hk4u9nAIkEI7k0e3AWFSwq7BTV+oB1yWfAg1wquShhIVyLgVcYZ2EDB7xHDrriCSAo0GYXpMbNGRKQn+dTP5q9aTutl23HvrrQjXylgddo2sUrj9vO9i0bH95V1ZAVzQpcA9Cf9tB6vZ4dHu6p8lmttIV6Fuc2w98abPu8FjKj5eRujaCDsKx5VaAcOpO4HD4G8oQzQQJ94fdnxWdDFZvQTZe5ZSJWs5qPapUw4/S4iW4m56dzh2ZTdU4AP8w3mNgEgpcSnZoSBwTzSQl43gmQ5KxX0fG+UGby4KPT2bDBYNP2wccTkN7Q/bh86SG7ectV/Kg8hGvLOAZuwBk8DVTzMcdG44k9+uh7bDQ6sZs333BvhLCuRFIHmNmEkKyo4CIR0a11SGIQKrnBerCEAoO7OZ+cICFCB8odg2cTusGTS8LfabyjS4PX5SuPsns0oieLe20QsrMaBHDu2Ke0seSfydkJiFQazyF4oPWieC4K/DjkU9CN/SVkvjPoohab7BLqrrnys3uGW0WhySgJ/PQzz9hLL33NxuPV9j5A3gCj0VJZGO0ltATXV4z1EAXw45Kceh0sxV2fYx1gUQOJT7RkvMjhhQN1QB12jUJNzG0mhCE8geVTVWLx1ZzA7twPITPE8yI3CbCg6JixgKXvkSCSJKr7npgCSa3t4viEsAr+HVKsRQEruhlMICRzl0Zmglxl0voRADsONyViSj4y5EA2asC7vXLtUXvr+uuFd45fWxDdBUUsxprGqD9H36N4P6N443C6uuJwrVBNvocvKhIrK/PkLOOchrw+Ib9lBbiUgPgeXDadXWn3Wv0gXzvTNaxQFPYvs5RMf+oi8q6IFgwd4gXTxPmM9aV0LcERim6VF7YSGigS36wLHOfOP6uyTv7NTkDmtYqXtZBzTkK+HIf2tQeI+QOU4/fiylY1Yy8NgASXyZQI5g3TaqWg7rhFSVTNhCzwoJkSxdxpUkMyqvs8v04YcQEmpIoVdgBUlOY4ZsagxJ/NlnV7Qxuhcu2mcyV1l+r3qEuA/FnTZMmrhYU5oYIwxv6TUCfxCVI9V3RgNCN9curPoFFzL8b7vFIaCQnhXoxT4YWA7oEmNzaBdC4aGIaRlmPlvTPHYL6NVrvUs3D/ZEKoxVMLcMB6/NmQm+KVr4A+UR0mqnmCAEhJJTCrseCoUyL5YF842NnARupV2AiwaZKHqq/DBvMEfTa1weya9ZqPPpikIx+P05mdu/SQ7e/B/wIdkEU414AU5MkJkirBOliVp8RlQLRqAq9U3fOWc3nymoHngCADHgZUi1pdEhsdmk53w8bH23quPj7E0YHHkHs8QPXOk4akuR48gLQmuLhDXG9KOqA65VAtDj/J1dK3JDYST06kjpMRjHNPhXxDiXvAQEEeGTnMTIUA+HDowE5vyy5fesLefOs7NmXXCptU37a2Ltndu7cdqi7XaFwTeSYkqUbwXJF3ns3swx/9Cbt96w5la2ezY/FMfC1qN1uEdUUBgeRq3x9VJJjabLzviVJ07UKi2iu4HBchcAAIVsc6XXSrjpWAhCCCPwfwyqBqlThDyxIP3rseLxn3nWaOp17O70AVm8pvQXbOhQHazmt0/f4skVAl3td1KiL5B0RXpCpgkgXA+qw6PkbGBeDidhaFG/98kuOhVgVYXuEUPnfbiU4PigpYs2tROZ4R+XVjDeb6CO5SWucqRQoOCnxP33vDTDMuBEl1oCTY+XN+Bz1XKqR4L0IVhYwg8IanEooDgGNm18ACRt8ATYV0dnHPi2pzfjgvN8R3wkgx+XKoU5M6KgGj8r0i9gw9LyU7gkeFUA5gip7IZNClyDMDViWYX/YAspiq1T9vP/0zn7Q/+eN/LVliV7lLn11MQt0/1lTapW5NAfMKBcq6aSF/E9YN0rpUM3tcXrz0mznXno6pdErmjsnamGNF5Mvck9b9Ap0xyaS/Ky8+T4ePxQd4hzmtNzFPOMbDfND3w7ifuYrjvAuNdafu95Xf/c1OQFyWtFapo/bL+6KgSPJ0FTRfZKsDb9FNTev9HHLTmUeUB0jLui5zf19fjRNZVaaK9S+8r2P94ZbNbGzHqCiTROdBcHVyAB6BIGLWpC8Ggqfx8W4FQz1/YQF0pN8f2vatN5xwiwpFjo3NFtpqxcMnT5LldRJaqrL479v9TX6H8VEua5lBntJiqYppatFmly3IlJSeJOnrmN1MzYpEVwTx2GQoFwniOIQQENMrsLETEZq5uaCT4RwQBIlIoFBtA9SKym+Qm/RXbiYldSZ3zWVUky3ghAWhMwMY0MiDJ0EECLOKRYUa7YDXgNztTusUbUBnBAEYvDKAJ4/WvydG3MjkbxCVvUiwJFe56BWbGe4xgob5xyuRRH7qEAcmW1KSoiJT7fqdu5br+faH55mA7kPlKikt4c1eESOUkW5IhcEbPzsfg4quh+sXCPfB+Uhed2he3A9xKZw/ULm+ZuecbZ67Ztt3vm8zCmU0Cf0Yrl228XjfjvfBp0HXATKRZUdtBVZpIOgvUYn1nxP+AHL5YIPXpoJeLrCQu4bPaFwI+BG7dCTdQ+K0qtaVdYSQKOHFbpsn4PS7aVmnvW7N5syOxwc0toSE7BhKKYTrIYBwx2p2ZBCQYmpIFjeRxH3ehfSnpiQzbno2ICk+4VwTiTwqlORM+bxXt6WAKAoOEljj4DN5IurFApHNkaTAB8SzKHQ/qWAGOV4XMUkdNHGIFKAW4y1JpFY7a80u+ScPP/x+2z/at+07b9oUHfBSwI+LaVPhSnMSc78mScn9ZlLSILEBJkSRtCRRhtiUIliqBJOl40uLnXcIq4FQeU8JlTItszUBP04JuCAXQBhUevA/71heQrZGsINQN9ezBISVW4enpUR8zrrCAMydn5McLtYil5zl2hddI3W2UvOHXz2SBVekJMHcAzVXmMNaoiIUumkuIMCzNO197/+QPffss/a7v/t/2RG7Z/GK4pASqbTmh8hKwNBZlc7iFsf8ByxYv2oRmojVAI0mdVf8T3ay3Yw0X+PypC19RxWhIgkShFgFLyYTrb5tbF203e13nIvo0tgxJ9KBzFw9V6soXsZ+7p+f7+MRzwWs7PSeTJnUrEMTRRndA+6xefcmfVbEfxnhetWOA9fdjKydq4wt2vaKB5pPsnKCmsZ+jIXi0IVF7VU+t3RMZe5wMc66qTE3Y91Mohk+L0O6NzrqvCdavzQXcq5tpXowJ1b9m52AnPkBVBflez3BnPctSxhK6zyk+1bohjzAS8yJ37UDm8HCmv1b/+6v2o1bd+yP/+D/KEyv4jry78gB27F255J96u/8sl1+7Lz97//b/2JHdDfO2pqnkjktBM3uOquqrFS6D4fm4vIFIi1OyYtFFRtq77Oq7At6bCx0Pa8324pWcCG7mi0Awd/wDSC8P2KzRKCCQExqWJiIeK801ZNPCHMXBEjyHFE1SmQ/LObCIq8JUoXOxHhfplz+0nHY0IS6RWlQ5PUCCqXPc3fqiRsHQRoyU0gSllcBJ09GwqonTikhaLFyDvWiBrggSGQcaiMehkjw+tmcwCMfsws7F4sH9wwGfoDssJrftrXBmu3ul+VCF52B3x2QJSyomRoeK01hTBaJRMKnRjU+k9amMpSqoXyOOdndxwU2/v7alu3ezfwUuLkquaEiG+RTyd2aWWtw1Qb9dfpmQHVPqjw5cTm6Vf6zRLQfW6u/YSc0EBNMT8Z0rsMfONyQK2UXCKpRDsmjuEFLCQiuJ4iH1Y4OSLkeaJPbge8Z98rvBAiLzfYGPLqkdJMghhjbcoQPrkwD95/GhOCM9Gwy2nfMeOF8XlR1NZdDylRrgqsCNZqUTh4de3DlAUTyOfABsbW5Zbt7u5kHiUtOp+BQgg/qjBWiIJiPUK9jUI/uSfWFZMxhjxyfJPZPrNsf2Oj42Drtlo1Hh+IFNFs2GJ6zX/vP/kv77Gd/377ywp/SNPRUwQzPDIRdiljM7KTqfZUq8XWJSbka2+6uWafdkLQ0JVkzL4yV9pI5Ept172XHNVQBo8uAR9egLO6JNW19uGY7d2EgWdvOWOmKlqwS+nUpoM3e4VBd7hdRQKFUtoQ+pH7ljum8RolTsNARnT92DKodTwXXKupgnYEyFhJZ8epklhiXNbMLl67ZlStX7Vvfepm+QyzsASbrSQfXfKxV3CPc9dx9OopEQNLdVHvz/SOmYvBaAB+ExPQxvG/QbWPy5F5XgJvFPkgivAuZxD5DTgjEG7wAkwfusSdzz/cxFUTo3AE9VdWLPZzfMc3nSFaK8aCCWiR4NU87g22XuzJZQsHF2ffVSHb9Z3XvSbCuZQlIkgWeJvPFuMIwY6xecSm2iv0vktjwbMmSzQcwCc52CodizeWfpGJU5bRRpGRROuNN4bvME4BZcmX//0xAzva47v3oZVCwez/zfb0TleW0yPiZBGNo2ubWo/bv/Oo/ss9//nP27Ze+6ITT+ragJnHfNvofsn/yT/+x7U5v27/8F//Mdm+96pt6VAmzDSKufEGyljgZDm9I2NX8W2fvTxWaCpYTh2ORiAVb37mCm41KRv7zuCdOpgtca/r4jEgYCUiUqRMefzplByRV/pJjLird2qS0NrUJ69k6d8E+8TOfsRe/8ry9/upXGbRq+GDzg/GRw0sCEgZsbwueJ/tyx3U8saro2CwRsCnAwvn18o0jxmUkIAHd8vsdiiZFeoFKiQJnYqaXdjsQYyH5KdyH72vAzqY2HK5R2nV7p0a694wnhws47u8UgeQKih5IMCmpGnC1U7AVrMcepKegvU/DQASygN3omQM+o2TBWhvWbKsqKMNFnR8KV3jWpU4gITZ+L/lsvQpLnk9L3hzOi+p2oDi1Ybu7d3XNqIr21uwTP/m37Xvfe9uuf//r1m43CW0L5SvAy5JfSUqinUsShHpFeZU7DW+KdQ/akOS5Og+dztXpQkcEAR65VO7SzK6GCRJJE8ETSAKDyyG1KySOSIAZVAG2xGVEGHhWOCsQFF4Zg0asYZ5kN5rs9ECSd2Ntw+7uwHROr9RlooRy2cWXyWkko3UwuyTTiu8+tG5/3eGdEIsYWbfXp8EdiMiAhyEhGA6u2P7Bjk2nezZF4kUPnrTIyHOGSbGr6I1cSpeJiRverTBOcUYk6uwdRRCZXe8qSQCfQRPSqUclFNHpKda0S5cft8tXr9mr3/6aHR9DRU4JEirtw7UN2z84tF6vb0f7MvxbmSfD7plzL9i5cDPCykWwEIKfMVmI6rS6u+K/FSpbhc9FSGK7OaF3fXlqBlWYe9EpkR8QO77h58EBVEA5o4hYJi47HCsF3eqoQdhkOkYHTHsAHOHPX7xit2+9Q2EDfc+iMMmiBwpShK9hKhfdHX2ubgjnRp4MuAcROnm9LuSjd+TpYj07f/myDfo9u/76t6zRDCVAnNuLGaHMCCETfrYrgoWJYRWKV1fYi0p6tfOQODKrJ6OJOxL3pWaPL+ZSAU9euiWcoVg891zLzsFOk1zUiSfkPRQP7Qf3oglSUfRIKIisM8p1G3FIFGSclK6FtXypqWPWtI2NLXv8yffY1158XnP7DJYXafn7oSGhc9A6jWtRNvyDe3Ixu33XusdR02xbf7BmR4cH9/SAVv66yyZDdiJsmlCcKfaEIHhDbQkVwDWbArfLxbICSckviBXbvg27H7Afee9H7c1br9iduy+ajW/ZbIrniQVT1ZS5qhF5WzP25CDhVReyYtSWiMaJSMciSpgqOVQlxz2mRTut3MV1VVrCXPDJHyg2oWjDsyPBamXwM9DBOXHohn+uewWEUVpUgEj4RuXVyd/E/J9MbG3jvF04d9neeec6YTRImppwYmabVApFoeahjo23+nmPXIIxzKoIt3Ksb8KTCw4jpS5UneEPgo0ei2LwP0SgTFVAko4RAInILPhZQLkKeEQ12VDwrICjgFEU8IplY5qBZgT7vgiqSlnTcVkBGnn684LQu3zRRPIBuMH2HVRxK0ohAYlAAInED/d6IngFKuPkN41BZgbxP8YIJGdFOoVZ3eEBnrUrUnnwXMA9/MrRNehCUrlREOAJG3OVqyBBk3gdMCe5dMMDZuvcFdvYvGxvvfmmPfLIpvW7PXvppa87iRd+OT12VFDJxxi7ePGa7ZB7I6J7gieF4EF0dlhFHilIdq4RPg/dpfAEIUwqBVXi8eA5BpSqheSOSm8TdzSHI7uEQxDIngDaFZU3Tu+8gOBLc0iI4v4BThYCF04ABll9zKqzV1kZ4Lp5X3BhTgmDJHxbfEhanWJsN7uQfv2ofeObL9rkGBA0h6mkSjtwhCCXowAAzpXzSlICr3GIjtBguMmuxQnjYuc8wXkZktBIYnN/j9IaXDZ8VSU5nyuCVTKQI/8k5mEkdOU5hc4FVMIO9pEElfe8kGLVx2M96cucbHro3bGC5M+5QG6F1oKLFy+xA/CNb3xt2fTX+pN7f2hGld8XlWV2Jhy6lMZqdC/HVJDDf0eHMBsNiWzneJBg7kR2BoveCYtkN1QF01oUXY9y9y3WY66T6Io1O+JygQ+IuZ/GfxCzvYBA08PgnGF98CSaSTK8bdBBdClZ57rETcg74ekpefKgfwMe3bNeb42u80jEMf4HG1vW7XZs5+4tFzNwn5LID3k9ghtX/TNyHhBEV1izCzhOKVANNbcCnidFO0V4SdLX3yNy/xxuah16wvdqcX+UZJ5JRSrfR1IHJIMYniGWWjiYY71pNK3fB6y9acdQbwtDyxVmwtJDcrRI3cGZ6ajMTZVsJM5TFLPSNfl9SHA6Hxh5JzW67M2WYf2WYWnFtLTKO1MQ6EtK3v1aVQWLLcwFBJkEK7kHEg0HIDKqC7Z17px9/3uv1eNglz6NB39AZOB16gzLP61hnd7QfuKnP2Vf+LM/kbnhu/EifhwkrxX9RXyCEcYTsJ5SAB6uqwvaouQVqJ3abJy3ZuOcTU4gjYjviEGMcRDnCWxgId+6sAywbAEoKUe4wkiQHPMkZd69zmBZWZ+8ODpLfCK5YRARrtKcnD6hwhuGHh5S5yJQh26iBWGYlSQGnnKkFu+grSD12LH1LF3KJ4GnZ/UY53A/h+QxgSqxK3FRXSTwweILFGIA+Ae8JYDh900vwQbcITt4FVzM8djQ6XANeVTG8004BeA+xxPcxxc13sGo8EQQgV1nGT+k+qA8yEyLXtzrIOlnx5+CLUWgknEYqqfnef2+LpyPIui3oWVfZ8CEG0a5ZCQTm3YEF+aY46lrgXsqbfyWV8yPj2BsNmIl8uAgSMfh7ZDj0P3iYKrZXSt8LoLIzgTAPUoiSGJC5i7afg2UlPaArdOCEd+xnVDu1DcClzfWsG/YY48+Ydffum4TSnxinnvgdiJeUAFNySViVXGGyeHxaERJXFTT4TaOcZw8TKLSNjNCwcb4vSerlJpmt0Qu1G3AE6kAh04IeCD6XuB2SGbXjUitYevr55gwQcYVwQiMOgtYQKiD5aRuPFt9r06vb2MEqKwdqLBA1bqQ2cWNSXySCFTw/Tqcv8cgrKPjSTKsd68yPL3mvK8JHDMOzfNNGZ1KdaVd3pefh8SuZ2sbF8kZOGHgUvfKAqf81wHxYCLgyZZDcnDdMEOj8WU1pw8p8tnU1tbXqQZ2dKiCiNQASx+i605JnFwiwEspd5tn9t73f8Aef+xx+/znf3+FHdCDHhha9ofsMFHdLL1StCxeXRg4nkpSFPSqM5fxSXx+pLMEv8E7OEoYQ80n1k2vBqAcVBIAACAASURBVLPbAEUsX3/9GWrpkzIQOX/Ox8u5fOUvjuPA+ZMcsLgy7r6eOnqFEiKTsiCm8znkHIhIltlD9QTOrN1b53PAfGHRLDpvjLfU/QuTzgIyjC1MyUoR3OPZq7CmrqSvHNxs5sPIlZh5MghVuTkQaD95GZ0wb5TkBad5BcplI6zufctijmXnXPL7Kw89bYCFvvLyC95Bu8eCNsdZmDhnXfl5nw84lRY2/Rc+LQ6LS8IMsbfz566il55XXjz0+RC/Y4cW+1vkB2fodHJbXyEBYaCKtl6tgkd8P22cK2eilSAPE+CjH/spOz4+sm98/YWVoBH3OSYWv/0+B6QqzTODQtRjT77PXvvW19/lDki5Erboy0XlIC2aZ76RWIJQ9ZRk62loCga7OAnhDKxJsEQ9IiVGi8n8JeyiB4CBg6/donOHdb+O1JHJF/Lqm3PyvZsXYiFPhoPYcMKU0LXlGYAAouUTmrkOAjDiKgvFnmjDS0KUmYe3MVVJYGLHLguCd2+hssLnhC8q6uBaWvwzb9Gzeuwa9T47/Ztpo2KVzrktqgC6ZrzDHbiYhAFWHembi0/IvYbPRM2dT8fNIY4vGnes0vjYctlMdNVWhs4yMakq/MRCHOpkWdWz9lpqkpgSrBLqRR1rNtqE0O3s3LUTkoyzak9s0uTedCn/yoAAWvsB7Yrkn5V+l9mkOaGTqHEvWkMbDi8S1jOCmhYCr+RRonkVGPIy/yqI4HI4pypUqrr6pXbWHOIXXSupCgUkBDLMHXrajL1zikGt55O8cZyISz4UgyB5MbAb4d+bkrcR/NA53ZNnVkVnlNXFuglX9H5vaP3+uh2Nxu6wfMJOiYG3gjAL50wGgzMbDNZtNB7ZBEUYzJ8gkBM2CGhXVGsrDxrJXUgCO2wwiUZQKS5zpz8FR1DyyflNeJ34bNVxh+4VBCrkCO2JpkoMDsdzAYhYSzmZhZuXl5AMI9OrlHRXEhBPrmVWC37LacERwFIBfRsfAw44p2CIzt/meRuPJ4JQUR0PQTDGWTVryYOOvEsYHekT63T7TEqPRysUydiJg19L39oo0LAjPEc4xaGLISiQgq0MUptgqClwUyJLSXLndkl+3BOV4H+UYLnxDDxxhRlieoVEuysZEdYr9am0XjHxdGf0iJPoLRUywliLMH60dhBCRoJ90fVTB1hziyGhw5HYUcCBbmqrDqDDIAmNcZECeGfxkWTwrdgbvagXX0n+Im5UmUP60gEFiiDFEWHel+5b0Z2fy/GIqjiHTYWonscMHi+eKrQuSkIi3qjteJw56LmvN3T7Gyw4bW/fuX8bBi+gAsKH+GGEeTzvBXgu1+YsiXBVtFQsTM2F6Hbwxmdc3CjcVJKm6ITzs2NMvQsJSKl1Un3g95iFhrJQkn0DQrG3xioX8Kd1r5UUAZYFufmJz3Js7QWdVkU41Ur0SjcraD/IV/W7VRO+Vc0Z6+5RLJAMlH0D8+pPGuipNRgtvTkZf+X8ibi96vVpx0kTLMjp+Olckn8sZsmDJHswkQR5W5hnryQwMlqaKNkGnASJAnIR4tzlrswKLToiiUDqDr/8bJ+koZoFmVk3k+JmAv4HF2NsQEGQxGe5DwNx6xObjuGKLRiOqlXYzPDvLGjKNkklOThcgW6j407BXD+ckMwkB5Ai/U78mXLAAQy9qoTv4qs1sOHamh3uI9iunzuFP4A26blqPNll9vpDu3rtMbt166btH+zNl9Pl+XA/M0gfB0O4roc7OkwroTzDGqUU0BhUuGxt1mXgMw3Tuip0DFVwSPw6/ryNYhVN1cS7abQu2PrWeZuMd2xyvG1jQig19+AFAp4JyNMcl0wkPQHA96DCGjarrk1H23r2DN5VvWy01wrYD8Yb+SziHilA80psuLFHd268Z832wM3+RLouOsVRxXa3eTfFhDMy71ONxmoLCnDuZg5zQzicT2cNm8CM0ivSMkts2WDtkv3ET/5t+9Jf/LEduCeHVLHc5DOTsyVRHHMR1WB+LxitIXEvSN2t/parZgk6xLnH6mFl3QpORaNFKMt42rSf+/Qv2V99+c/t7u2364tMrFhj3HSsQTijd5aD44G5S+EMdE3du6dOCWuF6dYdbtGjBBA38ovw3wmed6GwpCUzS4Bqzpv251IQnh2YF0XnXhcWRTmPYy4RWpl5E81/myqwQaxmN31p5aFyQaXESlVbwqE8yafEMjoC6A5XkrCCQxLeBsREeYIgD6VG4oFU1h4n56oEpfkZ+0SaR9h3PCkQxwRjVkphKvYC1oYuuL8/K3QV96zY83KeoUQpXNZbHy7WIM7LYpmP7dwLBKsX4Jo5N8l9qsJVPClnVuK9Wmh1Lu8bHlZV7sa82GvRz9lwhjmtyPO1HZXY2wOWxXknGPFpPsN9yumeMX5Mh+exWOV7qHAQcNHKDIkCochz5JsBvgkYby1kDm+nwl8Go8XeFMqPeREkX+dS4lZT1A5+XEDb8y5JgrP5ddfBsCpfaXkH5B4TjBXWyvIhKzzMVLmvftFVPmzJ95g7oFc5dxyzwnc4y+lKx3ITE76UoU601mIzye4JjukPN9hNgpP1u/JCVTEWT1QJc+5Ffj9w3UkSLyBYK7YfkwLFIihYDPZyMlhsst4a530qf34u85eSjBJxDpXWnPin6xbmVJtDTlCPRZrSqQj6EKiHZG+GXU9VY5IRdX6016PlTUJqJpWc6/yLP+Jt8KhsoTvj8AMlhA5Pwe/5nDLXbmzEUXl1jgYCPWyOJ5M9J787ZITXbNYfDMhbGEN5Ca+TA3ZR4G0B1ZUjSBx7cvNgxpo2163zD9v23bdObxz38SGQqgVcamfnTqpal+eZw2MQLDFIdyf5OIjP052W05hyHDeSslyeN8E4fOzlFfTUoYkTBy4ciQKCtRnJ5e3epvWGV21985rdvvW6TUZ3rHFypG7AKdJfeNQo6UhcAnZf+ra+dcl2b1/34NNNwGg2WG7l080dmxS7YDE+4W3gbXZfiwImJN8DfYaCaIw5dBa6IteyGouOR9c63TZ/prGUQWn8NrAzxKKtt/XxvjBfJLxJkEJAVvh9dm46ZATvayTivTDJ2Ki7hHqtDdft6OjQjo8hlQpsPPglR6kLwMpq4mdBUQwdf6ydZWOtZnfTpYTH6rLg+jpDiUrka3LdGHUhAXWF2oZkeDL1jhjd5cuE+PsY5kveOge2VXpXDdzxAVxQ4pItOlcQZflndE9X2DNSN77qJxMeQq6uxuSjuAApqIHfJlhSiB1odMoJHEm5lOqioIbjvFPBz8UrzNoSqNCbXOhIYNnAn95BYQGiKKzwXO7+TvGQPAH1Yp54USh2FZXqQJwoNso4FgHR9S+KLlpp33IIWeqcu5R38gziphRqiw0Wu4K/lQL/OinamjgrJ9aX11p/CBkPQx0/h5DWjJFCWbIG+pU8s1wRkKpeXRuuXSCvcgzYKdW/aro3C8bjwrjTYz7ECar7LKYpLILyY02INXOuVQLW/SjIkSNUKSxUv0ccSzhpV10yQvmiE+uQrvS+rIN5yvPDx35Ar0vFiRq0wArrxeIEJMeRrnCyB3PI6U1p9fOGK2xlcLpcpcYKnGbvgaey+kW8O0d6xYqV6cAZ125y2PiH9tyHP0aiKT0G3sVXXcZeKIJ4IEwc7tRA2qRR37xuUMq8NZiT30XAmVaY3PMqMroFBcFO/xLJPH1WUgARKR/fI8zNhIpAkIUKEyazfh+vRI4NvgMDmMPCDI+wEFWmhBUvNjNJMZaTmtis5IqOzVEyvExspmObjhFICWYk+V8ladzgw7chBU/u2BwyvVSPca6KNW24tkVH6dERiKfCjLNaxxvjJnSBaQc84gSGcD175PFn7MpDj9oLf/3n5BVUX4lMHudZcRzK7TjgV4vNP+efsi7IkgAAAlXKrDLgyN2+/WypO1FdVNEdUHVyoRN62lALKM3pSjoIqApuPDrR+IRsLi4jFGgo4btmrWbPxpTbRaB7OjBO49vXbCUggPxE4h0QkNxgKjgcNOfwL++bMzoynUEK1GjkibHhCUavv2ZjcF5cHYz8jRn4G1Bdc84RoFKcJ30qAF25+oi99ebrdgIpWodEVb0eFCSJLMluSRPwpiLxxz3Ds4OSluS7cV3FTA57gGYLyUgBXaShYCZuwaQmOBcOzWn3NtglGlFSWBySkjQwJICHF4nlvnnzuiccFeffRWM8H1eNpv30J3/JvvnSi3bz1ju6/0xeVwi0s8+A6hXHcjzneTj7WP+ie7VQNhOQOI+1667n3Y4L/HkAope8XVZcOxI+/tRi5CTZSG5cFCI6IjE2ZNIpiCmr/1wn3EfJCetMgtmdwPofSZKkp7k/4/5AOATHsZMubwpBa1W0Cp4fERN58dA7JtxnvKsrThNOA8ln8ck0f3x8xz7kRa4k5+sxA0Qh+F0obhBrjgLX1DX2Yp/2mxBXcQ4NY1UkaRnfkJtRTRct+XEVkJxTPNoFhdoCGh38yaJLUVYam9O9yBOg4GAGN+hUhR7FDXRCHwA65QEU6lcusAfvJhLugPFpVDgixAuvXiQpnhVghi4OEdfMNbwogEmu2j12Al3CThK6+l44ysZ0MdVq4KARN8yZvwsTkDbMkRpNVormYkVXXRhWPa4K5Vn1fbHApsEdWW7TILuJydyBGsoxCKA/BAnIu9YtUZCEoPLwcN+Nr1a4id6iZeBdB01a4RRxSLni4VAkb9kJ116R5+W9iMnjZwmieeocBA4xFDY8KEkY1szE59RCU660lK4vFlGfvCnpcThJJChRDWJSggTElafkx4FgB2GQk6e9g8Hf0U/BlUYcD095wwjYUdWiYWEQan0BoVKPzAq5GLAa3aasJQIvKJswL8N1o2XvlXduKKygSRZV8CksLq6YhA2SQUpwTXD5XuVm2x8SsWhZA8rjsqcBt2LVHW7ueBZNW9+6Qr3/O3fe9s21ol6lXbLYqFYaQ5Ci7VqrATMtYf6XVnlOndehE1HZLwVRSKhUOWpACrbOlLPU5cgXVc0tJYu4v+XkCN2gCdTfCNdwJTCvep82l4vnUiGd+8KOcYgW+2jsUpjeyQrohpzY5wSrMNMDnCva7z7+mHxRDhSqUAEJFISM7uSpMOAwE58DIns7yMyT6F6vZ+MT/Ww6Rqcvkmh5LMj0zJ9/C4pga9bvrtkOOxbeTak8N/jPSC5UX219fd0ODtFti7muggD+PRygo7HHfyNBG/S7tg/lJkCOyBFRkh++K6fZ1o61Z9VZgg/d/jn6pRwc7BCa12o1uGeAhK1x3GIRpd8f2MHe3WIzrh3XSyqCzY5dvPIY1YjGwfEgTORsCUgpKEvX4Spv0QUqFuZ0fr1vQXIfgfM9SGsunObBw1hpLbjPg/hgGWY7UdYN9RIULAoE2d7jin8cgKEylyC+CtJo6grlL/4c8BaMV6yXEmYp9rLoVKBQhN87hJNqV4VPxqlvWWR/lB6/evVhu3Pntu3tOeySBSc3rcwEWbSOu3Ij+ToINiU0w+8CjhL+EV4UHphrC4x1KLsuh2FhTkhowNUTmTT5PcuuNUj4qY7IGDiXcY0NK7pIp8d6tYCYj++VEpAKHLv4/IgBMrO8iBnTNa7SGbzPMTl3rTjbvC/DyXLvHv87H48gkCmh4FTwolsqLOKHXrAP2fzgsQUnSq2dLLkJYYa8+FLeJ1NCU+kgV7/+wgSkhQSEEomoEp7xBr0bz+leztno2IUrT9jx8b4d7t5wdQ5/SCAgIgMmnv8BJCVnSSrqjj3L+yv3ojxx4/uFSo4fvChL50KVdwOy+8GqhjC5rAy5/F2plZmPj+rnYOOGv0EeeIfkcimIKqvUqDMADH429uqSi1gE059BC5E8bVqEPNEpIFCBhS7azao6uUpVZO+OJw1ojAIkOefGNcLdWcIDIgiGwlhSDmm27aFHn7Bbt27b6PhAmwE3IpGDhQOWUkgZfuWKTQxARR7FfTw5hpGbV6DQbeG5fIPzBaXYG1AplmLTlSsP2+aFq/bat79JZRkGnYT1nbgsrxsMuvEW4V7ttYSBxgI2m2KjFalXFb9scS8ldKrke+umGLGx4M9pH3/4Iz9qw+GGffnLf2Fj8sEimFu8AOBOtTpdwlpEHs5fMYZcvpbPqkLuTYGaOk6QpQWpGrKwKdhHIgioET1EypUzGGsyDaW5HSpFTfpE8HnnfhrBlXByPZPDaInH+IZ049qmHe27cl5UnEJqmZtCeY6mTSkZRoXkosMOwAPp9KzVaNoY/BJAFDpDdieQSEKqNOYoK8NejEDAPZ6MXX1Kniick9Oxc0C8KhtwLnf2pqKb4+7ZkSFyTfy+xEFJSxPu9xhe564gBA+Djo0nIxp4wgemP9i0O7dvUhUL8o9IojA+Nzav2qc//XP2r/7P/1VdjagcY3zFOKA0MJSHGjZD8hUeIMrgnWsFeKI4JM3GzLa2zpEYf+PGjeJe59X/U6T0KIIgUR1oDM4N8oW7V3BcgUTcyz7n72l3hvbwo0/Y22+94UWKbE3Nz8tOustylj4vS5xynhIXNYf4pXFfn2RVJXTxtill2QUdLeGfVvmuS9aL+lNUgqN8XTqVBGlt0Bqqyjq7FyxUaA+VvpfzwfxnnCPutZSgeoQtOecnIGQM3MPpXAUirC0R0BOy6+paIT4QcTS8Fj796Z+3r3/9JXvlFUgYB9Hdux8s7LkghBdHqKpViiUSmEwdPTfpDeUr7j/BD3S4dOp2WMva7YFNABEGRJd7G0wW5e2TXlVOW74n612lZbyWcJ6PjfDaSgVIV48DSiEUG/Ejjq2q6TGfZoKaEl5Jqe6s45xgyKcCqfoC7BliszoUxjLOytnja09uOTcy2FTsxRrQWluiCBgJeXTdc4EZ7kleLCSYwvfGxPmoxsfVbgf+nXFG0nyr6xBH8Q2dtoUqWBo0Z9ZZXmVRedDHzBsgjY6tnXvEJuNDO95/J8FYIFeHje3jP/4J+8ZXn7f9/TsP+ormni8mxNkHXdqtSwlhbesuV3Ba9s1oeocqe48+BlEZS1KDHmTO0AkLtYqUFfvJm8CuF2pP1Y9k5ZhV9Xrs5rJ7kfgaKySKTApYicKCI2gSX0gYUjArt9nal7ejoyqEyhLJwVmCxo2AC5t/n6R6EhwCP3eSY23bhUtXaRAHJ9wZKm2EMslYLambMLBz0mhs+nDrDcWJUDuCP0ITB8h8jZsKVE58g+GDYoIUk11dwF/5lb9njzz2lP3mb/66HR/vpQCRpEx4trTWJDPJ97viVihvBY7UoWxwdQ7SpFzZ3Sskv6mU6HOll2Xj0H//7LMfsVt379jb19+wKSUvF8j4RkDonaKf+slP2Fde/Krt72WS13QpDtK4nOALGNW8wkossNWqWHRXahS22gO7dvVRe+ut1xX4kou1JQ+CUrJTOWeo45SS+Aq2N1RxPDLhdwiIVdrgXQ0LEKikbBZQM7nXEkIGfgWuj/KwHXvyvc/ae9/3AfvDz/8uEwRJ33pSy6S3bSdw93b/DAc7Z1wSJ59T4lFqX4KJhcpTx4br5+xgVxr4+D3OT54Hg5lwqZbhG8bdYLBFad3bt6/zepD8N0mm7Fq/17G9vdtK9qcT63Q37fz5K3b79lt2MobBopJx4Oo7g01yThroNLbhcD61acnhvGaD9LkG/Dg+gwp2817VwCuOS2p1HgzVvb+k1ObBvBcxVpoqNZ+9tnXZfvEXftl+5//+bTvYxT2KjlLwINIF1nbQSmIOdd+NogSQlwd5e2pjCAAkDkRx1YDeoSsMYYEPfuBD9s4779hbb19fLBTB84R7u59rleQjZKexfnEOOWw03JoDXhKXF9Xc/P4HYTatNS4KwGTZvY8ctiYOj0Or0Ll2GdIE53KndUrfUpo9IHLuks5kWIpvggkWUtraVgXdIuQXZoKEOx65l4crWrEGFiaN8HmJjpYXVnjdgnFpvrp7OuBczkFih8TFT7SEuH8MxCYmuHZX0AtpX3Sj03GZYhW7MN5d4trhZooc+tn6GhxMmlVi/ofvSgan8gCaSY67vSeeC/bb4C/4vtbr9gyFn6P9O6X9PFzKL11+2B578ll76aWv2CHU3FBYqzirryRutGhCniE5WTqvMR7YTc5e4eXB9U80g/5gy0bjsZ2MAGfN7nGYweLthHVqTeYrQY7hkOAFCKy3TKRb2iMjzgiIZirUnJGwn8teR4Gl+uW59i+T4X2QN3fp3X83DnB5ukTObVq7v8UNFQ/uQx/6iL344gt2MkGm+ACwgCt8hZBAfSBdlxU+b/khTWv2L8mdeLzn0rnzg/MMILyE0IV7jxJFlgT4AqY/3Lm4rrtWyqAV7HM9Y9LgCyo4EK6a4ytj7abKRMGxvFEYUfVHalaxqKZFmlWecHPW3+XjofGhjgWq7NL8Tx0TVlwRQEFFChVkJ7L6wgHYEu+HvgirYPI0cBdax+dGZ0OwFilRJR17GnQ5phj3D9Wulnen+J1wnyTjqwVcicl02qQh15VL12z/aGQ7uwjQPani3FAHRzACdAAcQpMwpUHgxOfpu8lvQoEtvysw8yU8qvuKJJ3+5SNRN9g3PkJIFncm0cHEi/PXO1fg6JyWCl3xs3UB8+FNi07T6lu317URIDxc8NEtyVRNErE0O39ga0MG1DcT+H6QV+PQnzzhgAN3kuitQmQAEUH1nRyGSuDcHmosh/O6Fw06/XPqZsxG3NSmxLb7fWAOMdFGphaGfuUqaXE7pJom0QIkpnHdnAtBqmW3TdKjElOQc3ejiWC2QWPGnbuvc5OFrC64OoeHBywUCZMPkmbPGtOJjVEMSSIMXuFkonks3pXL47ZmJzbGWs8cv6tzuVlkmlOVLgW4L512044ODr2TWYEqReCaEsc5a6UWC78vNcd4gI/5jU4L0QaLnJ7jqWBt9CC22x/YIcZb9h0gz0l/FS4194FcqCYg6KD1ztvHP/5J+8iH32/Xv/NN++zvfc5mJ5UgiLUeJSCD/tA+8P5n7frb1+3N699N6/jS2cigPgLgpUdrXEY3IO+Y5smGn4bcvAagpmvFieuO83NytkZxxaFp2Cc15l0Sl6gU90TgmojnXiWaO/xJUb8nDa5+RdVEl593U08+PewxODYSMQo9aF4HcR7dwMnxbiatXpjzSVVRCYGKSg4Rc9EYqZ2B3N6VOh39gTwZccI7O6Vunis/ETcO9GtSkatha1tXRfY+2knIgwSFDGQB76VEGPT9ynMr+CJLYeBeYEWH6Ff/vX/f/sU//29qBwmg6I89/gG7/uZ1291GARpFVF1vQkLMQ1WsMOwe+CH0/0GS7y+sBywWeZLgz+bTv/AP7Kknnrbf/I3/1iYTeBjNBFeO7h6fkSfikZQwuQlRIC+8RHKQZO99zQr4ckjDZyadRVK5YG1J8QPG2xxVLw6zZQnIA7/DP+gTujEaF+0YdFkVnphOz+arLfX7udQFidtpWFBeJThjppmuMYKaDGrCBzxPri7DnhMitSUllxMR1Wo3rrMmowhwgEWnJr90xWPiMxEgTl2E1HKlxKFFwalIsn5ogccuUtnQWXn1SixJe8XvtQA7sTwkELOWfHQJJIPoxwbwh7ADJVHpzjocShtBOdAXNAWqKeokJCd04hCkpsL3MWgv9LX115BQBU5fv+f3QALCxUTwkAL2hY6DKmmh8KXANLw5lOwI7qJ50LC28Pz4Tli4yAlxWUPCQbwNS/ngSPQKfwrf+Xx8+PV7xc93Ln9AWacgQa00B2dIFriHFdCqMHLj7wnxkblmE34nKwRl9zNV472p+htSq/d80jzBqHTEoJoETDUrTOrGAP4UATX4FNxEokIVOFwGVYKPaaz4c07QrsCbC+LBZ8ekxgmFjZZduPiI7R0e2Phw2yWekawMCXXa2ujb4488bN/81qt2cIxAuGHnL14iBv3tN7/rwcJR0UlKSaWSXgJsOPaiQpvB5jiHBDdKKkCOxHnqqWfs3PlL9vwLX6Z3zfEhzEyjc+euyTRhw5zR/dKa5j9LECuHKrLe1OGGffHCZapuvXX9e5pbkThQtQuGeeBOjZ1Iz5lSQLFwzVE9LBYdHcNER5K5VO2BjPa8V1R9E1TidEIiqeuMw1Zzrrwz0en2aDgHd/Fnnv2o/eEf/b6CFO/4xrkSgT7fGrLHMvea+X3LkBke2+waiPq//Iv/ph0d7dt3XvmaffPbLxOaI2iVF0ySJHbDuvBAmTWZBE6xzuSV0dIF+GemyZjxBOdBMBNcMb5UJjJS7Zxk+wG6z+S6QQad3zODn7BrF7K/+PtEfL02BBmKz5mNdiQIQsitJNMhSS1yeRDUMQ3LSlfyGpEDekokvJOuwpNz1Jwsz/Uc9zWKFxHYMUD0bi6fPfY8GdiSB5KSA4cXRozj3WuN/w6NJpmAuCeRFMEKArxOh2uNRKFY26QcJ0gU1hskKVhzaBpZ6nz4XpCEV2K/n1PoiTjDY7akohk7C8nwvhs3WtZuNW0SCo0xflKXA9eP9dA7TeDeRFcoj2fOGtvc895wxjdyHQojTcHuVMAZWK+/aYcHt2XGyQREXXfB+DwhxxiN+CrmQKhbxb9PwUT9uYSgAs6VRCsyHk8pXo4OrmJOduAjjpzXASklID+sD2DV57Xq9a963KqfW3dcBf7EgIMV9DDtqwTcq3zWouvGg2bl2Wu3CTe5IEPlIFWW3Gift1/5+//A/viP/tiOD2+ygiHIxRl4MVl7tdQhiSpawJeiqh8dCK/MFEZF2Q4ZA7iUgGS8jnwD8qA7YXjTBuSKHpXv0mhD4SRkEfWZyeU5qxqm7oYv7JE0JNgbJ1H5mpnIsJoV+Myi0sPEggu8Fu3AGYs3oOpTbAJq0btEJImTOKcnPA5lE5xI8rgISlSp8wUACy+CLa86axNxHwtcM5I/VjhQmVZgR86NV7JDCcZvjsPEvHLCQMJNrhLEISN1pntSCSxKAUbWasbm6UHqaeLiHBx7Oldki7oLxes+qr+rAZdaTAAAIABJREFUzMnaY2JTzTZXBOueCLTaAxsMBra3v8egAs9vMNyyY+eJULa2pqsR/iNUs4mkPbXHnesVamlYZ1wtTW11JSVPv/85e/2NN2x0BEjYRIRvr3BtDLt2buu8vXPzlo2nLZrGvf/pj1q707KvPP9F59VCFMCVtaJKlypuSo7LXRfHJjupP7pjAcMEZPPq1UdsOBzYd157VUmFdxQV2ICTMcvO6SpmVEeCTPGeJ/FeMEkQBZDge9YDd2V0kKR26ZeCOenfIQXopSHq4wcwNnRKeO0u6RsbO/+MriTWFyRDp7vnMloMIu6cecAJXxm2S8eeFPg63TXr9Tu2uy04Wv5SoodkHtVt/JkVb5aef94BKoI0W2s2GA7tYA+wl9P+CnJ1d16L+9wzcEqKUX7+nIuRY9mrH58fl/+OwT/GibganU6P/jjB16gVr2CBCOusfJXkkeFQ0+igED6JLm9FIILLS5aUtAbJ8BUwPS152bzn8lNJQIJAjkQD3W9PPHPjT3VOUDhAIg2oDApZLlAAGCWvXZ2MEIeI5y/u4UyeVNhrvKCEnwPyVPAYY9BBqa5NfhSMMosV0+8Lv5MXM+KxaZPyjouPb08uArqpPUNnq4q+BPKgVkChEufUH5MpZGWfc2rUBq+VJprYq7DPuSlfHeriXjvf9zyfFr8RnBUIm1y6+h576/pbNhtvm033VZyKRBmnSGp/UcQICe3gmZUmje/bkVQEPN15iLkaIpMZTx6jA+5FGt3PnIMYyXPLrl172J597sP2h5//fa0DSzsgESzUPpQHdHeTp8OCdvX9fNQPIrE4y/VlWTy7AAj+7ktRZE61IK6JLdyeDdYusLp6tH+76GLMaTFysbC+PfHIJ+0f/9e/Zv/sn/+6/diPP2XP/8W/tm994wWq26z8Ci6DT4Z6dZbTi5HO32CwgOAAZDfAmBQEVzpDrOZ7NZ7EPslvpk6BdznSLfHJEufKuUzB3yDO1jfqkETNPUHk8yFYktrYIiIqeHFcpUuT5maTjbbjVSMQ8ApSwK3U0eiKsEwjOyzygB1ALlEGdFDc4Y7AKpqbCBJSFTK+8mKh0g+TjMI9Vx0Wye2hMiYJPWx44JO4IpZXJNWml/Su1uAa3O6pKgnuakHCDxK97n2G48bGyUqjXqrkuqyjt+H9N3OisEgoFiQTKYBrWLvbZzVvdHxY+Fvok1ceyisdOA/7H5tYYMmjle3YWhQjgIuXkSACCefHEL7n5OioXqWBjE4iyP4IyKHEuyM1HhC7cQ7fHAjNIu7Xz8PqGVSjNO8G69DDn1i7q0R1MsEcEryKXTLnbGAdAfxpMNi0CdaSwz11icmFcGKjq7JpgwoJaSQLLtMYASXGZF5xiwo4uxyCCwJe4vRkrQZ519bNOAX5k5EdujIjeM8w8XbFJybDXi12aBmuixugX5OI8LhfBQyjqIZWnnpO5M+fZXyvhOV0P5UcnuanaqM7MoXpYg1fKD3bwnemftzlCjfZEVTaw7xVMDjvBR4Lifm1U8ClxFk9X3VfVkCi2hDWwdPzitKmIaOd5j2esI/3YjWoKRjUtWjmZ2giiwOe0qYwgWCLoX5Vvl+C7OG68SfWXchFc8T5EuRw0kh48i4K1dUc4uowRKxlve6aYfQi0aVxZwhMMBlGYQAGr1EUysjp3jVJCoTRdSLUUJ18JkdUIBQMR4UpT4pcvleQqELKN3XOCQUWjDYSFiQgUkl0iKV/Jj6vCbVTJFFuFMpCFz8bV5EZDjPoDHEYGRsiACZMM3FBsK5ELubjo7KnRLK2UpGz0qlI60M1Psj+rcJhQLbTICzzP7TY1AssrRJPzjmmlpO70qYSB3ns02ja+rmH7B/9R/+V/Y///f9kd2+9ZDa5raJRJFSMQaR+ViAqsg+LfSpPptlRc0h5GuMBu83QQRw/Uv9LcFdPfMUPdc5VgqRKqndj85w99Z6n7KsvfCl12Obtv2eDYFUqvWe6p/d7cFKOqV8og3R0vx/zQN5/amB68rDKoP7/mnuzmFvP8zrs2fP+5zMfzpQoiaKdSqZpyZJspR5iW3BzkTTIdFMUSQoESIH0MuhFUxQoUARor4re5CaIEQRJazRtkRppG8fyIFeSZUsUTYkiLXEmD6kz/P/5xz0Ha63neb/3+/a3p0NKyPZA8py9v/F9n3E9ay26AD57rwQvOE6re2CXrj9lF8d37fT4bQ4plzRPKhtZi3jfHtr/GWt1enbp8Zv2q//Jz9hv/q//xN76/rcqLDshbrfIUWnWBsHf3v5VCYSBOaPSpguO8liQ2KzI8j/72c/b2+++Z2+8+pKq8ISPlBOQYPuXEYYTdIpBC5Y2tFqDJ93hHnyewaSVVdJDSJHBd0PUujVOWLAuJT5qmXuwxcAL0LVt1+RAZbqAYmA9VulxNdiHRAGBpDOfkCUIUBCndeTwMALCMDLuvKiy7TMozkKirpHfk/9ZsdEFKxD0TDA8tshjkNxZt0hbStE9dFJ81oawLwlyKbHQuyDkgIZOLFPEJfux07A7ng9hQuHkQnfCIRp8xi7ulcMxqtXQZDDLMULaHtGtYRAmB8wZgQ7gTcHu5cH9Is2DB4Fa8ZFHpWlBUgN2vQ7mGmY2ifmJCHTYpcjYmYobUpLkiUp19qXd3bZZq2sTdC/oOFt2cOm6DYcXdjEYaK7D2XnSGojh+3iWDonc3tqhEODQxQBjvRXimkhwMfzfoUI3rpdxGwL3gIT4jAXW8sRx490OmKlEbdxA4DuCajngAn11K4hjhuOCX8OsxlZGESnYiEQHPaBhYu+BXAgcArLWadkgSEO4pn1/4hwMJkGo4cEXAvX4c3YzAh6idQyIEOBBJaa9PCjls45KeLkjzG5Uo2lbW327fHDZ3nn7tY3dx+7BdXbDoHyPofzQVdE8gQoxSFgJlal+ls2X8LIx99XlO1G5PGcL0v4EnAv7RUxvH9anIObwxeoQUGeWoknO2Hs2OW3qihe0sRhE3tm7bEdHdwnFkT1wCvEU0/kQvuvrqEscIof+pYRzV9FJMEfZKyY5XAvyw3j3UzD0sTgFiBKen74fMVoDMyZIQLxbBpa3pHbOGYwiSFeBS75KCQOCOSUf0s5SYg+/EsPjAWlkYhFzHjG8HbBVP2ZivIpiAWn3Ye+V7LDT7tCtIHwBdfZkMuTaCFasQA3EDKV8jK676Hg4iyTjC/flc2s34HJuSwMRUYe6yMhjVgr9hQhvrPUMJVEUIBWPLUwUNozTEhlNgiyr87R+Ul+/AVis7OzY3s4jdnI4ssnsfTM7lc1k0uGdqZj3qBtgT92rGEVwKDfWaxR3uD59fikuBcdkF93n/6qXmBAQzqLp0EIf7LOG6zMpcVlc/FuYgJRnB/QgGDiw/f8hVxOXGiAslq51+tvcmuMLsFXNn/8DMxks2iCbGMcwUD+CTlKjgyA1Uz+u3SRgv3H8HwPxyKRjs5fZJkSFN7PG7BpmQK3T3rFWd2wX57c1rBXPOWOFSiwUc89LRufhhx+z537m8/Zbv/V/VVh6ZLxFT4nrcmgI2oydru1At2QwtOHZvaUVPT1iBBjb1t+9YcPhmU0GYLfQkGy+DubmX3gfLf6WN4yhewwkdndEQev3K+iUs5z4MKSOpQpUMviOwU2GIAZ8wxB5ZUrsVAjaEVCgMKXhRwbx3PgXqswm1ioYCSlZB6NPDO0Vj11GVM7Ik0M+G8EuBKfy/ASdIgZ7qHpIKK4NjQlUtoMIwKvJEpHLqpB0yu4p+V1U3Hz4HffLaopX1qKa7w43mKBqoRBr7av5rh/WztIBc64N1zpZR1k64FHRucirnouqwtXuR0ByWF0EIw2CaAVACGJanb4qswwiirmfBW6nSPoYWXsShffDbgLmYmY2nbUUjOB/yE4DTHfLpkgAcN2Ox6YNcHpRrjEmtkqC+ecEsTh7GqFJ4Yw8IGV3DoRZPTIJSpwN61bX0u5oEBezOoMLXIegU+rQZ1ooAdFoA7aiAWWtX60vKgBDT8RFNAVJdOcW906IjFfl2PXDkD+uB4GgB5PUd8Ez8WFarIWg/m1vUxmZtOujU8JOtnf27Ax6SYvUl9mpdEKG6O74i4PdGo8mdvXm49bf2rK333y10H/JyBOiA/Xoo4/Z9es37Vvf/rZ12h0+T+gEkfgjk6zA3u1s7dn44pQig4ksg8GliDNUC1zPD+N9tHo7NgbML2ix19p/sifo4JRgpmv+Fl/Duun0d4kSGV0clxW+K8fpQvPi4cfs3XfetPEGCRHeI8goxmOfoau9Pk/AoprL4XHNAaFrwPOV/Lb2TVDcymBjjqhnje6uPfbI40w4J6MzESnYxMZIxDkw7t2HCOqC3Ytd7HhnstOJypx21fV2HIqI4hY7IbQlAc31jhmOxMQbcyhKTqUR5F0e/r2SLhQFBW+U/6IP82Fy+YvoqosCnnYlCleJvlb7VT6lwlrlzy0GyFMMm8+ipNnKLCZBsoDObpC5BLlLxjqnZEiMleHbm50OO5uKX4LlTQlFXDsZ9irdVP5dUIi7r+RMJv3suh3ADRb/Jl+ti+dSQuEdDrC84cNZjxahWCgCCrkRcOZifenLnngkqGx0+3y4fVmsCtsZ3etgkSTs1+GVYRfzAXXGA+uLBysBCfXKJZh/DtUiSFuqoLrJE1/03TTI4F+Q6Emvv8dsfMwhzfUMb+kMm9DSVmEAm9xWgl7V4Ec3OU71u3xHvhnZ7l9jw6yTyZPWNQaefZAzsRsVhkZBP2AYeDianUgUf26UUEXHQBj+XBoT2eBaQHsQnACf3duzwTkCllNy83vY4L+pSTBLw/TANl62L33pb9of/clX7N7t73sHIQR1ChXvpGQbQaK3tju9ywyEoA9DGEEKtFXxFMMIZijcOEVy4GrPqoKJzUd87q6IS8aKwGj6zA+NQFRPA9KlrgSDVCjohqAisbU9Rwq4Q4OatHcfFah4u5VOSY4hmEjSwCAHg0XPmwZn+b2WPf7kx2xvd9defPFbWlMhMBWsPqz2eaDsVRL5o4JOl8kw7onON5xTODlQt2o4HkHB8s88vIIKyJOptbs9/d6rkDwOHK4HlPPHdeMaEIMNDGH5WA5TWPf3yfhHlydmYfSMxFqlLp1gUxgYPKtv/0eHJIbME/0urlDQNkA69/evkOno7OyQCQggWvv7l+3+8SGDPeobsQqnCla7t2WTkVTsGawnQgPsJVS6sFbwd7AxWoPxAbZ+OhvbGLAnDCIDXog6LV+77BAGv6dwhuNz627ts8AwvEBXRjaEhYc0sKojy4Yg6AF+PiNdIJxKAQSP3+qnhEmIA1SfT5kYIAFCEsYKfnKy7gRh88NBU88GMDZ1dwq4pGxNs7stWuC6gcxY9xxKz7qoSTEathm3GbMilZkl4vZn1uvr/BA2BO6ejFzK1ApfxwfjcDPCahFsFVXEbn+bAe/FxVlZOLJ2k4l0Bd24K1dv2Pvvve2FmvX9J6CxA7zHB/xg7obdu9lMATqCvQX+G52eg0uX7fDwqKwxkZ8775Tiz53mOyr8iX2NayfL6oJRL6h50Y1AApsXD1LhJQviSufTvt7Zu2pnx/dEumCiiMb7ZbKola19FMVAdt0q85SMC11JPVW0fWDcO/ZRRNK+8e3grIZxe6oNOebfocGCJBcdCcFenWyH3UcVKQI+JZhNMClqviTRdWdV/dQhrRLb5NAndvcdRhkaFLxEp+aNbkm804A3B8NkNa5I774oRhUyBnwK3pWK9x0PyklnPEkpFSbzZCitE8QlYsuUXaogMB5w/a/8GWKfEE2tJkFRgElFMYlE01/TTpdtEc8FW8EmnRMrRALCjl+F3hfrLrEvhu/K4sokIeDJOPcC1rZ0Z7TY/b08SEzOdeIJSDL2K5/Yj/gL1VkRhwD4qi4M9QPe8NpXz7ZfBUO4zo/D4TqUoDSos87v08asKJIzcN8lLGI2O53vLmxy7HxTZ4mBjKTTAVYVogMCxjWHH3mAmxx20B2jguqc0tm9qDUHCASCox3r9HZI2TebgrI0WBtqHGNdEsWNtG+f+OSz9tqbr9l4ACVuDOqpyhWwKe1VME8J9pHDulq9KywOj0EZai5AFc7DKXjZvQTNbQyzsW0NZWoZbDqI0BsJmkMcw7sINGSkyXUueIp6+lB5oqkTHCVpbnCAXfMm+rjRCZxn7uAwnOiVKmFefTjPOdnBjsHKETou4YynY/u5n/8FBqdf/epXEr0iK2KsbkQ1WXhOMtxEQhLGB9dAauCMdcYNOavRxOCjOpNIKpeszpoEBEOsGJ5tYNg4hll1iG5/R/MdrPqEARRjFgc5a8XV8tPnWNllc1UrZq7m7sgH/liJ99Z4Kal1KBErSo6/TdSHxbpnQsgqd9Z5CqvnUCMEdA899ITdv3/P7h++qw5Uu2/d7pYNRwM+e6qdI0gnNWMFBsd3FXTWRYCvSmiwVaFyigHVJiE8zebMJsOBigeY15qMCf8ifS9sXThEioOxR+ODzyPBuCq0venxsZgi2lIx/jixQXQ7XAGeCfZUYoiBdw5ld8ZU1BSJAVMVaHZ29+x8MHboIrrHocsgobm8iCNoaAQdVTsUDIod63TROYTNQmU6MNA+w1U3vhD7lfsvm2dKy15JhiA2seVVaGI5qI3qvAoZ2Ms7uwcG6t3jo3vqqi3tgvgabqLg07MBEsh1Clel7ZKJi23qY6Io4wkVnhc6XSUBu/yYHCrn5MN8sBTfy9cyu8gXmuXw+TzYUrBRFcmx7/coAnkCou6AQ3FcS4nWxGlpuT6CDjdPQhpN29vds5OT+0WHTz9Ms0vBAlTAknzuKPlO/Av2CHyoKKbTluQchQ//JjFYFKD4jQqsJyfxwDWkkXTvvkJgGZ2DLos5jzz2UXvjtVdU8MLhXNMlyE8Uq4ZmiFMCp/WbsUpWE5DqfAGTAidqKK23jFktg0aVYL5ePEp0+/7M0kxpKdlRNyiRpmSBujxDNp8WvrHaCfAuQ6e3b31oFd2/wxladZPmi7wfNtIGdo2kDSzEVJPUzGY4rg9dbthXQGhrP7Sn+e/8PSTbk/0q+dZgTPT7zb8byUbWuUuIiHjPqau4fmEjmboPnYZ3nar7pobM2U1KldBqArLovClwrgw1r7qGxKBQ/1Dz1mDtoXzBrGyTV+EcJeOftzpb1tt+xPr963Z8+LJNJ1Il/VA+JefotK0Bn3DjmreOd/ev2uVrH7f3b71lw/N3C8Oo0oe3/WqeGxk9ANdxHDyTAh8ajPMkx+AVjciwk/GOwBBOGhAMJBeotKJ6AZMjsUSa60zVXHS4MPou9NcG7TASDx/wjmcQ3Y8IiJSFeDvbIVxIQhIzl66TFROv/Aj3jgoyOkZR6fZOBDsnCDIh2ohn4d0XBvfxvuMZhkGAgJzgdRy69GdFlemg6mXRAzA9r9JiXRGm0lE1K6pRDbO9vUs2HA6plNxqtG0aMxRsn7ryeAM6Dd7lYBEA1UJ3lI7XjXkQ/tMhXBLl8gF4UunGy/BiyYoFq8odnkV0dbIfAJrS2yarEe89NFWYNIco5JKB33CmDJYnUsaeOdb7g26kfCiczzGGwX0WZo6CUp3dSPpVyVNAUejjFEko/pziZe2+TRD0E+YlfLgCHU8y8Iz6+7y3wRnYrlDVz1r0QWMbDjbBRaB7o+4lqvOcPWDXr0l4ijo46CL0RRE9m9oEg7foyFDLo20725fs9AwdGIcFOM5a0AefR3JoSEAaKcTJwFPFHsEqgE9GstBXMgZoGJXpPXFAgMZ1rm6N1qbDV9jFEUNQb3uPvng4PFcnBMkLoWkxE1GTaNQG9NFZ63DGaDKA7fWuH4MUJJcLFhDJstDFWDRjIWavoGStP0phG8RuJX7/eCerl65fXKqUV+57mQ9affDF36h0K4IdsLQe49fpu/MFiaWX0GhbG/AyaL2gIDM6tmZX733+43/oRRt1S7KKOZNezfxFVzu6u4I75WQaxYwJIVIl/4Xg3TWRwscRmljQx/JYrm8j+C2SUBSBBCuEfUJiwKIakxt6NPkar5QXdLleKPXuHP1eMGDRcIAuess+9enn7Plv/bF8UiYeGR4VayvBs1gx1z5yxoHUucqhTyrOeeIip6vHnj/X/N/jpeTxmsdaLL4QEpbNDeQMmDV6YgmeyLVdF+MVSY+SS7YHhObBv3N2oWXtzr7DktHZipnSmiX0o4hvN9hjgXQozZfk+4z+M7P31a5Hfi52efxdsRuSaaKlpKKuEBcIAU+Yooidx2pr3tNmQ+hrHnTh1+oW4opjCrPYs87WFRudH9s0RFeqv/NgKzE8pIXuzD4/DoxfLM5VGy6uLYJDzNWs7Oi0rNW5aq3Gro1Gt2w2W8I9v857ql5jPsBU3WT+38J47tjHf+I5e/rpX7Mv/9t/Y+fn32QHQdn7qkFGGYPUWq6ww8zNbNTdR3Yt4fVJeTtBEgA8rA/p1v02GERQXSczGYIYBHYFRpZxIGY2vDqEDoY6HoJBUdTP2UQY2HtHI1Hh4hxgfQphPq9apcSB2HnwwCMOQnekJahUcipyUo32rjMOeaDl2g5J+DCMjA+tMxYHnpytUVeURhDng+Oq+CpIlaFHcjSxfr9r3V7P7p/c11A5Z2FCS6JBnZZmJxx6UGn6NZa6ODDawX4Cpd+2be8e2OnpkvdRfUeVQEiUw+XI7vK1x+3w6A4Fs4i1rqvsrFr/Xp1DNfn84ny50vWqY5X2sjjX+Q68Pc6ZCQ7y1cBY8vvlO8Pt1EArPeBsA/Pb9M6Gdwg0AOuDguzcaV6v2ZjZGB2QFPhGYADabbBlQbdAYoDaRz7UmKqxon0WXMO7dEz0YsZlKtIFfKfVI5b+8sElOzy8R/V6xj2EZQUBRECulKwz8VCkkvLuHJqjZybSh4I4wSEHuqCiQumJmeZGXASOe7XLWYshKY5dSDGcZDx7OmgPRPJ3nVd1S2ug4pCJ85fA4kLsc0o0111MS74Xg+c+bNvrde3ifE1fEFXppV2TD+EaK4dod1AcAEQpr/BmMCdtmsVdjyWXhMD68pXrdnjnFhXvZzME/pmQW/W33uWnPaZIqHek576XMz9xMVsDyXw2a6QEGNeuajm65Zzvgx2kKKsKTSKI8Dk9ZzEkQ2Faw+iMYxn2vGAjpkAWvsho5zabJyuKQNyYTDZ0HUH6EkxYeqyRIHesA1pqwukySJgLEpJQBRBFPh/4o2xmhOx7Dv2pCPcWBA1BDezV95XxTPHAmcRQrNTn5nKIbTWRieJXSZtk+ZoVk6WSq5967s/bi89/w4ZkIczgwevuDb8elDq3dy4JAvvjiC2X3WI1AcmKWVoYMc/ksMDqsbDGSpS6Qj/MCdnmYoUfkpn48SYgD3DRUHV97Mln7JFHn7Cvf+2rNh4uGUIn/q2Cc3uAc678SWTbfLnp//nPGtbs7XEIslTVqsucHV6gIdIVHxfh4mKHIdxgg1ePHCxSqi7CUCIYdQft7DGl3zgLBQKb6XBsjc5lu3b9MzZtDO3uO79vs6kzOMWQ1LJbyToHpTZrzW9K/OGlv3fOalSxOxoQ5YD3FFbbOxHU4SiYX3IjzR+kwDW6DaLUleI05kIg8oQqo5hL0ieuPxO1pFIsWK90YIeIiGJUf4TgRKKE4bRmUxwfjhLq82c+h4NkW7ocs0Y34d7T9SaH550Jwq5UIUbA1mxv61mELkg2UP7cTz9n77/3jr355ut+74CHjW1/75J1ej27d++2ujpYW/xEtU4D7E3g8FENR9CJrhU0RphMZgmCz5IgmMXgNdiBTk+kCs6kij/ww1fij7olw4pgiaoXzxLnDarACrPPqj30o/77UCFn10siYXi+R0d35udWUuDaNuDksTamA8DdqqV0JIPoKDmmN7DssdpCFT2n+KaAVLCkeFGAlT4phWs9Ye10yVYFPYmd7X0bD0/sBF0TDoc7NCQqarMJ1bqxFsgANBkzgZ8G0xXWmhevmaiTnlVQQtCy9vvbaS3g9N0uAo6ZjbFum2B58qDN6W8l++mink69rUpzkdCEuCn3TLD7BMzKk2Pa1qRAj0ewL/HTHJMfAWv2vR/1Utnk+HOJuCdNSAbb7ZaNLlzM1Tuw6EZJ6HLJZ90Ofc0hev0dGwxr9GpW3FRSE6dBcF0sBoc5G1XeAZGRUMHKBUpJ2Bw2VnslLxDJZnhnsXrc9M4FV1X3UIxThD1xb2Hde4cJgd2kYY8++bTduf22DQi9w4A5ZqYkJKp9qeIL9gThiD60z4QaHUfX68kVzAFZVFNDEFNQyvd6+/bJn/iUvfPWK3b7NhiPvLPMrhcuGecdeNG6sBN58ar8CpwuN/wO4TTOEkbfCH+jbiWTMRbPAWHz7mo2v4fkRB3XSpExECbeTSogbAWcpyg4lnUjoiMkauCO/dKv/GX7yu/+fxIjpWZMHWnOBtpk8TDcZ2MW7x/8w39kX/5/v2Zf/b1/Y7PpLbeFwS66Wewo6no8vzXmcfMXs7SLsgACv67BCAhWFHgoConrk+5NQrLwmedw4XrI2XIb4jHOprDO7KAPloA8QCcjnF4xTJvxDS+5y1a7bVtbe9br7djdO++pdZZ/op0KWkhgxtk+W2+RLq2412Tebg0dJiBsZat72aajI5sCusKkoG1krELV4wO8mGLvOGwoMKZwqBGIyvyuh22pPGO2eTlP4tU/QqFyNgX/QSiKlrCFHetvPU5l29HwhxoAdxrUhFMtJUhF50MzC9rwuS7H3BJIAX6VPhK/jYAM8xmu2pqUhJ0mNz9/ONvUKoTD8WdHB6Lkg/MaDKQAuXLhPyRmUfUIyllWO2MgK6PBTdtbswgKnqWXkTQ41Mt3eBgSnpZNh9JZSHMlDNgBuwLUReJsiXqPLD+CKOlRBl2kC6Oh8ob7hLAgzy8Wm2d/6jl76aUX7YL6Cf6e8e75HcxbuOgh7x1OXtSr5Ndvb9tTH/+UDYYje+MHL9hsDJgDBo39GmIWBJUzrhPcCtZWkaAQ211BuG1SAAAgAElEQVTTrYiqd/F3DjPwgfm59Z0qVbH217XMy77neyCc6cpD5lXwgrNdi8ohNYQNCSIodXqfZSEEwOFXHPbs2+7Onl1cXNjoAtU0PKdFWNqa4XgqNINqNus0MZHG89dsFWBD6DiAojQXMWRQYU0GPqD+HDGRndgEnZOwod59AfwJXUOySPk14l1DsLQYzBZUDzodwDSHX0YC0uv0NDjNpLxhB/uXuAdIQYsgeigKWsK/qFquMJOzEBFQB+TKTR4LDNQwgApzR0Py7b4Hdhqyxd4qilINa3W3BR3LEzYmYw43IYxjw4Bi5Xp5kC/4u+Z+yqF4bj9IdSydn/zT7m3zz8ZBvbvg1I3OrgodGeMQn3ZSMa/8kDA5EW9AaOy9929pHq72WVWrC/HCKq4qIJ5J3TsCJU9IvGML0gPQBWPwW/AkfLQ6pF8h9rYQdZVLTIvEv65ZFjG4AQLsx8nsnToSrgWCPUUD1rEvfPGX7bsvfsuODm87zAfHASOcyEI44xTVdEIBNX8gW+iUuikIDBYrH0DnQ4fGCKCMIHjospOj7ryKCBS6zLqqgom5PXXWQ/lf70zzGjL2Iz4uCePSxCFx7aLgAFbTI5HKtOL5uA7JHBRKSBLdlxcH3JeX4qhqYbRUoMrIObLlJXKIln36P/qMvfS9F21wnjFh5sF6DouvJCe8xXgWTNiQvOWFwyaheX/lb/x9O/ph237n//nXNh7/sWj7czr4B9mqq35TjZc3JERK+79aXOfzL/aCzGUQ8WiN8BPFCBZCXSsJf47nHh1jdJ34/axIKINQ/2de/FTSHmt8vbg7f1wPloCseuB1f88LbtvjTzxp9+/ft6N775er+KtwqHUt8djgzS3rHTxhDz90017//jedlnKRE4+Lq8O2ZRcOqEFoPkTLP/01fgtc5YF97JOft1e//1WbDBE8OM2mVkKhHL3seS3NhsPWerWDwQsqRv7SY4E8AAxFOhNd2z943KwxtqPbr2szVj8pKIvhtBiQRmUHd4lKjvOUV99RgjkIt0zcOrDgrGL5QN2mnRx/Xqk7UimpJ2OI43oVQPohLnVGx6Jr1g10wV8ibSUIMXVQZdIwLLvgbNFHNVnvtYBhoYIkSBaGRQN2lYzCnOHBHpCSNY0uT5p1MxI0QokLKtMj0glC4A3JVijjurooK3yBD3eBqEhIMNzGpAzX58xcbMUK1qLzlylhWS3OkkNWHUFV2d23mw89Zmdnx3Z47z1W0clqNNYguJyXr3myjJl1On3RYnqoEOKNiyBTFLti18V59z3JLjEnlXLtFft3yZ4LPZmVZmxhbr/83BqYdEhJ7jSicAA7QTYvvRdVTQG3cJbBahOEF1ppHcXeqlIhJogRhAo1NwRGLJwDjoICfiwgt0U9zZEbiQKiw0FNCMATXG0ZEJdme8+2dy/byfGRNRuq8qITxmvma495F8Gztnf2bTC4IMtTVDkjaGG3sNkiSxqYzpCoqGiRBf5Ouxu+FdCzEdnQcDYESF6tZvHAgz/CGgVl1H7FcKc0SrCGsRcAPeSwJ7p4qUjV8D2PDowPwc8F1Q++1lausaVfqCQhtbCwnFTBu60ZPFNdpBqoSXTx10q2QnzVtTNoy2U75gbKc18ZXTi3DSh2Ae7JAdoIyGVAsqfg66D0Z/lDir9XIL9/cNnuH91zyJNY+pTEOyth8sUB38u60K4jHt5aX/WuSyp0Oq13HCeRF3hClobanVHIWRFh2xObEtcpGLIc2trA/N/QGgFZjoXOd5JBxuk/QtzTu/YRL5ByXtAiXLO6L2KSizmRSA6TsKF3KbZ3r9kv/upfsjdfv20vfON3zRrnxSykMhT5Rmo5aGaSELRkg3CKKCBns4spGM5mMeJ6A8LsbFhCcighkbYJig7o0ODdAc2gJKfEnhUmsCa5CPIZ2pEgcsmJdHA/EGrefsLa0+t2evKGzewdmzGWyq43YNpzBcxV8eSKnV6N89aJ+2I9xl7JIc/8OxVzykmIJ55x/GDaC/uaF5aIwPB753NbPKdWzPSUk7pScrSWLSk/px9rAtLubNnnv/BF+9MXvmmHd9FiLD5BgbaxwWaguWvP/PSX7Mb1A/v9f/eb5WrgqgPWLoSutXdu2Pb2lt2/+2aGH84O1ty2JqFIT9rtH37XZqP7BSd16cYyFpFqQJoCi3UXNwwUKjcelK66t2V/T7jItv36X/zP7NU33rSXnv+y2QxBRV0Wmzng1A1w3OkMnRTpS8x94tm6yvbe/nU7OUZ1I7DdGZ41dSfyRVFhAsv/KtH6VZ5d9j6l9C6HFUaYnQ6HfaitH3NYbt1C4ZNxFboJroLOQXTNJESACSNKBgvHEUuJXC1yfhiE+nAtOw3O4w/YCivL0l+gw3C4iRIcDN+CxjY0R8TgoyAuWF307EiPzcFbZ+WiEUdgiYB2LPYhGn+1X9VBdKYVGjENO+La1PmQ4+Y9RHWE7y8GppX8NlpIQM4KnHPWAcOPm6BuBUwj0ZPnLEDllaKhyZ7hLBOKYoGWVYFECea1MCHYbCMkCunNflb/be9I6Z3XVc/V6kbC3+7sEUp6640XbaClUew3YtLROa3B8yd4SChJO6tUzPUsMvwOl9KFN+z6lat2+84tzmXoch0Gg38nxM4F1RjAih4WA76t3k37xNPP2isvf9uGF4dOcOOtfVfDxvwQqHCpXUBKaQUQFNEDZTNjO3U9t7d3DZoP9w7vpPkrPTt8J5IWd3SBb3aGLqyVNpIXfldBDLtrXJOFWCj3QwiM2sz62/tcUxcX5+oCeeLDd0Ob4OQFC53wh7FYHuAYeWcmBfTVDk1un33DNdvW375ExjgWIHwo+pFHH7db772vLlf+WVUA9O9Gx1kvtK5TpE2a4Fbx/lBQaXft2o2HqfNBW5TpByTh0giIUvFqHhYjSI+SVghJDodBSuE04VGhLyxxURDkvA4sjQ8tpwJb9jDgyzz41tC/5vZiaJz/TZvpu57nCz/vnQnCJgPWhTkqn+ugQZM9TTYj11FggBgD1e6LQ7MnKvzpXUTnTglICa7qsx1i5FLqoDXetO72FXv2M3/Bjm6P7aU//bJZ+8wasLnM6UKfJKh/C6bDIHWJfRdd+wKCpIRB84UeD0S8EGxVnsYEC5ng4N6tiNlF93Fa1dFhjuuIYux8zKR71T20UCQBS19pjcMPgnkMrFMgcHFijBVFULD+oQOHAsxcZyWO72uyGIrP4GPpGrJ7yZK5pVbBu0xELaS5uQ3sSOy/vGvFnyOmCJicr12fj4p1vdZZ1k2kyi/Ci7+Y+QEN74/jA4fQ7slgQJAoBtIe6AYqF9zYs70rT7K1fn52SzMJa1TWEyvSXNtw1z7/H/9la3Wa9odf/t/Nps5dngJAh1q0d60JLDOEpGCwasSslFgJfpGMd264177/vCy6/itbRBtHnHZ7x27c/Ek7OTmxk6MfWKMBQ14JFHMD4hWUpEiOym1SSWULYcFzVyUPLWa1ktWaVpCCteiV75r2bdDvVeFapfmQvAMUGzb+SUcJmw8mKFSdBDPgeb1CXIYxuDPnIKEUZj1UzK7VYUKe2DAH7ux4QI4gTphaVQh1DA4L+1B1iAcGMxc7Ki6sxFuJwWUMs4ej8xY7nTsTBXVnmt2DNAQp7vlCIXWKromzMykT8uFonyeQ/kLeiRLEQgrucEh+LOCbWVkWJIxrGXoWgKzBRYRugYvIPYg5aVrLHn3scbt3964dnxzVzEI8yFHzKlFtW2HhQXPBwxJ2fdEvEjSssjcBw2K3qWWd7nXb2rpipye3bDIRzIA0olGhpmiez2gkx5bpCYDNxqueqCa3GkjWQDOLQdVMyTbptaC6COVwCOZBkXnig8BZN4UK4x1rtxrW7e/Zxdl9pz7WBXCQu3/Zmta2IWaVGhPrb+3YeDyxEXRFpgPIA3FNAOIlGKcgNNjXGAJH94JQH6/Md7f2eO9g12Il2BXFE9WmfuzYf8yj6LhkDgqGn8lIE1ae/CugcUhidOO8Wo3ZtUJTwcV0sScZxOpchb7VAtuKSm1nW5CuH9GnDH9iJMWAEV3ZpOaeEoX662x08GyF57589SE7undkk+mZdGesbd3elt5HQCfydbYGdBnrT9TYiz+A4BHul1THFWw3m112TtAZJcyw5AerM0tiN6ud6azda3l1AmvmQqQaXOqofoMgIrD+8WzDPsimwXaCZnlEmOpIHTzfA9I+cIY1bYxCAJAw5qBmd4fDbq72jyC90uKQDRZ8u9neITR3zOcJ0gVVoJVIwxer+55gnIQl+4ygC/OljofTzUdcFTOPvBr6I/k/fWBHLpvNtmwyuW2NFnwd9nbZRmpuT0lAQhZEQpx8X5GEpuA7VeXdhtCnqPCX7tGh00AOMG4KUcGIAbJibbILHisV/405OwlzVuO9ki3JlmqCbOfskQu1R/TDVqdr2/2+HZ84zHVRbEmpBEC5KzY87TFPSvLYZJUtYffJE7RAdLDD7kUivuDF8eDWzgGLEID1pU8UW5LukxejFvmwdP0fgJK7dJ+F//nxJSB+ASW84NrBd81bqvy20dpzrLxXECubadV7Lv4eWfS2XXr4aTs/vmuD03c0QBrtb6eda9i+Xbn2qP31v/1f2G/+n//Cbv/Z877wFjmwbHOvkRytf73emq05JgzZ1vaenZ8h4avrUMDAw6ljAS5gK8pEKkknCcGvalJSuVgZhcoQWf4dVmQcI0uLW65qNDswwGG0iypPDMsxcKMDLcSGsPEL9VPhVEUrCMNXYJXjvBFcS3ND56fhYKK8xYCETCnR5o62byjHxmCww1A0kAY/hMoKjoHOBHCVMq5BO0odFzLy+LVHtXjWsFkTeH4Y05gXcBhPCFHRUKpqrm434CPAcgddLjQdCmiVqsmhpB3DyK4mTWODZ1hUwRXEuSo21XdjyNIxngGLiAqkJ1d0/UwoUYVDx8UreHKnfj9LuP1T8IzBUDhdr8RNUNUuV0DrmLEKwyr41/wg94rdhGphKKxvajdSQOhwuuqp2IXoWg9BfOMhcCDb3rVrdvj292x4/03CoBioTS6s1UZAcFERe/WZEh63aVeu3ODcBERZo1slNANEAAEtivfrwSuhpEpUADHc2rvOijH+m04s6HgDEug6LonmNp4Hkh8cy+8XCWnOgMMnTzaV6Lplirj4Myan0Y3Unkwtf3YhAMsC/h2dO2g7aJYj9BgSg1topJA+GGsNsVtUOjHThPUfmPwGE7B2s8HES10T2QXuwblAuqaDxci5Ze3uFucPRmcgQVnjAwhku+/nHpcDgPznFAz1+6RNiA5Gx3b3rtiTTz5lr/zZyzbkYK4H2UsShd1LD9lkeGHn56Bgdq0HzvdVqp1rdjzWuNP5r5SOLTYlDK53elt2eoz7WFIYiM5UkC54YlA9CbvT1E+Riveqj9ZRiPn6JaDI4qQH2jcI7LxAxu437K3WVLLftPMg8ECcoW4FbF7TkNyja+D+39kJaU95uw6DcyYhssm1tlhQAK14p9+1MeidoyXPTrgUyeOYojEWWxRZ7Nw3TZnQFTpcEWNFEC4olmZMOPeThrNAWgKb7Z1DJEpBV5/8p1TTI/HPERIq4MINgXSkp60IyCPfjai6ywQuBVWu/K93MfOXF8XBTGtEx9I6kkspuiElrQ8/TilZ0klq1mhdhyL7Gkk7xCqo5bpewL9oHQLeig5xyq8cdruqUI4izrPPfs7eefcNe+/dt4vDR0fEO9WFLY5kWtfdcZIerDERj3iBlTTxPmeUZn8zKNqqDfUh/H2ji8LQmh2QBxFgWTjknScPeYt53ZtaodFRe5hVyU7p77vWADMNB8ldJ4K4SA162aRt/dnH7a/+zf/c/sv//q/bf/3f/GP73f/jN2w6uOWx1wJmhBSYZZWYTZORde4j23T7Vx+x+5i3qQwrljDlWQe/9OwqiUGx+XmChW9rvrNUOUE1AUlGRcdNBieqSrQhXsGfw0GLXq9QdnUmtKz1WObMLpKWclfKDVwkV87ZrnUfGh9i64iBcCQTTzz5lN167xY1NVIiAPiUw2noNDAYi0TI4U7RhUlQIFbXnKUIrFhTJU6oSI8xkDiG8OTAkJglZ6OXQeeBgUUEO4IyBSuYAiyRDUQVPRtaSy1ZOJcC+wn2Lc3AICh0TLIPDicmpnwdyzzLyCcoQVZhR5C47idhWivdikXQk4jHmCj6PEyca5Mq07rXt3jFF8Fhvi9w3cGCY33rbD1mv/7X/qJ98Uu/YP/yN/6dvfCH/9ZGx99l5xZMWFdAJ3r3lk0A0cs/rCCKFQ0ig5//7Ofshee/Zvfv37VOd5uD4YOzw+w9e2LBRNrhjsR0j+2Xf+0v2Ve+8ns2xEA4bYI7LLUJ3UHBxuXwBcH+4hl7/5DnxXwJ3j1x/UF1i2ePhCY0Sti5aYPqwNeIQyW4Bp20oIXvNDQgzqUdooJYw6heOwMPRdpa1m5BnySSCEDSsG6D/tgT61afgVEHQ+6DUwYApCAmRSoqlT5Az/NFda9CydtoUmEeujmAb+l645mtsXDywnzN17s711g4AQNZYmDy6zm4fMMefeQJe+XlF22ENRH7I/Zc9XiNpj36xNN2MRjYnfcBHY7ZD8eJr+VrMlKFNW6v7isliCOLRVPSNO/s7NlxJCCLjp0gWw9y8phVAQ24i5jmSV24rMy8eOnJpjGcDiAoA3En80BY7UKHqaCDXTNycoMG1Nuv2c0b1+zll7+n7sZcsxUlALHYCeaoAB1ChIJuKdkJeA8us9/f4to9vX8nQagIj0Jhj/M3WLKhdp0l1v7YErQ3OnxehEvniY66xxOlRAE+j5okBfuYXLT7Wc4QBrIDf962Jz/6Cdva3rHvfPtr7pecRTHBfIoiY8DC5JdjDjEuPIpX2Z87IU3Mtmh7hPCuXmqQn/iDKXxSJdGOpCn5rEXLDGK6jQbt63h4ZpOc/SuPWddcr8/8uefsvbdfs3tHKiSoMOpzQxHTLLiWvf0DJkPHR3eLZMpJKPA+WQzK/R6T6SA7yJMKfwfUWap0MVOIVpesFYnjg+zKxW4TkLg1ExDhEpG1ZoMqdQFqfrZVwfKD3E2wMiXV2jUPsqTiw4p9RtmaHGAwW0Qw4wulYX3baX7a/s7f/Qc22z+xf/Wv/zd76+Xft9noUDMBWBwVvGatoY5W2pq3EBsvaAfrsucSNCnauYQiVKEheJcKCBZh4pOhyBZr9fjp0hfBoDhvUATxxffd4S96L6RG9Ap8EgKUZgcgGwzSyMyjwAzDpviwpctg2HHnDMIr75cUqTHA6k7LuzYJMxtt2eh8yAIrGILqOmKs7rb94i/8kn39639k949ue0fBjYF3XqJqGR0S4k45HBfVCLW4UZ2CwZuw2tSjgd/bv2pnJ0c2GtwjS1G6jxTk4np6hOBwNgXXFvAq77IoISk6EqVKDp+NKlWp64LZDq+M0FiTh17BYBr+DbwznaaUVjXDIl0OssIEfIuzJ+UP9og6OWUGn6RxkhvkZQGc78ugZ9Uz9Qpy7hhWBIGlNelzO+tvyaAzhMPEs8gC99B8cTz47t5H7L/7b/8r+8mnn7H/4X/8bfvGN3/Pzg6/arPpidTj4UyoXJ5j6yV+2ezt6JlZw55+6il79dWXbXhxaq1un8G91MqbHO4m/MWru8LZF4O+T37kY/bmG697RU+V6KS6ntP95rMQMYOSrSME/DgvoFuA5KDyKVEvFwl08AY7EqTw7dsYsyBRVGDlH9oJTgYROHUyGnGzaQ1hPfuMkzYd9t/MOj1AZTJBNZyHv806bWqlKbBzaBuhg+wgOrNQfAd7Z4y5iHKxBAn+Rz7ylB0d3be7d25buwvbA4G48tqdWy9rBiYH1z5qVw527a23fmAjJF9ZBZhQTN4/7PcqjSU9M+r+NDu21YNezLmNBmd89mQsy2EY6y/w9b4Z99toWhfaK26Pub4EwNJbjQqsSufrHbv0rTxBcq0KVnYR8CoBxTlAXEBIYMM4MzQaSLg05vh4SMKIoO8xZYAJ+8Z1GpT0mFVEXAB6c4cfy04iEQD8VOQmOzuX7OrVq/bGG69puQX9ujySX32wFuIasjkPD56bSHIYL6l4eeXqVdvd3bfXX3vZYYaYacr9qDovaeawCl3i/RWaHIkUI3Q0uFfR7S70QzQrWFT8law4PLpKRe9MXLq5pm3vXbbd3QN77+1X6t9psst5hd5jEv7Dr5X+NvtOwL69+x9Q5iiAFtDKss2M46FgQ4iq21R8X5TCgK4u2lMu/hiMhkBDlGzy5sv2xsMfIY3z0eHdooOTv6NFh0zvsKKTwwRRArxKQBbsJRaB8qTOZ0mSCrrb2oyUo1xczo+7uOi8+RNxKz+XgNQmDaCW3WELfjIAdjnPnhaVz1dc0rLkJDJe4CgrvNMpAI7D5xtvrQpP5bpCIIhrvm6oLru/2ESNrnVnH7Vnnvnz9srr37OL4Ytms0OHBUV7EIFdhukMqEO4Vyo3O4zoAd5eHcYxhrCquhUF3MfxkvIEadEqGxcjTtHuxAJ3Np9SVderLx6gJ1plN+g6tFMHV96NmLdwDQrSEhtR/t68ugDxO9BMYliSDElk1AGzDQYC214pnVl3a58B7wDMPcFYxQqR17b8d6q0hIYAZhgkBkhWruy9x4Cj95YT/rVo67rKtStAb2/17exsYNMQn/KAR87C5yt8D4ex5PvIqksyigisMGuBhLDD6lirt2vT4SnxuSWjkBJ/D64SpWThcJRUOmMQOxTuOLkOnfcd8AEGnRq4l5MNoUIfJA0IRN5R8OclMS8Y8wgsCkPodSlBwPwTCtuEAzRmhNssspt1W2IxRajDeRiIiHigGGrdYHOl1n4N1hWdoTTjVE3mO3bzkY/ZxaBl9+/9QJX1+DiMDdj8vZ2P2N/7W3/Pvv0HY/uDr33fTtu/bVN71WaTo6wSWDXyghF1oPY8mSjxJnzK4R5cCxHctTT8jzWNpJRLXvTMes+uOh4q8vw7DMpinRZihonyOSnjOoyP9ySsPG1G6ChEABHBAvHmGXU0gx6saapvKkmNoA57W9loEVARQx2JRPY8KNDZt253y4YjwBn8HKkjEcFpOFXtd4lx6u9II8xuQzh0t+/sbNYEJI0W5xYB4UJAC1p4OfwYkl/glBd04KpruNs/sP39Pbt3745NRrCLfjwmZLkddermpXMauJep9Xdv2s994Yv22uuv2g++/11rUtwSya2KNEzYF7JMlfdLsJflMzRRsCrNDGRFun6vb4PBeUHXyiJFBMQ6vq4hqrTZOT1hmbu+0OfgjwWP0UwGOmJRqQcsUUUrwJY4f0dcPpgAC6hWYtbL1o1sZZv+RZAjJMt4XmIuLBJTJz0IdqGo4AdxA4szgvzSBzgblvZYQakccUyCBJORyKE+zY61GkiGzAbnWKu5foYnIoRIeUciil3hx9y/oFsCJji9w4xhkIkHoFUjplC5ERaSQOxIRRdFA8uFnyxo9fVinbKdfiBDEoRdiHijGqtlMWAtwqZa4CaxhBe8cjiWFlREVmneErawt33ZLk7vFnMZZHDDTJJfZ13MWNq7a8S31eJrncuJQmugB9aNVWkbXbE84OARa9GXO2wz6KkT8sPtGwlv/B6ItABEFkWivJHgcGyPyvhOY95zjbmwDTzs3FfX7IAc2COfeM4+97mftv/7X/1TG50fra4AfbCrojMCg8oYKra1n4xurLrAH+TcSxKi0ubAS8QGnorRiMk6KpgIUPiy5itjze6uD5UVf7eI9SsNi2XVi4W3s0aHKbjBieEEVawrnKb4yCE6iYI1KoB01hhGhqPPBs3QOUiBdTBCFfMYehVh7DwQCOffhQKz041Wko7yb3p284lP2qXrN+2VP/0mdVbUqQnMqXOWYwib1XQ37n5u3huZQ2S4U9U/OyfnTIib93cSzzJmfBj/hF6Ht77ZAfFZj9BPIb+6BKyiexLGENdFBxCw1WzoXjYzowyMf2eVLlrM3qYNx5X4yqXTwZY8kTOo6orClW350vCmQ0oIwREbiyp/SuRAiwmxz9OTI2t3uhpSjkFiVselg8JqGy/agz52gtw4slIWqsAKKBVcyAiynd9oE1IwJZQGhnNx0aYIDssrf+H8B68J1+lDq1lyvY4pQOcAEChUttkZg7/14ew0J0NhSAVOCqYiKBBG/HM//yW7fzS1l77zZWfhy2Bo7W1rNLrWsYft5pWftXt3tu188LxNt/7MZjMMCKObt2Swl3A4JFa8sPnvJlFDBGN63y3cDzDldEwN63bBTtWWAjDYrcgkNRMjFiFswJZ7N4Ldrm4xU4Ibb3as19uywRmSJQ1G890Oj1MAGDMehE+V7id/2Z70OCxQUBlnoMK1sFPh3+cDn2h+BHvAZ4wkhIeqpjMp5SrnXkUW3hnUwl0mbt3errWaTRtg/gW6O0FXvXKBxHvEvhK1aqfd5hyNClabVgWzdRGBRKmaXHNB3mUstCtq1oAHOFifrd4V2zt4yIaDYxsMTljEKD51TG0rH0L6gpACgHqWZ7PyIxQddcxWjShKKhu95FnFs+Q8Qd+TseyoZK+KbqqvD9qpgsJXCbEY9YokQDaU9s4/glI5uUh0aAKuGv6PyajggUwiEr2uCjMoLmKGQwP/mMkIyFLm87zAlU4Mez0eSzzXWdzSs+Jwud7rDMySuEbSmxdFSvhyQnADgu5FQCTVSuii6ObJzyTXaVFCr65G0XAIKngSC9BfCYZJqJdDejWjVolrUrFGhT3GM5WC6rJZDM6T1gyPV+dB07wHYVdiaqxDfpRWcFZIUjzlOkzV9VcXP62IqfJ7gg2lv/S5HLFPrmEPnIktFf9YiFvSDQw/m+uVsJjgexnrPUkFeHJeLHZnxczmy7wIpIKUoxUqBfJqJ3h9C7HZNxcnIFEdaPSsNf2U/Y2/+/ft0Scu7H/+n/6RXRy9sdxhbnYN5W/7i5irjq8RbM+fdsFgqH9x4YxK9bmPL7wAACAASURBVEClc8OxuYNOnOARYdYvvqpiZh20iadE67i3b5MxGDAcFxpaJCFek21AbkhCX+o6N7qJPAGZ29wr3lP6LaFc2SBY3SZL0Dg55VTdygSNSscL1ouy55Ixa+7atUeesHanZ7feftVsAry6JyB1w2ABjUNLksf1INjb2/FsxUbl1LbRzXJnFXhpqQiHemhaKP4sfcN6VZudBM52KFCP4wfHuTQJ8mQMMWBU0+QFkkH1ThxONB2NxHyDKjYCYtf7SElAOFJ2kqRFkpxsaqEj0YOqreuacBYDQRy43TU7wo/v8yJpcM2UmLtILYoscKmrntZBTrg/4MilLJwrHucsU3PLMDvWwq5H/iMOkZ/7rAAXfeWQy7IdJdFyujETEe9dQYoYvwYGkTc8u8kA8z6eMHgFqr11YJMJ5gruezKkSh33ApiJaNfaZsNLZm3A2s4k4MkXHroIizakw7wYjJT3OgKrj33sGfv+66/J0YbIJEX6vMuJvYN1ACiXTVxL2gXtvGlGKmknd2DyAYy7Vr2/u6bt7/Tt/vF9VZhbfTs4uGpH9zWUzcSM8LFytVaVanfMTGQAvVJg2tk64CMCG5Zsoic07EZEMoRkB8Oygvhxv4Sz7CCxa6njtIA+t4nEq9Gxq5ev2vnFuZ2cHCrhq4V+NqzT25YWShWu1OoxiRkOz61Bimus6xp7T6e+viDX2gxr/jYAEaICfTUgnFs6lURnha2f/+v5yu8zP/Fp63b79u0XvuW2ZDEMba37Ku1hPTNoRT3yyEftrbe/n955mmHTSiuqvpveU6zvmImL44UdLBUuBNFLKuY+v0H4FbvqzqDGwt6Wrz9WI0swPiQMKkIJGuZG1xMbD/NS5zkSCCQTRUwRiIZinhA0t+qWKSj3gpWvR0CLcl8k1kQJ9CbaW/p0Fyd0HxZU782OF0zh37yjr5kQL7bFb0kY4rMeHhPUdTJqGamygBt7P7S1ks2JvVUpVNYG+IFiqYuD4p2uC6HyWE/zNdHNcTtYWW9KIBrW7uzY/sEVOzl6X0iMVUkIdblQLPPiIJtIXjBdRLVbpeFNBbLQmypmbNSlrikQBIwQawcJb8wQJfSDCk2y14tjyk233bLvL+mARIeha337JfuV//RX7aVXf9t+8NLXbXoBp7NGpvegV8oX48aG716bV9XbFeetTVSiYlLB0ZWuLwzuei23OfaFarswqOhKG2j+sdEgkNlFxjwNJwVfdhhcN2DREtdjqUCdvEogexpCPwpCEiTHA8qNMI1sfTp8IyVA3ob1Jq6sYNEKVcW2Y632jk2nJ24w/YHXzvEgEPRNhDmEqb8H8nUrYNH9BjwmWF0K3KpHQkXLca4CFS1c4WwTw1VpTXli4FXZMNIO7nUxKQVVYfjxLAkNY2CFqhO6RwX9clAMUqzQW/qqymBAHc4LgVvhcNgax+A61hTOw4qyD5hXDTLbqmDskrq5KnWq0HOQkpU11xDh8SaJfrig2vUuEY8dCuxiWpGRzeZEUmtWrDFFJ6NwrgSCOCxLNs8dM+F3uI8l1Z7YkylnyAKOatCYJz11CVAcK3H/15y3NhCdN1zt/mX76JPPcMD3zTdeqAS82bwCuzFhZ4pgBKxowsPjeQAShHeG74ZK+ipjWQ0oww42OYs0w6A31MwHJ/rv2cwmIx92pfOCSKDPUzQ7tndwzSbjmZ2dHQoON7oQYUF0vfA8HapBoUJrWH9r2x66ecPeeutNG0/Nnvvpz9uffPPrWmtwYrnoVRQFEhxLnbQEg0LlkNCoCDlcvRlUvyAAiWSQEDG/Fg7S+uBmdPrwPH2tJ62aODfHcrpu8Rx7H4PxdY+b+8chaRXWQHTvdnav2fEx4BxglMlhH8XBWL1HchJdnewOVTH1LuSq1/0B/l70qWVFY5B4aB9615QBtMNsas7VarWdsjnW2cwee+wJ2q83MetgKr584E8ERaSI9SQ0ifgx3fdTxNCxd52CJStgSGt1PT2piAJSfvEMuGK/CspWzG/ozzn3wfM55NRnTuiTKIQJW1UwHBKaFOKWdNgOXfRkmclzqcPhzFHe8Y5gnpBSFgKwPnet1ZrZ+OJYMN5U5CreU/JtvCfBdMVuFTZEc5mw6xAa7XQ7dnGCwkLR0SNphFfZifTwofSSfEK2tksBayUGSwmIvyP3sMWMShQ44TvVcvLLLhfv8qK0WLQ0XaROfJDLCFQmG5xph6yKGysLuVScjucG+5ChLeInzVZfw+qjU7ITroxR8Z2ATGF9BG06/j3+vLQ2I7byGKFOE8Tvv34/RsvLSUCiQ01URMBYYWPbIg+hbpATemwa589BzJbH0ysgWMLSt+xJ6/Wv2vkM+ObjJYqJH9gcLXh+myykyg3PJQaLTuGL/YE6LUVgXV581WupYRPIaG7TXMbC7HOd5CijQPWBs9q25Sb3GV2pCrSKSY0bxwiAU4UKeNr2rm3tXLPh4I6NLgCjKpKGUouPBkcDcdHah0oyE/k6saBkEDSgy0oFuxFK5GLAfC5h9cQnqt0yyDGYWND90qZ5O1lD3DDgUaWNd+AQKFZjNfwuW4jrLg/e67qkGp4oed1IUp+EnQyZVx0jZjnc4ATGP6gLA//aQnDlVbNw5An+JGiNEjZPOjjgKFx00fIN0TCnRSQUQRom7F7gWgC3iuAyjFYabE7egtfOq8EsizWt179EGuijw3fVoQhK4BVmIqAaxcDqzHpb+xRWO7r3rlf56w6yoNNBKuTQc1ly8gqkI/9mq7Nj1649amfnp3Z8dKtU5Y6glXSWhPUFD3yG24/KONXswdgUNLTRWVq2t/PEqaYA02yTZQjdjdHwwnb3r9lwNLThxXkBW8BadzYqvPuHH37cBudDu3P3Xa80KyEGPhodWH6YbKqQgTX80aeesV//tV+x3/hn/9QGo4mNJzHI7d0jYPKTYJuz2LiIWu5kG20NsGONBDwyreOYn4nEwx2agl3vgoT2BxdciGgJw8+kziFLNHHREcJ/LOparOG2GJCjKII9ERX0xCKWHwCQPNEVq0qdwhTbu3TNzo7veGC/xkn/Q/qKV9HxbKcx7B2q3cuuM+zSymEvDyI92SzmErKiY6VDETNrbjT9JyuKG5FoRFEl1pDfQ7LzpXtSpRqaN4JuqWhIljfO+qmQxC4414fPG0YQjN/EuqSNdx8dwZpbzlQkDEHQkkifF/zau4QpUlA25RzuL7JrLnXeGXwHNT3iHE9GGm3bOnjMep2GHd55l8rs6t5PrdXdFrGLxyJ1MGYlQOXCY/mxZVS3MeCekiF/bi5cKOiZxBqLWLqg6o+EOs23RjLjjF18jU4sEyQ9EQ98cDiR7Hh/a5dEIWengKF+gE9eLMO6WJXI8/0FgYczWjI0ECSckgWx1uh/s/WQx7/eZc5hfSyAxUwb1qnTRK+XgNT4rDULevH0Vs+A8GEBroFAD0Nfyx/82rCmD/D+Vv6UD9G1FPjQA36yQCDGDcCPtqsTQTZ0IJZUPUtZO1fTytvV5ectOP0kZiZWDtevc4bY8Ok0PgSXQ8CyzhWDMqg/owMyPrMJeNO961AMNkbwDKOOQB+tbfFtKwFYcP8BR0N4HaJ97BBg2NBZf9I9+fPz5KPA0aqdnONpE+0ghZF8I7siuRxTqJAHWwkyDz+RV70L6lr4LAXw4nOXAUm4TzoBDQaLsSiDZtFheQeCmFxUo1xUELS7Y8CNNO+QRCHpzNDhcIPmjla2KwQVvcJIykk4ANftSNWOKVl3eF2ObY55koCYFexdhSEoZlmKZBBJyyefec4as5Z973t/bLPZQOxYda3hpQGMhA4//ekv2Kc+9Vn75//if6noZAj+QwgP2bjwwYB2Vp3NDD6eP6kLq3ArLrXFHVLQaKa5Fj7bWFdNOiY4a8wa5IOm6bZ4z+DhR0ewTTYoUXzHsF/gvOuSC+8ApEDOr7M4uP4N68Gr+wweeIlYcyE+qbkMwviguYFqqkEUTto37KKF9kFpwDNYpCb20ENP28GlHfvBq9+jYj2SW+Hh2XJLnQpdR+acgiLZk1esXXQUxoAr+N+lKmlcM0XrVG3GffT7YnLC8DlnRrwKiO8wKGYHp03hwyHmBisd4PXmNbJrjip5SjJUrEhVcmU39SuXooVb2eyFYGycsRq6qG3NL5GUoUsBXPla0MN17PaH+R0mXi0qyQfd9/LDe2Eo34srrydPOHx43UULC1KN8AtZMLJ2olPsn9QB5rt2e8FudEGjr06Butt63xLaDBY0+VgUnODXIVyYwdJo7wTRlR4IbLr+T1DcEOCN7rezEZaKkkFZ7f7IhQ3lnrxgFd0N706HX5MvwrbXNV+5ep2+4969u4oPmm37+V/8K/bH3/hDuzi7WyQgXObZXKUnGn42vcE5aNS8ry6IC7wbEYVMnZ3HgD1sdXdtiLnigIq5bU1Qdfrj+fjGg5ziWkrBduzXNVAza67Jdhd0+qD0rtCkr/x95Qsc9Hc9GUcr6Jku8D9pYNwLWiFI2Gpbu7tD/Zhcn2XZ5fS29sqSAcHGGdD2sJsbwEiL88V+XDNm5bLfu+FgxkWXjQAIDtKNb9bW2/S5r/X9amW+TjNixYFa7V2boBrHoLBrna1rNrVzm5yDR3lzbNtcUrVgM9RBotKlNhrWAoNL/8BGwxOJDtEIrDlYxS/Xb0Ju1KgEpDarn3nD1mNcbz6vkf6MhtqTgwzWxU5FB1AiBCMO93H6XTosBOFc0DGIWOBhEcQ0O2KymgB3jhb23L1C2M9ZQkpVRedCLy4wdUDI8sEqs+YwaNM4YJxBt9xAx89TdSXRyjpMi+1vPXsZ1WDy8tZ2UNlGK9nhAVNAYAix8+E/2HUfeg/nEK1wXWAm/BfUp8Qta0NrkBLsLkggNKiYa3MEjp5fDh0HH0gHpl8q5xraV4XWK+ROQc1AHsJ5DOZBPRhCjg6Byc+ZVyJym5AECTvW6Ym/fHh6R1z31HBwp7gE/iFb7Phr+I9Gy5586lM2HnXtnXdeMIvZCf9eJAO6f1dUrqmU4P4vXX6ICcjd2xB12tQWBJtYRvfreziw4fWmCesHXSU43J5NsYdixiKqo4sKDYToCV6XCADyk3jHASyFIUQIhimcZzxyWldPPAj3IKmAICMI3h979HF7663XBcGqLS6hygYGK2graNaI0D4IBTYbNgV1LLsrLVGf8r8FC/RF68FG5ly5DvC/TWt1QBscIpkxVOydLE9GsCbR3eH+ZJcJ60MdG3QmsE6FsZ9yuB6aHVz/HvgJmihRt9kInbiat1St3JFkAWsQw/gIOLwTWNJHqR7HD8x9Ctx9rgcVnVbXbojKbwb1KhgelyQ3lVMyoSbiZAUt8FrONwJLFQpKcxyNlj373Oft9TfetHt30NFUQWTZp9jDEo4t9mfdr8BwKAr7xUW3SoczOrp4Ryw61F/P3DyKCzNyuDxpafisE+exaEB9/ToVNNeir0//dyUenpThN+jyMjj0pD0G7z2YI+SKR/UAjSrXvh4i+KTv0KC54LwerObJhs8y4kglXSgmsLjMgHO7rWWhYGSf+vTnbLvXsa/90R94YaxrW7sP2cXpPRaINNOIwhb+tSJc7PcSXZqUgERXqiauinioICXwde2FSkGuCyKbQgRRdlnPUh8hLRQDJRjY3PbzgXjvSq275Fd+b9EIwCYoktJJnMgBMdMMYprn8mmw8/yzzFZGZyOK1jG7EccLu8X9r1ij9OEaK6jppdTucFjCA5sqXmF9pSF6X5/VdxrdkYUP7EESkLV1QFa+ph/tF/xll/CEtcF1y7rbl2w8Gdt0eGxb24/ajSeetTvvf8dO7r1atAy5y7IApLKYUKFQtWLxd2pvuNTByDLBRsuuXX/Sbj70mP3ZK8/b4PyoMF4ZA0EtHd2DPtmaZI4VeeD8GAQBy1zqeZYqG4up8VydGZV1TyqabQxvXnjnKRiQfD4jBnwrz0aMTVu2t3/JhoNzPpNc4VyWRzSaqrRmg7+B7PbNVSRM+Xt1xhIakJZmKSKP881Gl+YBlDoImVJsgmyJpjgqskpIYaxlQGPovHCcnqwg4QkSAarYxsAgHJSClAQNAte4O1A5Kk8SHPqEwKnZ3XNlaDhOZ3WZjKlNADgMhwhdXI1wIHmSFPhrjsZhJKlCrapvgpxBWX1yru5QMKQFXW+qAqqbV3iHXBU7Buv9vKRrFaNMcs4brGcy1qD7ik4U1oEH7tL+qKirRxV0UaeFooAw+IFx9YAmBgBpzFcNEMeezqPYzPBGAjTnkBWkdzrbNp5ObDq8YBWUPO7UtFlwXjDtkO7Yk8dRNuRYdyl4Ne1tg/Iu9swYbE2eOJJFLGHqjZoHP/uZz9gffvX/rz8/7gWJRupaTVn95idofUNfg90daZDMi55y13miAkYviQmS7oDvwlWGY015IhkQSZ6PtljJ0+7+FTs9PXWbEPZ5Zu2emMxIGZoGKSOwjM7ooupcBI1+PMyO5Aw6OB6SwYxiWbAbJEKbBv+gVu4QVnh+fHuD3TAXcdnW9j7ZIk9Ojkr+jJTXLgK4yQmi8xJK4wny0GjZz33xL9iL3/mOHR2+P9eFzM8RNL/S4+hIpNI/1WSgBchfXgVe8L25e4gupM9RlJOPSqLCQgWSKg9saRejM4iA39+hz9opowvYJtaSIIha94BPui4Eu3CiqGZxh/McmfijDzMkKDCTiYC6+rWwq+4kIiw2aJ4vuu3hW8K/Rcc++S3em2Y9YoZS6vAxRI0AFPNfHRYoEuTRGRQJHUYC7wP6RBRwv2Vr2v12SYncfXO8lzrki4prShji7zlwDiprEK3Af0ZByruu+p5mk3RfQWjjEx8R8z1g8J+Gy2lv6+E81cH6uV1HGvEtPqfZCHGJI2tSZQNsfk53W7f5WFSf2U999pet2di1P/mj3zEb3UuFnLmfJPuYJxdRsMy6UXXfo33K56iyIjb+HOsWfp6IE5HU8JM66pWryQs1G8Kt6h/FugnIogGZTazbqu8GtCYgAJEFO6YttehWdDHUDtVQWaN9yVrtSzYd3bHp9DjNCay+lPIA1Krvr/z7Zs/a7T4F54aYh0Clf1FbceXB1vxCZZNGS5PVUuBIE1Z9wfGiusHA09t/1iQ7FVp5F+fH0unISopqNwuXHefjkD2hUXL+pPpjlyEYdlTN5yxEbmDcyDV7+zYbnrAJl9g80BGB4fRKqwx7m9Ak6GbMxj5z4cFo0M7GbEORXGWt2gges2Ha9D2HX7GzEgPxHPasfFK1AU5LnRcadzoVGF/XJKgoKodQFKBDuKeorqXQ1jshxf33ea/9Xtd+9me/YF/72lek1MyqBoL94JV3mBUv0x1vGCQ6XDjTqC453MBnP/iGGCwWnQvCE1I1s4bHP7oSvmf396/Z2RlUqJ2PfEXVVNWfSIqDhnIsKkwPeqG+PWbFPjt/4GTjzzz4UmCQJUhx/hgIZ/suU8Fe1ImoYzcqnd+NfMwulBKKgPZgPkCdA1ShOt0t6/b6dn56qG5dQJnyJeXwrVYHpA6AGKJCW8AT2+2WTacz/T4+ra5t7+zbeDi0YUASGbw7bt3vsYVZjFbLRsOgj6wwWCU7G9BDbshsjwbTVxW6JLKDBGPEz6D7kdYAiA56NkOHhof0YIDzMQVdahtEDrw3wRdZdW9vMdGZTKZsSlIXxYd7Ca2LDqnrRuDP1A264O/wnMraUrq3kv5DrImYGyJtpVcKFzJorWmTS1+DzVqV8K44rkMP9V78u7wlWY6c/rY6mL72Faf94/jzRApSH8CVjkvYHfZf8adpi9vYWpwF8sp1EM3wwpEABJ1zpdAQh0pY9+LGWcAKaKknAOnMKcDC9xGYg643IIS+tjP4aRHk4+JVdOLSYCHklOtGhS3AGfH3YK7MRV+VZETcEmQ64feZ2ND9+LvyxEGQVhWA0gyTB5diXUTxpZgVZLAOmBVNfNDiCmLMczi5hKBlTlYSvh3Mkf67AkoLSu6gY1cnAt38mFHV9z3xqWHnXLWuQEM8AwyVs2Xw4QzlleTFWmF8LQp3Pjf4d/4myGMcWrbqZHV/Hzegl7PZERoN6/d37eDSTbt9+z2bjI43+71WBG3WzUc+YVcuPWovffdPbDaV1EAxD5J1gaMAFPswkgUWcJ2Zc9FVJLpep9vVotY1xOwJW8qegITNz8cYcjgtf+szUGG7c9+z4dNYPQOSNvsyBqkNz7ro68Q+RkYfxjTgK6jSrgOZCJ5rX1g8prNN8IEtxu2WnOsHvSVvM6p1j6FEFwRisIfQzsWgyOyyzn190AsqDF2VfWOeklIwFhkHV860pnV7B8Rgt5oz63R77FpMvSIqWldfxK79wCt2zH3CipO2zpV5WRnRcKyE8HJq02KAjYa4IkjJ4zJLx+CrB5B0KNhM6GI4bAWGvLNr/d6u3Xj0I/bD99+08/vvFw7RnZyYQ6BVgSrqWQk+URg9tccLVqgCJ6tivNrxJSVcLsP4XkOUrFG9I5OWi14F/IoPzSs/4RgyGBlx92ThaVizu09j+BPP/KQ9//w3NGeTWvi4Fsw+TZRo0ojjHXkHpEIIoOtAroHkFIJeCog5E8JE0X8bgQSw0qG7UVqa0U1Rl+Tmox+3o7vv2fDiRPFRNWbhs8B7Fyxn7pMchBIFDINfvXrd3r/1esZaE/s6kmSntnXMuiIzPzjtgQtnQV9jOrJ2r29j6Ep4sLB4ZioZQ8Lwmt0+g2MmhQH5qd2m3mWylnW39qh2P0XwHZVPBlLeVYq1kY4DKWepnfODBJjKvlo3ly9dtpOTMxshEI8PaXIRRGAeCMl9sS/ValcnQUPbvuciYUhmN8Td8qSk0Hqpdvt0bf6MMWdC9XIfvmV3xLUdIkBiAnJeVN9gb5icFxU6VPZBDTwmrTYCy4LjXhBEsW9xpoTqxhPR56bquCApvV6fyTkSELz78flh3KXOD2X1/raNzqUPgv1XYKqzRYn7cN2SEkQlBQgKpPxFedGmsiCcNCP2+MqhynXNPvOPefar1T+f7xbM78GAHvk5soLTyuNXDt9sNO3q9Zt2enJspxjmZaFKmlraf16kgpAgYd9Lri8rdsXe0EGiCOb7Kq0pn4mKhDdmWgCdovGDEXc9HF9DgBrGXpP9gt8BU1AIvHkHg9SmBQTIb6YMGfLnpsQiOgy6v6j4pxlCrO00YBiFI1B677p/C9hiwWSmZENDydIQKWKm1FXIiwq+ZyMBieJagrH6d3VMn6mtZpKx79cK5PU+kwYITUbMwUgcWJ1OdYqY+CSK7pgL1awnuyoUenTGK/zTWcEKO5gNwccfEioK+Klr+WwKXWwgDtqxy1cftts/fNcm0EHa+BNFHPhozb7SRiMByenxS4mSz7357AgLjU4DXF7vFScaRZ78PbHD7AWV6JBUi19BVEO4YY4CEmzxyvVHbDAc2glo2TnP+GAx7PoJSNWOBs4ur7Jv0harVv+X/bZaiV/2wvPAPznkAmYUyqPVQwh/mzmQdTZUds3ltp2zE/iAJmgxSb/ojEkKVh1Sgj/PlZM3Xsxy/Ivuq+5wadMTYgSD2rcp5y/CeXat0UGHYeQ0gnDkCM77hFjg981Wg4Of0YGgYUaLO7CqqWuiBJJBfKJMdAXXaL/GKHVqvToko/oO5p63+wxqd2hwnMlVDMZyc7es3d+zxx77qD37Mz9nv/s7v2WHd97iwN2URiwYoWYc6Op3e3ZyBrG2gQvoeUuYBjHwk46PJpYe1V7nY3dnmdsNOSL9v3BgCsxg0D2oYlypVn4xxOxtaD4DZ9WiMQDVrzsv4PgRaEYFH88nWqhhZBhwRhcEAVyv4KwPZpZ4rghq2THA9bojIAwHiV0MEnogTIODP6tQcXrn4fqNx+3k9MSGgwsRA6BqGjjtvHVLdhm046FTodWangWHorV+osKP99vvb9nZ2X2vy4TzBlTL6XBLQUg56dEcjFfWcF/TEecI2FlwaF1dVQzrBPt4dIHZLbW/tXbM0EnADMXKQcBGy7Z3L9lgMLAJqQ6rytup31Vs20aHjDT7l28w4T8/O/bKpoQnu92ujUaYu6p0L0hw4PvbK8uJlSkFYJ64z9leVccQLFKQMf9kHSYWKTrbSnATpME7Sj4HxT8nIx6KDprtUaDXFN0jmNxYnBGGmYFgUD17pV2nD8iBU0mSAU703Bze5mA7up8TG48dIsP9MjF0zJD0cR8hmMqTNV8DtE0kpYhCUSY0GXTTzbZRBPEcWi/+7vJErrbrFXDFGZNnMH8R5rk0YV3uBIpgcp5Gt07lfBPlcz1q3+sLICqbuajymsas36Ur1+3s9NgGF0jC9Xz47GEPCS0FdAusY7KrIhbZsFJde5FOw0sbpfke2mXaGU914DOCyYoOBcGuw4UcCspv8v1n8OU6GF6CEfnFOIWrBH6985wxM8YlR6G10VRSrcJeFFRhb7OgkChb+Uv+TyYIKMiv/EWgEXIbRdvKhBoaQOGm9O5jP9AeI3GPblqCh7kNTTEW9q66PdEp4W/TrReD6BQPTkQLDmeW83Y2J3XwBE8V0xhfv8dnJVQC16ueTYLn+zlx3UReRHzEomrbrt142K5du2mvvPQCO6O1n5p4tICZhagjtsoDdjDdL6dORHQy8+Q+79zT32ad6Aj42WH0+Q/aVX8eETMzOVDhSgX2gJg6qiH+G8cgFMtji+guppg4upCCje8dXEUJ3c6OjwTHXAldXvSY14VgVX9favWtoU5Z+X2BxSsWvCrFH5C1oJrYZOdlVs0KYuH4S4t5naRjgfUt3Y+2Q2E0YzFn7UoaBLZyfVC05rh1uMqVxr/m/hfOlfgiZUWmBMdCdT3EiMQoJPVYLOId27v8uE0np3YKQcpQi2VGntO7VjZC7kCy51xShF+RwNbdByuhrbbEwYJli10lGRuoyjasbd2dfbIVnRzfJWzMpqfCxaauy5TK7zEwJ8V2b/8y0VBFKVrsrMx4lSbedZm5xiupxI0VXREmPdT4EJtMyBaR0wAAAqZJREFUIWrpVWnCPlDZzVrqtB8+UIhqMK+rqXeEyltSKfd7RnDjsJRUlZ6OyIDSBK6dyaBXx7xDWIaC+LWTj9+V1aNT49Cu6jpEEA4jRAYfa9rlKzfs+PRUon3uvKLSxucVyr8c+kTiI8hYpwPsPXDjeP5Da3b67FKA/hBzXbIPxfutXgeVtUEBVddNSV/2RIXvfp25D8wGHvD9jy7ul06JTmC7u2Xnp/eXV4EifuDQNFhwttQFWfHB7WKYH/83GIHtZGzdTtMG51jDeRU1OxCC8WbTJrMm/0nnwyRuKuXyIiwofsQ17jo12KuTIZmqAE0aga2KLzFEr7yzEVXjWrtZEU+MRJWBhdZgqbpNaAU6nRfehcQaDu2HYiA4qHbxT+ieEILVbDFZeuaZn7L7Jyf29jtvagYEHxZ3clscQoGxBioVvkXvA/sN9prdLsy5RALSsktXr9vhnfeXvv/u9r5dvvKwHR+eWLfbtMPDW5vR2fvsQdpLDNbUpf4wP/PJiuZVUGwqBUDVk+bB0pILEpug7K66rAh8tn2OTsQTKkj0eF4WvcAc9qCBHpdtobElCK6ztMUzpT1BhbmY0YgZPXUbUbV3JlD6KPc1mANw4hV1MLxwppfkTIOFHlf4FhIbBHSYQWP5HUItnXOaLHhJcyZB6jjfVFClB0ohRG/x5ehWaMZSiUFSHWfS4d+pxCMJiREkJVm3RL5X+7AgS/AXne//LNbRM8jEf/HvPgPTgogoWO0GIoVIg/NerNSRi30byVRJdDloaEnsUk5Qdb1eUM4TKqAcmj2SX4wGKuas8ynFHktizHWOlbshFY5rkuuUcFb2txchpXzun0CHeDe3KAZ54hEQ0rz7hXuIofKgJ0+FTCdyqXY1QqQQMQHWZyRRC0Rg13kW/x4cOPwyXbwZA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7" descr="data:image/png;base64,iVBORw0KGgoAAAANSUhEUgAAAyAAAAGQCAYAAABWJQQ0AAAgAElEQVR4Xuy9+ZNk6XUddjPfy6227up1dgCDAYiBIGwUAQZFSZQskhJlmha1hG06LFMMKcIRipB/0A8O+5/wD5Jph+xQWJTDokXJtGmRJiVRMihiGQIEiY0YgAQwmMEsvXdX15ar45zvni9vvnpZlVlLT89MZ8RET1W9fO9733rOvefe22h0Vif26PPm9ECzZe3umrVaLdvZumWT8fDNacejpz7qgYe2BxressO2KVzzALaxRtOsUZhNRmaT8WyP4W9ow2Ri1mj4dfj/wmzcP9i7zZZZs2k27Jux+RMz/K4o0+/wDH1wb94X/4bf6+/NMrWn2qb8/SL9H75btNN1RSv9bqzvTazR6tr584/Zj//Fn7Jf/Ke/YJPR/XTtCO3B+zbM8Cy853iU3hP3w/+z//He/u68Zpx+xvfxM96v0bBG0bLJYC99F39DH+m6JvrL3xH/r2vwO75nXd83Uv/w421Qe+b0SbNsW9ldt8Fg3yZo52iQ2ojn4YOfx/idf4qO/37fH4PnlNYo21YUpQ0H+9Oxx/0wjuORtXur9vf+3n9jP/Mz/6n9J3/t79qXv/KvzMZ7ZnpPjQPaj3fEM9EXajfGvMSz/R05FnEOYEzQf5iX4+n32df4vbd/uBf6yMzwPngO31XzU3PM5wr+1lqxRqNpk9iPuBduzHbVfDhWhbU6a1Y2zXZ396y19h574t2fsDde/ozt3X3FrDFI7WG/oz3t2ffOt21Yo9m0ieYEzkj8P/qNay584jzFu3G+YE36dzg9mtYou9PdgutmkubkZJyexbmU9pRGo5F+xpjiW3jmeGgNvPtkkvqFc2WYnoex4DPjGsPz/X3z/ExtmfmO1lFeT74v5DnYSu/OdeHrV/Mez9c68nEtipY1bGzD/Z3UnrKb7sR5NkzzCG0+gDu87ziv8L4+LzlOPm/Q13wmrm2zTQ3M+UZpk+Gu2RDrYZz+xrXTsGZzYq122/p9rLmR2RBjP7ZG54JdeeojdvvWNRvsbNtkeNdsfJffaa1fto9+7Efs5rVr9q1v/o7Z8N50H8rz1jtIbeE74v18zOpn6exvOZewxrS2Fjl3Frnxkte0eukL1TNgodtgTWJPxVyrnE9138d8wafuTFnoebpI5+/y53DjEQFZqqdP/+J8qD4AAHX6rX8H3XH5xTXTOQQVD9kY5zbN22yPeOdmmQ7oEYjzm/huAqknno1z3pfEo5kOfQFybtwB9OJvWMs4fIX6+Pej+qXumRoPPmTJt6rcj6AEIMKBngiUA6wEWpzYNAoruxu2trphd+5cn4J9ART2g0CrAHs3ATwRjtxeAUCQkATa+BFwAnhAf4lcpZOQ/dsoewSvo1HfRgC7OIwzGHJgMZds+VgJaAk0VscC700A7aRRAFLghQRL/eLEk+RwLwE9B5LdlVW7eOkJe+2Vb9kYBz8JGt49kcbz5zftR3/ir9j+/tj+1a//hu1ufTcBfgG/sjsFvQJ6mlcEcAC1AJtOAAkuakhoA891MklgK4DqILMK1vCeAqQCiwAvnBeNRJox9aokI4JjvmtcBxUSKGLdaFnRuWK91Sdt+94f2WQEQLwfgLDe0wkD3zUBdIBo/DsiWAURcDIhsB9XB+cYSHFpxj0JhAxEACTZ57/mnL6n9xF453MbaV+zpq2ubdj+ft+G+/fzuwJok3iQaOA/kGJvG++f5n6juWKtdmn9vS0nID6GAsYyQmi/wPfwDiRlILgVgqW1R3LjhI3vhq7x/mG7QqcEMttoFolMqa2cRwLdTmRlWFA/ae26oaABQtosbYyfBztTwwLIDu4vcoN/cX+tFayHZmmtsrDhaJS2Ts3l/F3vQ07BNLcarZ41YcNQ/5NYzNlXOe8Lkp5EWtGXIEoij7531Z3DIvGcJyD9K07oQaR8fJfciedffsi5KiOX5vqpPfNkN2oWLSvKjg00DuF2rXbPhsOhTTjx3JCy4OMeEZAFO+rgZScEpMd+7sP0xXdSH5zAIiIA+6Z5uOa0XVZ7bPY8/GSl8zlGADbfktLA4YeNntaaBSwuh03dDESXAdxh/uEwr7OOn8pycTAg61IcR1r8ywSs0QYcyrQsensWGvOadXTAIld5kcPGJpMMnKXydMBa6V4agsa68XLSwOmC+eAeDAIkB1wCQQJusG7OeF+m4DEBBXmG9HsHuAIn6DcH7o2yZQ0SkA07t/mM7Wy/bntb1zg1z1960trdnl17/btpvtEK7+2cRVxTj5LmlJ4Rr5vxZrnXKpIy9pGAh3uyMP7eJ02ALWJv/y6BlxMDktXSGuORla22tbqrtrc3sDEB0W4CxxoLAUk8T/cQwSABSV6j1Efu5ThAptSn3seZtDgYqFp18XcAM3lW5DnAc/g7EEYHbi0QTJ8vAJEiZmyTW8Dj7zRN4/wkuIeFvOXGChADvz/IAj0hfffOOQjFfapeDuxPeibuKTIbl4aMKjIU4DqCUvSdv4fmcF4H8po5mdL8bzSsLAG2RzYeN6woV2GathHb7oQ6A2JfI/JElKt26bFnrSib9sb3vpn21kwe/XkkIMUUuIvU0AvmY615gj4iQdQ7JG/DxcfeY0WztGuvfwsofWr11z1EEvE9Et/CGg0QEZ/bmexWyAiuZ7+5hwTvVXSsvXLBynLFdrffsMkAxhZch/1P4+jWd3r44BWC1yYYqOjpldHDCVn0qGreZCLv/ZDnKNrUdIIZzgonEO3uin3s+3/IcDa98Ol/Y2OQ6+hlQx/VfURAvZ/f9/4f4G7wzW98ySbDreW8Kad25lQ8YKdy3+PdpGh1DERjb/vOgRuUra6NRsNjKXgeEZDjjcdb/1tyT8vqMvNG7yRi8QCGMh4iD+BxBx9RJSDT8YU16/Gn3kOL0WuvvmzjPqxai35OQMqqjziJh4iAz+U8JyVCc1/dQcMB6RUs6W1rFB1KO8Z7d6aSpJnDHTcOVs1D3d64jua/IN/y786AyXgAO+EhIABodQtj9HgQsMF6DwAIS3LFc0VgVpEiyDLI5rtFFm2QZEnjRtALYLs/lWno/Ql88GxJt9yzIFkZ790wa3WtQQBXWlmu2mi0SwBRtrv2Jz75560/GNrvff7f2hgW9KGDeFpYgyWa3gcHm8SEDpIlYZJX48A4h7mc3zMAJALZ1K/nzl+yd7/3j9l3vv2i3b19zWVs/hzJb0hAXYpljURtZF3VfiCPiYC9rOkiCJrX2UrvnqQDFuDKfk1ACKmdW+fxHABEgldMAYyTg9xIamZkQy6rk/FEYwQCwDkRPLqS51WBvUiT+loWav0s4hLnBcfJvWZR1se2Y95pPBPJm15bGVBZ4OlhmhK3LCWLEjcC/wDA1UdZojK2FUiBvv/P2asvf9NeeulrNhEgljdL7Vbbi7atrG7YeNi3vV14TzSXAtnJkkVfDwDLIpxYEvC04H211kQYc3+Wtnr+ihVl17ZuvWYTkFt9OL4+XzAuWPuUGkLy6DJJeXRpbICMTFLK/ICpjM3Je9FZJYEZgnyQ8Pja1XzD7zjO7t3E/9P7VvHoqB1cuz4xScaT0assygRqs4YQ4+/eT5KaYCwr2pSPTkYj666ctw995Adt+/5d+/pXPmeTwfZUPsozYg4B4StPDU1PPP0Bm0wa9vr3vmUTSCbzfrno2Xj863CONHGWDPdtQkPLMka58NyTnKl1zT/t+3HqPIoBOf5MeVDfzHrxwxbPMo3BYX/O1jeetEH/lu1t35jVOy9zq0fXHuwBHsRBx71IH53B4p772PAsWCXf9d7n7f79+3bjxuvpgNfhvUi7q9c8yPfQs8/E+7EguSJI7CSLNyyLGZi4lh9tkyyLB7/Hc1QJiICeQCP70Q9mAgg/nBE7QVmRzzGBNIFSWoZdnkGLq19LANqgZ2F396b1d+5MLYMRIOqQ1veg4ZZnAECOTYpxIQ5AcB1+T8urE0JcTwDVN5O2Ge2lLELeApEegE6P8SAWgGW4aRNo9ou2tTvnbDzas0F/24rJwEYgIAR7IiAu4xFQFeGY8Xo4EOV8qXj75i+W9D6yzDaalKkhdm9v546NCcQ01i6/IgiLVl6PfxHIjVI+Ak6XyGWi4WMrUoe2ZYBY8V7V7TXod8irADgPaP1hSe+mcZnR+HsMQyQhuEaWbQFrJxlTOU+NJ63qhQjvUbZ7lC+NEDMTP3n+BtmRiI3L2fLco6QGRArzC54T98IJ0HMOJDlf0enZ2EqbUC4UPpJZca/zmA0BfZ9/icQlCVuz6Fpn9ZINh/s22L3pa0CxH4jdCmuDxMrnGvsveJCi3EprDM+DV49eBpdysg0gBoiVcFCfJXLxPbA+OskraGlNIb4JxIcfxWpESR73B6xr9LVfR+8bPNlzwG42os0MWmxIIB2BnHLPUExNuFxeL3pC/XqthaJNuc8Ia0vjlteg7xvREFT2nEBObHXzKSs7a3b/3g0b7d41G/q4cw/t+l48d7GnP6Ad6ms9pxoTdsQtlvtzPGsabH935Zzt7tyz0f7WEQRkwXNquQY9sKvfAgQEFi0EU0E36DKA0+6eGPh42vc+0/vJ2ndIAGrd85ste+yZD9gn/9RP2ec+/a/t9Ze/lhbqQnKRM32hh/Tmb2OPELXw7to/VuDbdMga7RWDNIXgQuDwUIvTQzrcyzaLFmeA2gAaYmBvvp+vV1kcl3qONNou/YjAUxbBLDlK0rgcCCpS0mzaE0+/z9549aWkqZZkLYNrnwuMCfCA7CwxghUdQE9So2lA7oHXILCFdMPlGAAIIGEEMb6WopU7gh6BkEbDilY7zaWqlyODeyczJDqugVdjSKQGDsTd2i8wTi+Jt69uDGJwpqy5BHMKmEYgriRTrteHVAmA3eM2QOyxn1ITn4N9g0RLMj3JSWbkg26xlp6f91Lsh8siCdpkVUfjQHIQFN9JAf6U2njwOBMhOOFycsqA4fE4tY9yKhAC3RNj69IbEMcD5ACJBEC2j0qa4kHmAo/yLHmfg8S02x3b35uSg9WVNS6jnR2PuZjOmBSbQSwPT4gDZ5EPkWN2RSUeI46xgDSXqscJzOx7Pj8jka/OEY6pe2nkXVHigcPWNOdGICrsV4F1xe84YOd1Di41RpX+w6M0xvTyMJyjJj5I/aV9ypp27sLTBm/Grde+Nttirn2fEzQIeMyF9oja90teHRgKaICR7E1yK0k4R8Mkw9MY0TATPs2WNVtdu3Tlaet21u17r/6RjfYQkB6SQVSfD0MFSC3mPOVTHtfF9SovqSfCWNY7LlkW43kQXA+SGBKK1AbwL7Wpz7l4GVz3AAnIUXOAElVPcLBgNzz8BKTZspWVVdu8cNFuXHttZrNa8B2PvKzRWUsT+C0HwD3gThvikW/qFzRLa/c2rN07Z9tbN22Cwwcbz1l+oi79LJ9z2vfmQeSShWU3MLXFXd4FtJKydB33XnPfL5CkGQlJLcKataocef1RnapDWwDTLdO0/B0FUo6697z28xRb7ssAKychRDxwqjKFPMipPS0EL8Jq6ZmfcgtdVpWtntFDFv524IAVQJknAUsGmrR3BfBUBbQ4mOFNcAkSwWOMNcBzcyCuSzJo+W3ZhMGl7vXAfXKgbLTG+14EHNzu0Rs02ruXngGLe4zZqMqgRJwIVBWHgrYyD9E0iJSSDx9zWT0z8fDAb4JtHyNa84MHR54KEYzDgI0kfQBFRUmr8rC/OwX9mbwlb0XRXScwHhOUu+VakiTKwNyLkoPxXRIFK3TW7ofBJ4hT1i8P7pRkjXvHTKTx9GdJv1pda7W7NuzvOXByj0cMwpblWXELI89uFbw9OSuYQCP6tgTZ9udHK36cu5m4AnSLNE29G5yHCPSWJ0zfjdmm1H8eL9Rb2aAsCRkjc9wICaK8Te7JoKxHY19ZUPmeyMjU4XiNkCVKMj72uXvTNB9n3ktGUCc58kyyf0L8U93OlEm3SwNxjYLWCaA98QE9iJAszhIQeN2w9voD9yAqjkNzK5IwPl9nAoigDBdJHtVbu0yJ0d72G9OWyrhAj5yIjAe1K6Yjb3ezUk1kg+utnLOdrRvpCvd6YQ6ORmOPf3JvqMjVTHB3Mmi0umv2kY/9IBMAfPn3Pmv9ve1DCIhkXRp3f66IOf6FYSAS1uVODL+6Kn/Vrz0j4lL3PMqYqWctkcFr5vlH3X+pxqZZhHHp9GyIcVTcz/K3qf3GQ09AcAC+//kP29Wrj9nvfPZTtrMNl9Qpf3JKSmVYOOX7P4y3i1ZEuG7nuV5Pq+1nZi04rQbOuc9x5FTVDaFZWqe7apeuPmPfe+WbZssu4qMIAtsYUrQe0mZYcnBgJ5f9kgB+6a4+bDM8wUYZLeLLvAMsNMqmc5x3cav2TAB3BpYOekFAFHB64GDAL7zP4zsoULQOEAssCyBlOYNbTwnYPUsSrbAee0A5lMifW9SKlrU7qzYa7LmXymU3kqFoHkGv7t4KBB9CBjWmZQuHIu7r+wXBfrAI4tlF17q9C9ZoTmz37msegxGC32mIYAqc2QB19iP+5ulEKX/x/ZiWVA9yVR9JHjMT+A0LnL9zjsVwS362HgciN4+AENR6TA0lYJDXoQ88VkBpLgPwYyDmsJ+IGj7oF+2x8lbkIGgH5PSC6D0lZXIAEs8kEYSEBipB/w5S9XvJ9RQHRMme9gafMyGYfsbrIQAtpQHeL2bB8t8DbCbPjgM/SQs133mdg/iql0bjQG8GUtwGCZc8LTqLMqBO7e6trPMJuzseFMzYFgfqmUy5t6uuTey/KQla6fWYEnbYR+yFS6Yq1xzIRMUl7GuYXj0Phq/xTswsf94/AGX1MeYWSL68MJpjIjbBgwYCBo9gH15BxiSEOB2mupVHJcVRQcLIeUtZrbwIPr8kEcvk0OcR2pGNDB4vQqlW8LbJ0xCC6kHQEQC+t430uZ60oWhZ2QLJQxA/jDIgWWGe5wQUDuRz/Iunj9Y6q4uXk9Ei7wNzDF1HnZ1LnwP6whyD0LHv51/UuOeU0pyQJzyrT/Z9YIbuyjrXymipGNGjO+OhJyBYQBvnL/JN7t65cTZAGROfKRaVReLojnvLX+FW+exeP3WL/EPWQwQVkoWcAvA+1B1ZeXfoxjurPEC37iBotW6zPAKs88+HtfuITcZjChjYSKvrm0RARI6ybGbJeSLJxWHW60VveVKvHCQKTC9ZTPO2q86G5ofAWHW+5Osa1u2t2z4t1S6zyfIOz4BE6VCwvCpYktdNPQZZKy4AwD6SVwQZjrpMazoe7E0DoiU/1b2yjl4pd13aw7SWXvMgW+BlBQ/ArtWzZ9//cbv2xqt2/9bL3m6vP8Jx8RSvlEG554ZeMo9zYZrbEBeCuepkiH2dz3/IwWBR9WxY2WrvnhwRkxyAXAkoF7k5MFdCkLCs6y6tA8iajAY2yRI1B78iTSQewfsiMCtPBn92aQ3GRqQqtoXxfspKJ5ApSYZLfwTUp53h/+dELSYY0TrP8UQus8PPkvawXSGmiN4LjRXiElyi6eCbe4ikFrSWxxoU2Fs8Y1cVlKPfYmared4TBmPLA6R4J71iCBjXGaZA5ixL82vj8/muPqe977Ocy71CaYtdMJtfTG5wGPlgG5HW11PU+v0Lz66V0yxjHkMSppgpeapINNywkL03qlsTLP7y3OAaV0TAEwlJLLxgyoCVg8MZH+RB75nghiQRHGs3RIho02PhhoPYlrxnOLlRcotsWKmsibyGnYgrxpUEzaWdeg+1I3r91B78TYbNaGxZxihVd1aIzFb/JnloNu7UnMdRvrnoOaTr6Jl6zAb9rZT2eV7Ckdo9K6ZsDkR32TbUXq9aQ8INp3LTdBq844PQtXAPbOqn18lL30kH7qGZcpa+6zv4C6Fo1oxl4QF2CTdjl7Yc97EiUTmDyAKB7pLVzJCek1lElmq+LFX80hzZyDI3PGnAudaWAFdOeVmjnT6yXQ7+6RnxQxb3g+SIQZZuoc0EItR1YAxBIhBl2U7WcxxsHFsP4sa/MfgxHowzhCbqgOs0wQ7u9T4xjoOnwGyQdSp2pgxDPsck7SFIOERWV7St7G3YaDhK0s4IDAhopNGPhRYd7CYR+2yvE4i5bp5Burj/pl3afNxeZ+pRxK6p8Ja/p0gfayS49Zfj7pZZ9euBOSngmiyykOYypoleMw/o5fvHWA6XRxGEzTESzBDdkA0Ingh4KOL3VLOiqr9H/9fJBzUn/N9y5ZyNBn0SpZwFi93r6Uu1HpUggD+nfk11HBIAZ2wBEwa4dGveWiAYA8H0/S33qeZh+OJM2lZPD129r+6H30tapYxO2WiRABHjUDQ2IgEK1gdZzSmifd+RR4XrUXtRShDAd89eRs2DWLtJRRPxOyfMXDdJ/oW2cIeTByyvtRj34QUN4ZnwtqDmDVsy3J3K0ZRdKmeOcxIIIsMxAvH2cVGcBf/WtAnkWcqqFoPyPRHE2vnHrSzadvfmK9MMUdxvXFY3zzAV912lbVdSBRFm9WmOtUIdGY//qo5z3L8kN2RCAU/KgHuh4GNn1ZqNho0gf4yZryAj76xau9NlxquULeoMP5CjtlZtffOy7W5vWX/ndijgGZ6rvfRYcv6GNdqXzCZYv/6+h5GprHxAkckVa9hjZs0Vm4xvm01uppTfp/FBnA2yjMEwcKz3mt+IsycgJ2GEh3XeI5B+GlPrnXEPLNSsGQ+ZPmRtrE1B+BB2jVIdehpMWtX602DNh7DFqZIyDmZlY3kzGhmzK5U9W1m/YJ1Oz7a3blgf1sEcOOcWuLo2CrhF6xsOh7gh52DrEGgKOUMkvYzFKKzTXbF9aM8FWDCmAGjZ++FpbWkJ9OxSdfEn2l8Jzmoqrou0iogqAxXxoctHaNnkIHnmHdWpEKB2K7QARiaVFQugABlv7fEytIZ7Cl4BSIHmSDZmKo07SKdc0LXmHCMQurYV7Q0ri5bt7yKTl2vniZohGUIwOMC3g0QW23MgnT1Cfm18vgiKrPIEdg6SlYUpk48aopQ9CGzIlGxnL5WniZbMRKSU7UX8XQgipxxHVkz33JDUelpfdDuyA2UZjXt2s1xP7+fzht4m97wI1Gdy4bEojYY1y1SnI3l4CKenZAvF4hhkPIeQZDlUXDwuCdKvZq4Jf2s0bG39AsHknVtvJMkQkhAgExK+o/iIXMnbi8VpzeTgao+t0Dxzz00J/fq+kiBMkhRIJFvrV/cYYxzg1VS2OicNDXwPCRHcO+VxKSnlrK/3mn2DpEDjCXCNNc76Sf6dqrVdRggSMJ9/UU4W99H83oEocR5KiuUeDO0/2PvWHrNGY2zbW294xkNI1jBfFG90iAcoe3qCt1LvEt+DMXB1MaVBthQl2dgT8XNOsRwSPCAJgtY++1d1hdzbR+WKF/ZU9jkZHpxYn0p8KwLRW11b2wABuWPDfcSmqNq6ry/FCJ7AO9/dfNJ+5M/9VfuDL3/RXvrDzyUv1REfSPh+6M//dfvpn/7b9k/+11+03//8/23j4RtvicymixOQ42j4m20ru6vW663Z1m3XAx/Vmw/z3/Mh44t8UXftsd5pCSu1mLBc0GfarmO9zBl/aYm+ii1BjnjKCRxIHrD+HPO+Z/G2bgkukWmqKGxAyc5ZJk6oZF065js1uxtWNJs2YDCh153I0hMddgKyp9TfLjfLHhcdDDi+uhfs4z/wY9bulixUNdx5Y/kiUzl+Ix7W7mWT9bLOchX04ihQ1+l0bQfWO1kxAbZizvxWxxBbkIKfPRWrrPsaj+zR8YNZAc/6u6QcAtYM2ka7XY4iUF01FNHi6VKcmUBySafkdfAHZUmnA9cZYKW4lyC5ILFSVWsFtCqmIASj6z2ypd0tpLq/LJ/yGtG7o9iRsVl71b1ILsGRJCuSNcrYnCBkw73iVgSUFRyKe4fFIAmbPBfESE6+oiRIchTyE9e8S25CoARiyqgImzDzVwxGBT701MrkyKo27P2Vn6f+9UB8SgNdziQLtyWikYLlc+cm0qR4DYFytT9bdZ2gxnfBLQRwc+C0ipqqmJ1ndsIz8R5u3c5JD3zuyFCRqpA7qM6SohTXkGI13OuEdjkpb9CY5N4B9rEPZCSUmjP0IASy7iS9WXZsHEmmrPScU5KleZ9pzQYPBP9SJ5OVfAipb4f3rdFKaXBnapJwXXvSDsUOKQg9x32NnQRJLhfkl3pnGSlENPHOyIylFLvREw/gj2dS9lgpGHog7qCRrOAx9iTvMSBUIGb+/iRRWCdVT2nY30USKL30Na3+m4ysyZirUPWcXpLkbYJHBP3MauyaCyQw7j3mvFgk+ckhXsvqeaf9TaRfZ9nMPsxBOOjFXeLsRA2Qsn3OhvRi4szUPD3kbGwWtnbhGWt3Nuze7es23L+ViEvdXFyiLQ/i0vkERFrVHKC8PDhAZpBP/Mn/wF7+7iv2yne+kiwZJ/lokWhzOqnWb8m2IBjn3IXLVrZaduMNEKpD0sMtee/6yxftc79OBOkdRUCCpKG6iR7VDwz4Khg8B5kFgnNnq4Ev2v+nMtiH3wRu/taKbV54glmJ7lx7ySa0/i6oWZ5792Axq0qkqplPjvGaTdZ/wGEh+Y1np5lrJTvGQ2q/EsYuu/sb1ihXrbt21cbjvu3v3jMb3EvfjmDx0CbImuzVovMhHA9RWZ79QBJIpcUySVXanZ512qVtbeH5TWsWTRtDTpK9cSA0XltD1uhwQM80UYczJX6yUPv/59gO/4bS07JPlE40WmPdG5IBgmvBCXK9xkcAfrkdBKmhjgf/EIhljMWImYMEFHKsTPAeVStha67rYNV3ctu8yKLIlZn1Vs/bLgrBORAtypaN4FGSFZzNxJz07F4idNkCLkmYQB/Av+/7JC6eIhfvzntJnuMpTLP3waU+k3HCBbCo6xyT10vSlQy2PBgX16keAgEkJDMOxDne3u+ZRAYiJ6MKLdWpOFxZNG2IOir6iLTOABYvEIfXlsGAEraoNfcbaM4K7BOJOsnFfM+JB1S3xb+XvTzuNFLq5niOae1WSY/a7rslB6cAACAASURBVH2HTGVFe9UGe0pSo+KUSqjg81EgXymVuUSTBAkV69Ev9FhEL5/iRw54OtRHNXKzsECTbMq9iOO9RCYnyADm8Sy08EPGlkgUvKNFUXjCHb+3gL+8dvQO+pxTLI8MI74+SXQ4Ffw5k4aVrQ0bj/dYUyfN15BtKc6lTEjrNsPKuYh20LPr3loFp9edTfKSxv2HUjHsH3hW8ii1Wx0bIN4KsRDR69xoGrJJYp87GBDtHpaFCchpnTWnfJ88/yXvPOr+TkS15y5Evo6654P5ez0BIdhZs7K9aqP+3SWrI08b3myv2NPvfp+9+r2XbbB3v14isMx7ctEV1iyQWeEBpI6ttA2u3Oc/9HG7d++evfStF0/+Psu8+2HX0oKDAxQWgeOmbzutxjzo+7gVA3KSsmVF50LKHQ7941F94Qc9rMzIcDOmlRVW6BMQSx3QxyQGtPwcsKKkQwjWkXZ31cbjiQ2wMWft+4Pu8yWeJ28Eg0pdUkCrjhdfW+JWC18arZ/VL3HMYd0PVnJ27gLxNGkUplbcaEV1C+yBehRROx2Btw6Lidnq+nmC9e3796YpIyWLYMCsS5hm0laGF2PRuRFz1ZPIjEbJUsnmulU8W0al1ZcX1wPEZ+JCVCfDpVgEeV5LQmMo8kLMkIDTNKFFSIdKkOM1RYhLEV/iwfV6hRgjEwmSWzwB4CBlSQQtVnB3AsBnS/bhFlWXHCF95GA/FW8ESO2tbtrODjTjnspUsiytW1mOM+hEJqFGijXIwCYQK0nN9J4kXU4QCPwSAG6ULWuhrgkMHaPRtAYFv+cyqxzk6/NM1mpe4x4ckQXGHblEKhte6CbzStSIGfHidgI0Aqy4TJXR9fxMBjydcfSGkGh5ZWuNmSzP+Fl9mOVMITMV171ieCrxPVH6qjbhXSjbcy9S9qoEt1MgQYwDGWPHTIYBzPsE+JWlqxrELlDnXiSNs6RE+cxQKmV5lZRiPG4oC1jQGZuBOmZNazZ7NhxirGE4UiYrFcR0DyoIYrtDK3+f89Y/6m95jziWWpcef+aSM8q+RErg/SA+aNrjT3zQPvj8J+0zn/k129n6nmdq8+QsIg2y8B8ae+ByPq5nr0xPDx72dD9DZ+SNniZZckqtI2X40jvmpB6lNbHepUzIUicn7VmJcjDYutnqkOCNUFvmrGNoZ2K7Fj6dHl0YeqCegDTbdvnx5+z8lffbt7/xGRtuXzteGjBaThwQn4Y7qNmy9uoFW1u7YLduvDS1Cp31kLplAQd82e6m3OHUpZ7U+rxEw+smu6QDzU27ePlddvPat8zGdx6AZ2aJdp/VpbKKhEPv3OV32Q/+qb9k//bXf8n6919ffAOiK9o1pceueIrq8tCbu9yAFsuKRv6IvsDBc+HiVbtz67r1oVnWJ4NYP0xlpc2H/1l18nHvK4tgBA00paYbKngx/XDch8z/XvZ4+CXu6aLWXvIGEBBlSqq702HexJl4Bf+y7hut4zkI2isjt3osvDYc7NkYFmj3KDRRh2iCoG23hM7Ik2RZdytmtnqKYHi2IJvY+samrZ3bZAYqBk57NpwcUA5Amq3ZynLjwEeZnSSjmMFZDiBmsmqF1Jn0VITK7YwTcCApsCiLJ9arx8HgEQRLfG8nF0xjHOUTysACKYlfI4+BglfVX5KviexGIsqUtwhcLtPzGNjsiQBo2AoAM8q9DsyNSlwD/q73JeFQGmEn27xXkh4CiE4USMs+g0Rqj/2RUrHCqObZ6fA37kue6Uz1MbLEThIjTxiAd2Bht2bah/C9mNVR+6W8aco8xCXoGdaqFn7NH1VDj94PeZ9kKacExovBYX34vZpl1zrddevv3UuBxDGTmeJQNE7yOiiRg6RHiluiN7XmI6+ft08B3ocWSuRYObmXjIoTUh4H9w5SIuQpoLXUlRFuEcVBs5eMYc2eNYsnrRxdtcH4D21ir00rndMDF+p+zNvZKJXCWpSBAG2UTGmaaIJznJXmfe5RvldYq7Nunfambd+/aZPBnfRdZXbiWeK1gbSu5gWk50yELqklwfGK7zNxcb63c9xSv8IIgHifrXs3p/VpslcnrJmkR0uxm5iH1QQMOUC/UpdJbZcxsVYuq4GMSQaOcQxVz5lj3OLAV0i8F5GPncbD3vx7zCEghZXdczZulDamNfnoQJgH8ipYeDig6JKGhfs4mWseSEtP5yHUHZbuGu7bZCYHMzacjlmxYr3VZ2xz87y9+vKXzSbbs0Gvp9OSh/Mu0G1LI9late7qFSs7G3b/lmptnAG4ndMTqJdQdjft8af/uN1445t2/zYsTMt6UhaNu3iIpGG1/aFgwxoXsjbtGcB+Vu/jYEJgj21Vqkc/fKp7Gw+simWxeigofWzWZvt9q7ppZTIisEmAMlenlqSGp7KnXhUYZBVzeDNjpqgQfCkCmg0g8DBgL0hWasYRKGVu0mC4B8PlOhozAR8BD2nOq4YVPA9gmNIUkUuXeJFUda27et62t27bCKBXniFJb+hVcK7JZzloavVShWHWKUgEYXr/3MhQ1DFIXuD1UfVlyVOyxT9kEaPeXxXMvUI8CAjAJ+tjuBFpHriNfZW9PEHrn/tDc8C9TvzR+16W3kx+sS5ASqOsDR6m4LXC94uWoTL47v6ejVHUUR9K+TyWQqSSc8ZrfmC8YvFUgTVlz9O2mD1yB6VVLBQIUjTatwZlYzDQgHR6I2LskDwwBLEeb4B3LdqsbI3BHw/36ElKxQeVUnrBY0WxAKpxE4nQvFtIDsS159KgGfKjQH6v+eIko+yuMbZuBAOBiG6eA/KmREv8nLiPPFYpu9gP/dmftL/8kz9t//gffsG+/NX/xSbjW9NgcV7rC0QePo8JOvh6IsD+L0mnasd4umQntanuhmd+w1WoGB7Jvm7uY0XPkWpvVBNsxIaItEQPfPbCyZvsMTOS8ufEAC1j5q/xwJpY++MRjS8pUYTS/IZ7KNifBgSUS2iFeVSN3Tzk3IntPy5x4JpwWWwugLrgHH7oLqsxEr4JbZwfA5Jd7Qq6e3Bg7sh+WMRNeORN3goXJLnHxvlLdu/OzVBNeFpp1CYAJrIsI/BIlpuj3m8B9/FRt1jq7xWQedxNYN4zCeLc8jfZTyBM82SedGWp9qeLEQAOz3DKXhTWRNG2c5eetosX3mMvv/RlG+xeP6GHbA4ol3X3zUonrAP9gEczZDhx8MKDMaZHFHAQ6MvWcZf3HGM8ar/iQYpz/5aBoLTR4VCnjMHlWHUEUlbaA54b94Dl91WQt+ZJ0OlmuYsqNnsa3+zV0xr2duU0vwK3AkCeqUdtyRmOHBRFiYvemSk69d4u/ZHXQ9bV2D6Ot3tZooUUz9QZoRSsGlda3gEqQgXhXGDLgyMlL8oF99wLInlWniu6z7S+QWpPTeah/FwfeVpPQ8V3xYoo+FtBuOx31fCQFdxlj/43kqQs/RDojN4Q1VDwcY7gVZZkZlCS9FDGhlAjAe2S1yNtNtO5iHmlWA959GayAwWyHS2oii2QxyJbq2ONh5qigJQOlSnRRaOworXCoF9K+7Sf8l7uVWING5eEUf4DAoXieOFTty7zPiISVONhIolEgTx5QObEolQXvO6t52ayKGIY65co9iiRDIJxeYaq91Xa4QVUHclZsWkf++SP2uXHnrDf/tdftK37n7fJwOs8cB2UhhozSVauTHjKUBdjWIJUVN4p9TU9NQ6OKUcDIa2stUjA6AH0NcV9w/dgvDMMe4hRyh7imB1QNWk83kneecWkVGV/8uBpzZHsIO3xiq2urbLSeR9xO1U5cZbrBiOexzG1u5u2srJm9+5dS5W5mfgjzJ/DxiXvK0fFV8zBR1L1HFC/PByA/rSO0Ad1nwWzYJ2VhfJBveZb+Dk6MLIO0t/lMNfiIq8bwc5ZyGCqbYjt5bNl8YvE1udZFagu8j4ESlOLJt3wLOy0rBfikIc1CivbbRsOlWknSPCyDt4lRhm8HnfthO9Fsja37xbtpEWvm9Pu/PxKvyrLjgOeRtlJB3h/e/rAA1VeT7ppH6Nv47xfOO7j8DmRC+epmKlImvTl+Dl7MwRQQ3BzJmSS1TjokA5fGZbckg25TrNoJUlLBJYkBS4X4e9d+qVraDn3v6u2gkB1VV6FpmjtZK+VEx72IS5Q8Ki3W+tWRMAtqwCPjVaPQcJDWPIh1ZFmnH0DsOMxGfg5BEwXrJHiAGMytvWNc7a2tm6vvfZqGpQIYGc05R6rQ6tqAJr8jgq74X2yOsTTebrcjARAGXfGSY8edfgiCNLka/9h8HqI2SDhcO9OavAU2GXpk1+jIG6PdcwSOhFCBt8CICo1cSWbE9vk8UIiygSUSjLg9V4EyFGPgt8BURgnCVj1Mxlbq7Nh3dVLtnP/po0GWwnYxgrpiK9B8HS7bXt7qGcRnpnf19dqBnAhTojzRgHEPq9iOyRjy+SpEtdx2JYWxywSSBCrOq+X1k2Mv1l0y6xch3VK71GjY63epo0GSHSC2A8EyrsXiG0qmO1uNNr32jle7E9xOpoXun/8mYYoxVW5LJJxY8jq5uOZ4zNqElSI5OLesZ5ONiI5Mdf+RaNeqKMSJWH4DueQkg0ori4kRVC/KqYJ39c7zO1nJZpJsWRQ52Cu7dy/nWJdcpphxMG6IUPz6QBRWHAwF5HXVW912kbVo5r6oJ93VHuO8fcFCcgx7vzoK/U9oM12KflYDdCakYEcp7MfsAck6rG1aVHP7JsmD/AkOYOcCUF4TFxwInJ0DIB6WFceuimpPx1k6D7x/Y4zTAI2As51tR6Oe98DGyjeAeMRqkbHjVzWrGqGlCqZ1c8RbOGgKzrM7pLiEyS7CfnnOf6eQnSRca+zqMZ5xver8bxpTGT1W6T/lCUpAzqRJz1DQNYrfWdgG0hFnhOSU0WPhs8bfs9rCwh4aQzknQEwJl4AAXFLHkmKB5xKdpWBrHuxCVQ8Lk8gRh4Ikg211a9T4Dqb5qBCY0vrKSRD7n0lbvS5o5SfzOqDYOhUkLFZtCnFkdQIpISF/vD3XOTKLbkux6JkLcTqPPfc+60/6Nt3X/pOalMsTuaByGnYHWxnGYrAt9d4EEDP7xa9SQEMR2uqwI2MKbyHZw2bmYsedJ/XziSlXp2MrWw0bQApW+xvkUIREkoGJVkLxg4PMk7v59ZrjbWAFi3STgDYbxg3j9Gpeo20VlBojEMsCViI5xn3rdlas6Jo23AAgOyZAumNcOPRBPEthZVlwXobk7z+nYhxz/L+z+mAvbCfZG08F92KfUDqFljijOQtSHUOW8MkiUohrDnqCRZiWzWG2v+q8jo2I677IzYO1I4AAUH8T6NMMjbJjfRVrSEG+eO6UDF9xtMUg+BDf2iNRk8ipXYei1g1HnBuhCQcyl4VvVeMqfE5QwLt80L7C/tH0i7Vr4HUbpzklJkg+SRmyudYwFOxFzHV9ByFjQLT+T5Y73i2Z1iTnFbnUj4/Qnzc0jJo4ZAgiVzkfKg7axb+3nEvPAV8c1xj73GbXPneIwJySh258G2OGvBFWe3bJVhJB6ZA13jAytDYyEbauBbu3LfIhYdJhOpeAVafTteGg6G76E9RDhnbojGQe176XaT8pMTiBDFXeI7r9hm/hWB9BkF6thsdaPw5FItcakhDxW8GnDvoiUA6ExQH/PH+8QCrEkcSfqWhBZlSZftKgCRi1BQsLaCY13TIER9/Fz0x7HN8ABw9RoD3ccu85FjMWhWCFQEIFQQc35uEI1RuFijO3oIAqNg3bunHe1BO5iCBgcG9aVC0ACPliN4vDISO8isnZ5RzpJgGkVtkqklcy3Xn0foub+KBsZ8w3gRZpLg3KPOV5jD6qOxQJskehLWZJMU9EAL40fKtv5MsNa0x8fgZAjIQJ5cRCXwpCNwDyxNZxNyQ1Gti9P4BcEtP7+lVGVeheIosofQkAOFd0f71tQ3b2r6fMn9loC8iiHujvoeDxCjHlIFLRFOerVj8rtqvkhzFQnBcHq6xj95NzdvsVakWwavERGCM5G2jTChUQEe78TP3eZcN6XzU80VK1OaqgYG1UxrTmhoceHmJwovGmBWCcI+zoqTVEz3M22twv6LwzGXH2AMPM1xhHHl/BO67ZxE/4zs5Tsy9eXlv8IDxDHol15PX0gkK+j4X5XMDgseJ5T2q1TPUJEKa9DGTILjXxNOns23zgtHzmHgfoi/VdnphPKCaJF4V5Jfa0FM/uPQO9aRGJO8gtPKKKJ5Ic0s1aKIRbcln5n49wTkrXHOSMxPtQNwgpJBRSXCc1znwHU+uoLmfUyef4J2P0a6zJSDIvhA30GM08NFX3gY9gM21bhPj5C+stXLZLj/xnN29+V3bvv1KKL7zNnj303gFAWNJaU7jnovcg1r7ppVlx85tXrCb116tz9CxKKGShTwC7kXaseg1OYZhmv70YGGoQ2RfaJcs9rJuyysgEEhw7wXRJIuMhwyAO0HXPBIVni9gImChbD4iFlEGIstpli5WOkWHvWusk4Vd1k6iskRiDksownEh8ptWFJ8pEjZmFhtYcnkZ93aXf6gIGIA6wAus4j5vJwJS0drKJgViIBAtACq5HgAmvSCQG7mEBOBGHimR5SxjS8HTUw9bALwxRoavKXJSGtO56uzl+E0rr+eigLHLs3zKCWPOnqdseKHQIgF8knTlrFb6GcBC+vkIvmXxFRAXiK+LfcE1BKyKE3ELtaz+AlQRaEdZlkgnbwMwnzqCBQvhhc7yWfd44VnyxlQ9Pzl+yOU3XFMB4MP4AFygqugRVMeYjUXXfB3ZELHVGMW5pvtyrR1BPKrX+rsyLbTXYWFBx9DuuWRonuFREiJVA+d4I6W01yIh4U39TSCqeT4z/7xaO9/TC4QqSUGMH6NnqRJTEjWI+BsJiCcc4BrzvSwTvyA75u/CnNaaUr9pf2PWLCeiaWItl6BFxhfJ46p7suY3+giGDcyxZTJJZWPKKYLvRc/EReb5okbpRe4Vx6bZsqtPPGvPvPv99juf/dduODtFyfoC7TlbApKtG6c4sAu81PEvOQWX1vEf/vb9ZpS8IFCcVjm3JBUde+a9n7DnP/JJe+G3f91uv/Y1z0++QIq8o7xJD3uPnlieddbzNd2/t3HBimZh9+/ePH5gvcDtDPlQ7EC0mp7knYJWWJIhSVQWmQs6UJky1QGpQCuDQ8M+RnAtWYQC8MGnAfIlOQhWOMoS3JMhayANg575SUHb0kYrqJJ7qFv8UnBBehPJQaI0ip4I95Qo/iPIZAj85NWQdCtrsl0OmWVYDjT8HZEuF8Bh49x56w+Gtrd7P9XG0P0VFEuPAGSUK3bp8Q/a3v6e3bv1LZv0t1LAMvqV769CcR5kLvKlcSJAbmagN63AHORV9KS5bCfLMDx4V5mWSq/oLvCCfougTN+LYFT9LSsu2lSXJlUB/QR+LikkcfIAbnqpvAAn3jnHgng2L3wP80pZhfS9OI6BHOR0uQJ2ijfBNbJgKih4Rh4W5E2aV679bzSVlcotyegPeff0XpxvQR5VXUvIvOYEeCaLUvaWePA97iHPJO5BA0dNMoGZ+9fsB4sCRq1XSdIEvqsxFYvuDWH9kxRXADfS32YP18xegf7xKu2Uq6HORcvG44HLC1ONGtSiyuuJ2c187ioWpKIIQFFNSBgHMWW7PHHuUSFpYTIKGCMwDvIYeVyGCLz2Of1MouCEJa9VjysTiZDnb67MKYwdDTehyGj2bIHAqBZKRsdTiZf2RW16JGOebGbGmIIisx1DHZBxf+fo2M8D2OEk507dBPIzIc+R6s+LTDouEr9wHoY+QbubpbVXNmx17bzdvv6Ky0IfLFY/WwKyaB8/FNcdNdAPspEnmFQPspnLPKvRtGZn05546sPW37tt11/7uk2w8SDNcOc8iy/tbd+wSQZ6C/SBwNZxdJ7LtP3Mrl3gHQ979llYRvi8atyELF3HkB/wdv79DKZ8k8vgO+qDBernpOo87J35Nwfp8mZIRiKgfFR/0rUPB8CaDQceGI37ZomQNmh3+eM5AAYECQ701IfKSCdNeW5D0D5nMOVAHO1VkHG0CMvzIf01+9UlZgIEaKMslSJH0TOA3/HQDsXm5JXKgCNkvJEWv4kaAiiiNrASBzyKdo6GSe/NLEkpdisDiaJjre66PfXuD9mdO3fszs2XbLJ3e0qOHAhlDwTBiHufMtit0dpHbT69FyGOSJIojzWyomdXH3uX9ffu2u3bN6YWV5IK1RsIhE79ifvOSJoSaEspglUFHF4ZFUAFgPf0oSQYSRbVoBQPWaMqdQpE1ChXcQldltO61IbjeBg4d4u3JG3qC5JOzMOgz+d0DWuJc6bilRAJo9dMfxcxdhkW56X3RVhDKdkHcg7K4+MgmsUEg7xJ3tu8fHwNqB+i9yeuUXnAsmdl+sdccFBjF8nazP/7nhat+DPepuD5m3l2qs0BkobYtWFMg589CSEeQ8Sw+mxI+xguhHHA0GJ9nLPB/lZKc+zEcyzJXqNhJYvOrtnOzo41QRInA5tgXpL0pz0Va7JstWx3e2uagUxrJCYJ0L5QtK3V6li727PdHZf34bzVPqL9kz87F9J70hPjXkN677wSu7y91X1Vfa14wbp9240VSb44p6YaDQMxI1eQo1bP/Zk9T+NSB6h9/mPuyeNz2me81pjOn3wGuodr4efJ0MWNcTY+M553tfdbAF+IGL5JGOoRAVl4IjzACzMoeLBs9EzfsNm2VveSfeCP/7C99srX7cbrL5qNodEOCyyCq4Ubs8AiW/heb6ELj9x8TvtdjtnPAGLYfCMQE5jPICCAXh5K0rZ79qMIDjPA9srbUf4U+0Sad0lXsjX0sDTVApUACS0PGk0bP6yb6AHqpEUwckEuua1VMVp95e9N676/VyYEHiQqwJ0lFU4qBCRoCXUwSMAaKrbTGgiZRKhYLuQQwTqBYygMSGwfyJL6hveX58MPfu97pgllJqiQoYs1eCoVoynf8nSpsujn1Jx1oDqm+HSAo/GOgI5yImVzknfULerqQzJHaOlL66xcth//iz9ln/mt37Dr115OEpBoHRZIzJZQJ0GRgOj5cU7qWSQy8ra4vIQ1Cjx9a9VKLwCuWBInHZTymGfri6CFAbeqcI0q0w1rd1YpwRn097xauOaQ17mQx4bjG2MzvFhizmQ01dXnXYJrVGOfvp+t9pjzDjhp5R+jLoiuTUSR0i15nSS3VVwDLuA6DN4OtVHPhRdF8i8un+RxKdsrfNZICReiUR2yOUjl+Hx4JCpzKW6B8kDKcxj/ViOXQcKEjfNXbWvrrqHOenOCDFYoLisQ7u/vnrNUfTyA6CynlEdJbUvGmLSevFhodatuNOwDf+wHbGXtkn3xiy+YDe7bxFRYVMYbulOn6aNFgrnW5Wn0ZyozVYH4qNLKorDBEN4XSK7cgJD3A6XZdTKbEwKocnwoPpi92W4s0N7gbUh7SRiwKHGsS3hQd2TN83ZlMlnBSDNGKJUnqCM3IW38dBGkNZ3lW8c883Q/7R+ZXC15P3ZrYY32OZtMkMQC8S/3p8YU1NmxsRVF04aDwWwcFLf4h7+o4ZIERJPTNdanjXEe3e/0e+DMrORLNNUPnkZr1YoyZUFiysezYt2y6CyjA13idR5dWukBeTIymJ56SlrnnsDxbf3tW9ZqFTYcjSoFNf1ecZ6qMn0145eukXU4Wpckq6ClVpm8HIgBmAAMUX40h9RnnXsAVgLmri0GiEogI92j0epOf1bhQAUtZ2DlQZH8wtSCTjlUlIhEiyGuFdmQx0KkoUrSVcQQ75ZlQm4BVxYk6fWluydhqRT9ywHdsvS7ZINWWclv3AIu/Ty9Py4V4bP8XT0GJPd19d3C9MmFGQlSHdzg/gC6uRaAp9Llz0HKwH4Khe8SOuT3YGXu9lZsb3fHJgBCJEGeJQwHs6qXVy3vjDVxciFilzPxeEYgxtJ4UcZcEHCfsS85a1eMMaAuP760exnQL6ob00AcCuQyY2uUKADoKXbRvizrSkXYEgkOlnfdWuOrnzOpdVBFKZInT8hjcsRuJmCLNeDek5n6GDXgPSciaK2kSveS8Bz2KHk6RkP2A5dL0bJ274IN9u7YaKYIb/IAxAxpqfp5kk7OxGXEZ2bvqNahe2ejXIoPblij6BKsj0D2kDCjEciCpHSaT+pLZL1iYc1+gt3o75iyOPaVvqO4psnYxz9lVWuvXLCid97Ggx3b33ojeFnDC0WjBWNRPHsV25H2wEQKPY5DgduK6+Ka9T6Igd0xUUB+3MQTTFTAfBVka36FeyDFcKts0usyjY0TkQoFVg+dH74O8A702qg2UYy1C8ZM7efaE6qeyPgsJEeRNJUyVexpvtcdlnXyMGxFD6nX8cH6b3VTsgTKRpf4lF37xA//hH3wgx+zX/4X/9TuXIPhFvtj2woUlhzuW6vVsv7u9kECoseQiFQ8sUs04chLcX+u8eUVEssRkNpBP7J5jy54M3vgYSAgD/r96w7FB92Guuc9LGNx2v1zWEro9qpn03EgWyWFagtA1qGbvQNmHSy6NssG3CJIDKqDFUAmpIysI6SHHiKpmvM0w1HIYoVNN6ZFxXPlHYnxF1EClTXdbqEkOFAxwIrkSNZEHFhufUZ6amZ/Iuh2rwv+HwcotfV+6PFf93iIfCWkkQqMZWuyUmArg4zHJvgBl+8Za3bEwHE8gzIoxY8E63AOrPb3ImB0K7mvDQ49ACeBkoOnnCkrEDYdbtEDonFWylGlLOVrTiuh0yORvQlRhy2pXgCjek6UvgHUAjwA2KrYHp7hmb+a5ZqNkX2MBAeZwuCtcIIiEsm54umIRdpEfOjtds+Wk6fa4OgcPxKKoHocx9TS7FnFBCwzqE1ZlVIWrolXnq6RuJ3GHikPEvoBHrNq9fFDn0Ftj0vIPFZBANINDHwHgfv0P+mOrGlSyYaV/DhJIiawLilXUaa4ixhErsQRHC8HVZxPNfGIWp9uoW8023blkEIDywAAIABJREFUsXfZ3v6O3bv9BtcoiBdjbJyAZQKn8Yl9IS8xyAPS2dKGgGyQnrJZ3q3qnrPAmGXPUpgXM3K6HPTuqW5l4FF8DvY17YPad0U0KI8K2fjUX5HsyBuXPT5OnpkdDsYAz7CY90KtyeTBaba6dm7zEuPJKDfL3h6PkeFe6EYS7kkBbLOdqlsUa50c0XEcV99HdUZIUrtAn9dfUs3ctUAbmqW1ehvWmBTWR92n0c5yAfbaD0W+j9329MWys8oSCZDjZsngCe65HAE5wYPeNl89bfD2tumYw15kSdfjO6JP3syXPO3xOOR+JBaSKIXYD7m6oyTpUAtKBTxmmQb+R1IUP4Qy8Kt4QrR2q885kAwgPEuxFwJCIjyU37gXg+DBgTiAF9OZOpBSbAIOQZevJIAsq5EHp+uQpkXRpRMkEW6Nw0HUQi2Gfgqw1DNl1Za1nv0KK6oDbAEFADTIygAmlG5VoJ3P9OxR/J7HiGSZRPCWREJFABgyjomQCMgrk9WBqZ7eD4BsZW2Nkp7trbvT+BVKpSbWaHc9na1nAsqg3TPv4Nl4VwVN01vkf3Og1mp3bDSZpJS80duhOhySt6mNUYvOsa5KvyRBS4HDmxeftFu3rqfK1tmz5N9TvIlIc47/8ExqGFsCda9RUY2bUP9qHsj7Q5yexqTd6drK6prdv3eXoCB5lEBQ5e1JUsVWd9XWz11h8ba9+7dm+2KRrUgSJs3/yneSxT2t75RFq97TGCuMz3i/FEgPkl6U1umuWn8fwcQJ3M4Qj7ozmL/j02dbFqU6OZ5kTnwZvkkPp8fypJeZenF050aDhUDHzFQViBxlZAo2H/tYVLNGiTQ52a/zREm+Jbkl+8DnnbzD3rYj65JgjrTaKXV13hdCF0lWNqMaSFJGzG/8B3lP8qJAEut9zDinXopxmilgWSG2NET43FCGLq5DSFIVO+bJGmKskjx8frui7LK+DAP1uT8otbhXcJcnRntQnAUyhmiPXmS+Q8ZWdqwsS3pSsT8lshqyni1yn+New/HwfuNa5yqYjU877r1P8L0Pf/JH7YnHrtgLn/2U3br2veMnpfE2PCIgSw2GS9AeJmlPPhDexHgRaJ9peD4ihVvWACuYaqnOf3Txw94Di87Fssd0iTi4UvXlBeYuQXsrFeBTsCy/5x6Eqs42gs20eyuqcjabFfd1ERVZUz09p0B9lP2I3EgiJEtolDDodwRViJNwPW4A0CQD0RKagbwyxXgxQAVgHpBMKUbALf6SBOkAplvcddz4HTMmebakCMqUnpfXOCmSByWCcc09/W6G4OTTJJEbAgQBYFg5g/Zf34N1vtG09XPnbLi/bzu78PQEz4G87Q5ekiU5jSH7zoFpkt1AuuRerxlviRNSgTX1AX/2omYzBCT2j5NEfVftxtxDRXLeumll57yNBn0bD2GZlSU4nBOy6mZApSKTFQ+M+pVjUKNZl0SE89XJopmtrq3b+c1LduP667a/u53+Jiu/khm45XL9/BXbuXfT9nfuTElmjCnivQ/PPpjkUZMce5GWVU1l8up9ItCWNyOs/GazmTxMAPFFy3rdnu1AsiNytszeJ/IfvxO9WnVERdeKyAAcy0OpdwnrN3lPlL0pkglPEBD6nreuSpXq3kf9ONOflfi4mXdyUuLexRJkAckhYixKo8EMhrXkA/ciAanxDCqZg95dBT21jyKpDONYRtaxrl1afb91ylW7svo873d5/TnrlRuzBG0ysbu71+zu/uuJ5DUKe+Xel2xvdNtubH/d40VCjRMZAEhWQhIIeTj0r2JOZFCpxgVy7/R5uih2gyeqaFt3Zc3On9u0a2+8kqrYZ2NAGIh55HeZOVu9VnMtnmt8zpxg/ZM8a4nvvuf7/phdOH/Zvv4HX7btrVsHz9Il7pWWRWd1gdN/ybu+rS8/bevxCTrrLCb+MZrTXkGQ1MgGu6hcfshHbs2czeEYD3srfiWD4UOCJI96L4w1a1Q4oD3q+qP+ngGC5rMyMy2v48zBkKqKfZgnA5alNrThKRc8UiYeuqnq4GbO8qft1s3rNtjdmtXAZy9FJUAzuvRzOsfKdkd5EbfCJKER4Im6cFmwmenJvRvVtKzRE5C/62CE33GPiYBYFaDJIq+0sRo/jXeUXugQihKffB1qYLhXQDEVHkOQC8tlTxAe4lWzZVU/at7o7zlWQkkDkswhGSJCGmIP0p16H1SV2uVfynIjkKZDvlmkyulKY5sPXpfpZCuxA/JMFr3PaUGExdALokmikd8PZCPVgijaXYLJHETt+xMsoPhQviMwinnkYwFr/oc//sO2ef6i/bt/88vTquh6F35Z1ZslEXEyrDHCekDsB+uISDoYZGG4h7xgMaDX5yTTI6tafE0sg8gB1xukSHxOJc5J8iW+Nxs9fxYw5a4KKqZrE7YTeUdV9bSnJNlTyvyUM7vVBIrjfq1O8njUrj8n9DNZrw6bp3gfgtcE0NEOybM6KGQ5mdiQsR3+ce9OA1LGMQC8xzMh/NyJfya8JOeBpMkzRMdhJRhb9z+MfMhYwX9dRqr7k8h7LR9/birc6VZ4fQfprekUK7heOI8lU8ptTbFRB1KJMwh92lfcpyT38orpl7rP2YXeu+zdFz5hq+1L1m2t2fb+beuW6/bsYx/L3YjHDvbT3Orvjz2t8OxAlWXTytZ0fnd66f939+/bd65/1V6+83v28tYLdn33G24wcS9T7kMRdycV6Iuya6u9nu3391PmwhmpVJA9xcKu1fkjT7E8HKz10knxSONhSsCBvsqpt8MamTF2+ZpfdB99q13HZCrYFyF1c9npCd7hEQE5Qect9FVqJz1N40JfeOtdBEsBFv2MRfet9xpn1+LD3MPLPPWAVOiIL58gOGzxZoWiZKq6fCgB8SxPnDOVlKeU/ij3fJQupIDDAnKa/e0pUJtppB/+td8/xKpLy5oq9joAzNlDKplSVN02WKATqHdLqOQGaJfkNrSYeXyG9MgCy+gnyQM8W1fKvhXeHRZKEogA2GX5w7NlGSQhUIVgybgSOAfhI/hkoDxu5QXNxgj4VbavBNZSMC+GpoaIEvS7d0jgUlm6ig6lHs2ytD3otKMXRfOfN/aDm8CqpgYEA6nxvi1q6sfjod1447tmjSSbSWD9iIDKTDwDuU4v5VWn3TvECtQIWIdHJXhv/d0bLRy0HkMA6zzb5oGlLPlS2lPPPm93b9+3Oze/O409UqICGg28OjTlVpAjhnSmzTbfJwU7e3BqBYRSpkQNvqcOZoC0MrK5FA/fEak4rDAfyUJaJwfGVzE6nlUqa+rjGgtejKKzbk1m5NqekSmBSIwnkxQ0XiVE3rZZ6VV6QJ539Ix5GxU74UHV45hIIIL7Ge9G8sagiGImlA7C8c4ElCRiQUrj8yUlAQjzfjK2EoQFoF41byLYVOaume8ImAbvW9XYsMDmyuB9rtdp4gAWywQQFkFkfzppqd5TsWPZg+oZ4iQPlVSTe1Nhl1beZ1fW3m9PbXzELq69xzZ6l221e97aIGX+AblA0kpsWyIYu/dH3Oru3Dy+YWz9fGkray3rrjSts4LCt00SkhdffcG+8L1fsOs7X5m+XbM9jfcI2dae/+Aft1de/rZt3Q1WeXmB4zzMAdlcBem+lP05OaPMzL3qWK9cL+55kIRMrdE5oZgZ7vUuV1tgjE//Eu03ZxdwfvmZj9v73v8x++bXvmY3bvyBTfp3F1MwzHnZ0yEg0qtlvfPpd+2jOz6EPXCMjfUhfIuzbRIsKeWGdVYuWn/3ho33IX84i09dWsGzeE7NPZluE4HVTZvAgj0vu1kGVyEFLW4nQJ73kZoq4jkj0hyZn7xrIgfSNkvSot9TIhTuoQBrpWllal2XlDAo1aVEUSKjNMEKzsyHfJDX5NgNL0xILBysmbmInqempefFrXoiNOgbZJTKEjJYwz0NsIrXxeEgoQOgcBlPbrP3NwAL7+dtCTEHDFSlEXcaNJuvm5Gg4R2ChZ7SL/d+lJ0pgFMMQrqJH+Lu/VABvXgfBUxThmN28eoz9p//F/+V/dqv/j/2zRe/mOoDkSR4hi8BhhkiE7zTM2TDpSqsh+CB8wqArVsivq8lwOfxAgLfAOhqt6zX6k+B02hwYoyHpzvN2cGciNGbAuCjOJo0/rTEI1h8PLDV3qrt9vcpT0rA3Ik2CaUTEAavF2nsQGTYfr8nUiKTqLpHiIQ5EMmcKlleq+BF5H18/NzzQeDuHobUN4ks5zS02QsQLcTJAACiV5YtG8LbFAlAGINUzM/jLpAxD6SpOicVExKCy1GArtEomSqXbcE4BcKUpmHqBxTvmwafT4kCyRmlV+69WeR8y8YEVbr3/qWkMUoP5ySbmFm/FVke90bMt6OKNaabpHoi8IIgXsPnqTyVNrEnN77fnjj3Ubu89l67uPK0rXYv2EpnY4Zk7O+ObW9nZIP+2Ab7IxKNPv//wQlluiuFrZ0v7dxmyzq9wr79+pftq6/+hn3lxj9lNsMmPJZMRe17oTw4qRe8R5M0EwaT5MF0b1K8lmPUSlnn5DWCVf+AJ1HJOvz+DDt0cuIklAlC+rtpXp9Vds8jjvO0vto2gCdxEVnzMeDB5Xd/1D760U/aF1/4bbvxxh+ZIQHHws86qB6aT0DQsXI/H9pQVKBsJysOwUclI8KRL/kQSZqObOujC2Z7II7do3Gc6Rsefsnav3nxg/axj/+Yfe53fsW2b3/zWOnqUkq/Q4IniVw8+PXAND3m2Mxs7LVILQDCVB8gATxYgeblXveDmZv0bLaTLIWStECyBunaCSIcqGfJgktwstXbPSy54J5bu3l2+EEei9Fl+YHqWUAqFWJAMuj1rChKYalDra5C9jyvSEJqbon3uhQCKlHKQYsq+tJ1z9KTC4xEuYaGJccoiBB43+pd3ZqcLOlOBLwvcQD3VtZtbx9AN1gy1aeSL+Ug6qkem7EZQ4BSD5j0atA5DkFg3EF1Ar+xqJ8kC153wr1nTVpek6SE+e81n/Rv1Eg7CMB9UyVuxSRI7uSZ0PK88nkqb4760AFrHeBNAA+1HmKGHQXXBkCPvlJQLt5TXjNZsrO8BvPf68bQ++XnONoOGV4mGlrTDSvhYWoW1o+VrzXukpzh51z7xr1MMxIRJ4P+rgAsk2bLPRbqp6lcLEt+Qp2OJoOPIeU6GG/AvpMET4TaEwMUJVL5IoNOn/9ubl6w3Z0d293b5c94v/FoRACdU/dGQpP/X7EqYY8hAfO1ldiGS9Mgv3KPDwF6ImKqH4L9BFKbDFI1EFVZTZgjeR5EAkqy4MkSSKbhxUvyL+6LShwxk+JWxNzno0hSdtzJkxnmc/T25LWfvo+EC89t/klbL56gN2Oz9xg9GSAZRZjrO9tjG+yNSDD29yYkG/v7IxsNHhzJWBRJwTty4UrHemul3dl53b768m/Z56//gu0Pbk0JSB4b9543zFrtnv2pP/1nbG9vYH/4h9+wm9dfTxkE87mUvAXNds86vQ3b27lHiVWMLatvY/peu3feLl19yl5/7SUbK7UuDVaSNwZj1NKYeNHe8es4V08g717mcZ4kIqkX5p3z9TeExxjrmgRZTa+NAcFmAFfqaGjjQdBKzm2oF8SpMsdlXqwONOEwOyqw+UTPeKd9+ZhA9J3WTafxvgqMGw9tdeNJ661ctls3v2Xj/u3TuPuS9zjuuC9CMKcWpwzw50mwDhCaqTV3anWSBTZWNQ//jzcnqHPPBN3jnvWJsh/XMM/0kIIsPX5AgJrpUlVYkBAzEYR2L2nGofnV/iMZlKzQ8lJQZiPC4lW2KRXxWBF6XmAtg7G7bSur52x76w5jDhLQ9QMLTZtJLeyghISnIiHLsR8Vyygz1XgbKMtxkhP7ggUasa+6tppgqcUK5yhOdsD6F78LLwT7yHPw4xm5SF0iFZDgoGI0iYD6jkDcCxsKHEfwH0G0g8fUN+HhBwJ0ASZbNkEwK+MaUm78mYDoKiAVqM8goeKJo7Xd61bE78agYFWVJnH0cXcJUQLN6vMAQERsmk3rrazaeDi0vT2Pd5CHjm1y8gDyFQEwO8K9ZxFoVOeFADpJn5MISMZiULJAs8cN5IxVlbObQB1rIMelTL0vCD7G9xLZ0/wNkrosQWPKiCnxD89ABe/nP/Ahe/mVl+zu3XuGIPROt8dUo0nHPx37LNnKfSIZX0WHz/FwCZcIN5dOiAuSZ4j7SGllZ51jPtgHAN2fShKrO2z2PoVnV+dtll1O07fmuBWNicfsJMAY4kbyHFL8hgwQ8pal8ewUa/auc5+wi6vP2mNr77dzvau23rtoq52N3GJ0P7wY+7vwZODfsQ0H8GRMHkqSschhBq/I5uW2rW+Wdm/vuv3ml3/B/nDrF+dwhMLWNjbtZ3/ub9nt23fsd7/wBfvmN77G+mO5kKyMO/LeslYQivnploeQsWbLVtYu27Pve96+/rXftSEISCQfnFvTrHCLBY5rzrihcVHS0iis7K6wXk2SkR73rPfzb2FvxiKjdvQ19R4Qaig7fKGz1fXP6ywnNKcZdHt0Xzy64lEPnE4PxINSQIBWwLPTZi7UcB2itd6JI+6QA7FVgTxk/CGgdzKxjBFC98SjZyxHismYZnnJAbqxmZAaEWiHtLc55WloHw8ZFZELVbTrJBY4OFTJW8UyBbihvacVXGDRq5RzjHVwhErrmgdOQKBL73Z6touiUQIr3PfdWyErKQPikycCxTtJUlxekb6nNL0ifw5k6P7vp6KLGUC7ldW9Hjmwmp4Ob3dtLIZ7UiJRyIes1w2RZ4rNSCSvKFo2IvlQAK17O7L3CXUN3FJMkj5bFA5WMhi+kkRHVaRDZhy8fwm5TWHr565af7Bve/dveOC9x0lojszILUTIwvggm1XGG6GeAcc7ZJPiu/k7KmtbNcVw9tIl4IJ5Au8QLPrT5jSt21ujlwkBs3g/kCgSJ5LPsadYrpHcsO4I6lOkuJSGeR+lh6VHZA+ZS3koOareS8H3njyAXzxoPWWcCTJTgQxM34DXHojDIahHsc9Wqp4+STU5rEiFFidMTpDIDP7e6qwY4jlaRWF7e5CMpTnAIGr0F2uVTGuXzBQ+zJ2ZPGZqPuZ1G/Eao74NESfGLQX96zFNwUOaPCIDeik6q5d43f72DbPBtllrJb1j9nbF158TS1b1hMQYjZxuO8iAWDzU91HNK+0Dk7FttC7bevtxW29ftmfOf789vflhW+mcs9XuLMnY2Rom7wWJxphyKZCNt/MHROTyE12DZ+TzL/6Gfe7lX7CtMTJoxU/Dmq22tbsrDB4HAR3CS8tYHsVaaV2EmLQDHTcHn/I88do+uZCozr/jF+lutldt0tiwCaqdjxBbFbwpMrRV26iU0DPenWPOgEUkh8e89byvnU4MyKk2KlhUT/W+79CbHbA6v0P74ajX9ow3sznNj/rSnL8DJChAjoerW+lzcPMx7/tmfC3OHwXryVIbrTSeQWZxCaaDWFkkY/pRGh72Khlbog7XOwL9HFO+ZlDoxfZ4qKd87jxmlMr0sCB5SiREWFwKxXgG+PV7KVCbSrCUMjRLjSSBYVYZSQEcsGhuafyoN3brsYLQCSIljZJMBmqcLsEKZSvStsd5UNWIE6gGiVMVHFWt5AT5AbiLGMUAeR1MsPRlUgXyIAAYJCRChPSMQM4Gzfaaba5ftP5g17buIgUnZEogOB7/Qs+Vy2OsaRNWvXYLsDwnuJ8kVAhERfB2uUL51wQpcDMZUtGxkFqUaFTxJ+4ho9QpZbnKHibKZVxzP0+Cky2EgfzVrUtKlkBWgyRZ/SiPCoF503prl2043LXB/v1UeA6RvtUCfgyg7ljZRmrTwgb9W96Hkl46CcigvPqzEyMShBCTor6pATap9kYCcId6xtBnDIxvWqe3Zk889V57+bsvsS7JBEDKvRK4D0g4pHUMrJd3wlMaUxoF0sB/FcMxTT06E5PjHoPU/ETkGCODopb+X2wzZVYjBGL3rGhCboRMeg1K2ujNyfGrdV5ZnyZejyHLt0KfkXjJG8hGBbmsYgKyEaRp59aetbXWVbvSe691yg17+vyHrdtetyc3n8t3HQ7HdO6BWGzfG5BoDAcT2997e5OMRY65C1fadumJjt3bvW7/35f+D3tx+x9PvxaNZdno5pnNtD+SdAeAz/0be4MbR6oeCO0HM8Y737Pl5ca/3KeOkUmyaNuFq8/aD37iL9pv/uYv2d7Wq6GgrnuQZ7z1i/TSw3/NQ0hAHv5Oe0u18IFkQnpL9ciBxtIqjKqzkBueRQCZLPB48qKu1YetSyk5aVm7t8FcOoOd237IAnw4kMtBgV5giu8bAr4FwLK1mCd1etOslVf9CJcJCSBGsFvnwSHY7abqxngm4tEk01Imupmx9cODgcEOFqTvp3ULJMI92gpozbELrvNXJq/swVAAY/BQFO1khVX6TM0BBW+LNDHDkhMBtJPBvi0re2sERyNY8Phdl/ioLXp29gL5Nfle1SBWl/nII+eZuzJYJpj0dM8K/I/eLXhYFEwd4w1k6cW11EQ7AXDvz+raVdvdu5UkvcjkQ+mavGkhrqdisc/BzVne4lNmRksfFksA9wezMLn3Q/EMue88sJ4ExOM5ooSishYJNkkWDwGCC1gTIX1Dv6+uXbLt+1s2HtxLHiy0Q56nLO8bWau7Yc9/5E+z5serL30pkXSlD0UbleEIU1tJAGJ/IuuZy5QYwK6sbfMCnWveQYUE66qOF+0V+w9/+mfs8uZV+99+4R/a7s5NX/9TUI/1CZIxlR6GoHd6QVrW6XToGcF1ymYFj1j6/0rcScj6ldp2sMZUo1y3J55+ziZW2N17WzYZ79ve7l0b793y/vBUyzm+AuQxVE8XSYveCs2JKM/jXjX97qXOu63TXLWnNz5Ko8bTFz5m3da6PXnhfXlGIbMUXuE0s0o9bEfHWbWn6g357Ld+0e4XX3IjyTzSrGxgylbVsKJ7wYpy1fqQR+MMU9yfzp4ZqdxxYi0WkEVhrdFzjbPUCx5miWPDDKnrkWkU59pcmVRNIpqH3AD9iICc1ep4dN8z6oEz8JBlic6bLJE6cY8dsdEtAIrmNoFWHmTZ6KS0lEi/yc1N2Ztc4qJNm4d2BaDJGxQfki3NFQmMNPFRe62MPAcppFmzbb31y7Zx7pJdv/7dFBiomIXseQrxJQDGsljmatdiHClVLTOoyGuiGAOISeCJyFbhcM8ISnIu+on11i8yuc72TkpZmv4TkXA5BrNmeYA4reCu4SeADMGoDnL4KPUN3fBJunToR7EE8TpPQwv5yv6eu/3nWf99PFn4T0BvPLSi3SM4HLisaKbf1X7FpIhozYx7iCOIxGJmvqZ6E+0O4gT2p3Un+MLTcTv8/RPRXF8/Z0VZ2t2tranch+TONdTZm6IaAuH+B+Q2/sRjrK02al/kdLXuJaVnjJUDZ18FmaFaPSu7Fxk/NN5HutEA5EVO2d8iwJ6dzOdJllM70YYEaSblc13nVYjMTNxSBYTDy9DqrDHAezhMmXhSodEUD9NEwgJktpInK36f07lh3ZVV+/jHvt8+/el/721D2mEQVQSpt2yIsXcrdfKUzO4xqsg+YcKO9AD024/82b9kL37jD+y1730P1ffMJoME5kSuc32HlM1KkrGjtuRLveesU67b0+sfYXzGlfXnbHP1Mbuw9nj+qkjG3u6QvFCSqa07yybsOao1b87fJz0YfzBnGzZeqdSwQXeiNohn0WpAIjY63WB3eEOuPNWzr3znU/a5F3/VbrU+bZMmDC0wQh3yLBrVSrv4+Aft0qUn7Q9f/AyzqPFccLKJxAmI29re3k7zMZKTRbt7UeUD56ISKRyjjxQbeRyJ9aLvcsrXPSIgp9yhb7/bLcDeH+RL17pC5zRAgJf/hsrRtZefAbF5kP0iYBrdynEjOiqN7VFtlaU1ywhcXiR3cwZtMtBoAw39ClCVPRluqVSGp1xpV/IjHzNZ6iMontHGurym2bK1i89Yp7Nqt2++buP+nXQAqd3Z9U6k5hm4/F/dj+AtFVii/EQpHLNLHQdtYUULWnNoihEA7bESoTgdEtqyqrNnfEJBvZTwqE1pCSpn54Bjkt+gLXcZSfIQwBPhHqQcaO/Bz/qej3u3t257KNBYd/gINMvDkwOLk9QMlnjo7xGkmbNU5YDtmirXIkQekN1EnREa3Z3ASz4TY3wkQ6S13WN3RB4EcsklQsaf4HkB2Hzs8SftqWees9//0hdZtA4WwRSPMKwQkngfEeFpopRz5y9wHLZ2kswPRVSzx4D96XU16AXB3+bULKmuGbadN5j+pWohn3nH2LbKd3KqX6/8rhTCqIlB63yIBaoQAYfd0+rPTJuL+6dnpFShXqyyBqARxFPNpKKRs8X3sqdBTWb2u3T/RAAkbSkYEzT2FMswCuQYJknuuA0kyQrbKGMQyVWKZWExwLLLOjOD/W0GEk+JUOi3uroc2hddygeZGGNbsN/kdoc0wrEvfS48uQZysWJXVr/PNjqP2fne43Z+9eoMyUDsBeIN+vupLsbbjmSsJbnleANj0bDxamHWa9oE/y75ad4dWuPO0JrbI7OtsTX6J5eUnb/YtsfelUjIZ1/8f23YuGv3mi+ElsU5HI1G7hFh3J3vf2H+tro9O7d52W7dupG8tw86KVI+L48h68LbZw+pr+XTCjLPKoZjEKU4Ko8qoS+5eh5dfvweILjiEXj8eyzzTSzeom1ld91sNLbhXrIavm0+B6yuThaVgQtVXQU2JcWL2tfDOkK6VmVrkTY2IZhp8b5sZvR4CNY9wHNjEDh3wvQ0tsMrg0umI1Cm1LkKao9kRWSSlkovIiYgyyJvqFoLiQaPyRRQimlGmZRywCslbyDVJFQu+5K7Oku3nAAEaUYKgG4mCQ4tYrNpZVPyjv40nWMgCjkNIeIfJPXhe/m9IhCn1UypWqFNdk28g7QkpYF2PcVfsL6CiE0c15ipRwDSVYKvAAAgAElEQVQ5H6J+KMdAc86XmhiEmbniFnb0e5ShNZpWtFYY4JtSLQa5goC4ao+or+NBln+nfSLEZzSaBAIrq2t27Y1XbUTLeirKRwCLGAmlPWVbK14LtT96XiL4Vrri7KWbWEliNbYh0t6yUJ+ncNWaqq6fOgLCplRjZMIXScg8TsyD16cB2KkmC4jrGPU9RN5AKHzu58w3cV9TW/P8SCA91XrxOuVcz9FbkgLFEwGYti8RBnnbgmcl9y/S3Hq1cdV3STPTmmWPHhF6xmzg6UqnBok8Xnl9ORH3hAvJes2VxhofeUwnUxkW3ij5xlzGSWncQc9CzkYVx1/7jpk9uf5R6xSrdmXl/bbRvWrnu4/b45vPWa+9ljsjkgwsYWSY2rk/Ysapt/ynaNgEVck7DRt38G/Txt2mTTZKs3aMd5p/difCOPtRUcnKb2d+LN7oW/O1vjW2TtaPUxLyW/bZF3+V8/JW8Zs2gaRJBBxGHUlxuWZCzI+Kvea15ISa+4oI/xH44Rie0EPnzjIG14Odb521x6zV7tr9LaQt9mxdJ5ysWEs452AIOGmSqkcekBMOxqOvL9EDGWw9IALiBfK6vQs22LttI8iG3hafIyqeKiaDmvYYg7FAvnCNkQf60h0NWQyDht09PDfIDtakrqcknHOYIMNUTlHrgENgnMHtIesOiwJ6hW5PR5uzRwHswOIOzTxrTEi/76lYoY+nF6HtgETgya3jmgdsLzwlXmFXgN2z+sykVwToc08Hv55JQUV2IIAa4wkyAPZ3hgU2ZlIS+RAgZXxFiLcgKdNzUHsp6eEPxCFEMCeARdLiz1UGKkmiHMjmWAu1c05F7ZyNi/3th7ETmkZrw5548jm7dvM1G+7eqpf3zPRZSI/q1avHAKvVAOy8Zh0sZGIG8ojsSyljE0gug7jnfCC7YlacSCDQh2g/M2JFMIKUufAqITA8AdocjzCPgBxjb8E96S3zoOqVlXXb3kZ1Yf5mSjSUfSuzA0mTKu9T04aUCcrJqpn9maf/jm2uPmVDZIyaDG0w3LfheM+Go30bTPZtNOnbcLRnA/5u1waTgY1sYP3Rjo1GezYc79rQRrxuMNyxwQhyK2QeSgXdmO1KchIVOkRRxeKCbY9u5UBzSRlz7QXtPdUAcy7ZCWWGnN6s4xHrvWBtlLbS7dnuvqcjrQDBXveCXeg8y8xSl3vP2IXeu0g4nr2K+Iz0wXSGXAopaxEAjmDv8XDytiEZk3byWEw2Cpu0UrHHMYjHpUr2uDkGwjqCMTPd6uRO8mKGC2dJSSA320NrvbRvjZvHl6bNekJ+LZFj69ut4t/lNVVrAI2pxbn3hiKHWQK7APnAmaXMWPP2A81NGTuOE7S+4F7z1HPfT8/x733ht224hxizOYV8F7xf2pbcm3oKxtyHj4A8CppeZio8ura2B5QBRxZerzZcV+X0YehBAfuF2xKA0qKbo66beUZN/Z7YFhKAFAydiIFiEZA5CUDfZW2SDTErFSxF8QDxOhk5psNTrwpkqqYFN0bPjc82TnLVbmSqWVk7b/3BwPqQGSktqg48gdpo0Yp1OuLByPdzckSS5XUSpJ3XOxJcS/OrTvPMXdFjEPqLWXoAVilxcQsz+qYaMK13VuB2ddzR3myRj9bHORNkHllQfYwoQxPpYR84kWV311jpK2QmFaXz6tvRMgdyin4s1qzRSDUiGoZUw5LmOOnje3nfRMCfD7UKOawD07kqtrcX8p6yYxsXHrf9nbu2l8H77JcZRxDqWnAm811cZhXH1Mwef/xJ/u3111+ZkSwx/iVL2OakZV14HTvq1VqIkjPKoFK9G3h5crEz76u6+IcD9WJImjqULu3DO8YA7pH9+Hv/W/vQYz9mu/eHKWEaPSbpX+ZL8HY0kUa3MYFoiRp//X7e6+3271t/2LcBSAvIzQhSRrNua9XWuxdtMNqzb77xReuPtmww3rchiM54zwaDHRuS5IxtMN6x4XDbBpM9G032bdKYWH9w3/qjXRuOQZD2sjQrVVcvbaXXs7/5sz9nVy8+bf/o5/+FtYarttl9yi6tPmur7U179+UPHUkybl2bT1yXGc43+1rEY0xW4LkobNJtppiMFv6r7iMHjYCLEIzkj3Lvoow13D/C76udoDTMLk9M2dXSZ0pGpu3rX7tuq9/uHluaVUdCENx9u/xNG4/nGCFxxtEbHiqhM7EJUmS7NOu0FRzI3MbsaV5r75RkTTPdz8B2EEycS6FQ4mET9bS9OIc86+EiIEpJuWhHLbzaa7IDLPzdIy58gIN1Wk1e6D5v+nv5mEnCsqj2UvKjasq6RVl72ByXkmtp88j99gC8PEQNkBUh4HKOx4HXpHSodRrX2u8JVAu4CqyGwPAGpDask6F0may0l8B3NcXhrKYjE4ucfUoafEmvFIiX5Ut+OOWc+vEQFHBGzQMVBHRwLelVCsCYeklEcPAvc/KHeiI5P7/HASidMk9L9KNbC32eUB6Tq4fLK6DUqJ51ifeveklcRobfBwkOa0MwLqP0+4KUSRJVE48laRM9J1GqFSquS+rGwHEnRtxrVeAx1JDIYEIOgWndlGSxDrtH9qogo5L3zbhJQtC0/RRTEmVFIlb4FwSEmZiIgKc3re47lGwpZgSenxSn02ohnaolwiFpFNeBN1BkNID6/BwR5uDxaLc71t/3DDME5En+RJkQU2umOhdJBjWVTB3cSysB8Ut4fZVhCkQJsgnKpZqFlUXTdu/fqd+24/3xXpIEcroCVE2s2USFcdT0SnPuE0/+DfuTz/wN+6Ov3F/oKKhehOxDRQGygjS26I5EXPBDk89Du/EfR9+GiIsws9X1IpEYekUSoeGPuNaXDJI14OejPnv9HZIYem9GfQjlKJN5/Pz76L1Q+trxeGy7W6j0nVLZvlU/1TQLk2pMxtWOTbqH9dt04c4lGr52MsmIcmn9DbE52VCU4nSSwcH35Bz6p70qJELw1NSJgPg88H2xjojc/foLdvn69x1ryERCPvWVX7JvvPpFaxj2u7Y1J3273vg1v2eIBVGFb9YwcjLKfcVT8+L9KC/2PX1Z679Ss0fvUh3GihKxY715zZdOmzidVrt4NnRWHwBSWrDFmpiL6tQXvC0PMGzGrOp+yq8rC9qibXmrXJf1wW9WzISfSCUCeBtmrA2wwCeZ9E6W7vY498gBt9h4AxBaoMnzL6kBnEvdD5ZLVL5uW2/1nA0Ge8kNu3Amj0qsRIKTiewoY1MGfA76q+tLBEjkhXEZAJRebFCgORdpBJD1v8lTEAFq1NlHC5zIGAG0Bw1jP5mpLo42esHAHHiOg0mkQsY9nz+y2Od3CkGyblH3aF2vM6EaHE76DgPWPMhcV0yg6ATFA3ZxIKNidg4KFxnz9282kfUKljn3MhCouyRJoD6OszxWem8v5pdkXACmCUAmK2Ags5k4uSyBxR+9yncE9+p3/Iv3iWQgz1mv/4FZ1O6ltNeYT8z4lPbl5GUJHjQV4BNw5bO7dvHqe6wx3rcbb3ybxJrflhFApEz/1hpTErmArOdjH/2Yvf7GNXvl5e9MpWrN0lqtNmtZyBDBZygYPMYvoao4CYsHssY1WvvsyrqejK3Z6niRyvvJwi8jQJ2she+quI4Uf3Eg24/313Q5TuNxPnDhR+0/+tB/Z1//4r2ldpMHfXGn17SibNK5BlJCosMpOiU+6AeRoLREGnb7xr7dfxtkmCLJUGapuTEZR41KWlczpAOkYYYwiLT77/V3FYTU2vafU50VT95Ao8aYniomdAjNSQ4P+M+SkaWJmkxYK0ykgH9TrZyUujjtfzFZAn7euflt2/29L9nj7R856kUP/P3qUz1b2ezbP//0P7Cd/nZqR6NtxaSwreYXbNdemtYWUu2k7Dl3z+hpeSUKxA4mDQGKcM7PznXSM3/pbnpTv/BwEZB4iJwmUTgOoFx4WN6mE4b1CzwN6bJsf9G+O9LLEoIiT1F3fWTzjmzXYXdQfYMlKqKeioUCZAO1M2DhdjxHPUVpF688az/1V3/Ofvmf/+9269qLZkO4oZ1ICOjMeyURbD8oUjC5isR5iljFmghQ197LG0Uvghex88Mrgd4QcK1NX1Vrq/IxucvntVlF9GRx1zsQ6LtFKwZ8K2Vn9vyEzC5VsiatcLlqRdFMcUWUSzlpiv1KsIz4hOSZmSlKFw71g9WqHYi7lj4ZIh1AjodWdlY4fEhJik9zMrKxAm9jvZTcP/Imot8dqOtd2Q+aLyqaKbAKr1KwVgJoiPBUPTpqYwDHM8OjNSWwrAxTkoFlE++08NzM9/n+nvK52bJOb52B6EMYJhRrQ+Lpnq6jFjk9TQVTvD7zzDN248Ytu791x2uTJFLXbfdsOJ7Yu9/7Qdu6e8uuvfGyTRgLxZec9i7XWcuKYt3Goz0bozCiE0nKvmrJmH/d5yE8XmWrY8MBUgwrLfEcY1nM9lQlgepn94wcCPQ2s6trH7Sf/YGft29+eYsxD48+b1IPnDDwu+rJqAv4ztdkUpHOJRIITxIxnW9IkexV6CskA94lpd7G/2O/4ffG0+9UUzonaV8iF9gDUeOl0UDGPfznPzdbBmNKJiG8fnZ97dz8jr38wj+xd7f/iq23n1hqsN7zgTW70/+u/crv/CO7cukpK5sr9vqNl605RmzIyK43/s90v+zdVp0kN2RVnxYMRXMbIkO6jG68f5PJJNAXIxhe8DfKu+qkf29TTFnTYQ8fAVlqer0DL35QHpeTpm1dZGjyYtZBe8reqUXaUHfNSbw/OVA5VONepB0nIj0OKqXvZzXuJMFptLq2svGkPf7Mh+zb3/iijfbeSJteLs4nd7Nb7esKJWpDFchuplS0P/CDf9Y67bb91qd+PdWgwH0zUQxjmQ0ALhPSswlaU+E7ptokzg6AiNrYFGCarNDuBlc18gMxBjGDE+QosF6DkHn2q1hYD4AW4JqAciozYr8o8J7vG7I5kVA0rehs2n/21/+OfeuVr9tv/5t/YTbxQH16JBQjAc+KV/rOlngF8cv1r1TGdalufdJEgKmYG69ZgJoJf+Ev/IR98fOftZe+863pLJPXKXsEvE9BhoqStTQGg0HyoDBrkKfGnTNPUwV29OPBHP/5K5FYVO5TtgGs51j9FHuiMZgX2M8zeSpE4eUsEOlzH2OGhAJHrKNpDZdQBdk9DshStrF5xfZ379vu7n0f+5LFN8eTgQ33d0gikQCA2G00yDVh1s9fsT/35/9j+8YffNW+/rXPeK0LzDvIUyr1OmL/4H1ByF1upSQLsxm9EiBrlJiPnp6W/Ybig7OFJim7YsC5UttOx0y/67U27e/+8C/bq9/ZtTs33h6xD4tssW/KNVWSsVYsHPi9SEzGzDtlj+usYCulmca8AXFInlcVg0zkOCUOQO0U/YzrSDr8e/w7fx7Z3/5bH7eV1ZY99eQG59pTz5w7ICy5fv2+3b69a9/9zm37H3/+04l8kHh0DbU1iqLD+CSA8ib+H38LRKQqyQIJ+e4L/8TakzX7wPrPLjyUkAu++wNr9tkX/6V94/WvmE1SuvHxZGTFpKR07L591babLwajwjzi37BGezURMcqP5wTLM+5C54+fW4nleLv9/rhOmR+5b719jAFFq+Pp5nmqz+dqZyrB8ixEKYjnlPWXZwLEKxNk4Wn+6MK3ZA9ww64sfIDbVi8tGcq+liRFkvvhviiGl4HTET00FzgtOCe9SvmQRcrg4VCdjXKaJQpN0FqUpfiwTW/eGmu2beXcBfvLf+2/tN/9wu/aH3z5swnoK1jvQJ/NycGujdrMOt0V6yODjdqTAanHSqDtir+I1nAdujhYY+YSSYlUCE+Zt1TgTfcnWVMf+3yIz+G54UUWCeyb1lt9wj75iZ+0z/3up2z33nfMJqj8DXkOMlt5rA29NFMreRMpajsrNurveopaL3jGjD6HpJ9k4T4QB2QYwjt65q9Gwy5eedw+8IEP2udf+Kzt7/t7SGsMcgbtCrMn+SGAoPtYGTsGnkvONo9kwBuFDGbsD6/2XOeVzBnN/LFuBY2Zp6ZpjCNJdTKGNUPZoHuh/CCvLZqncZGeHERpXnVy9wjMlT40Gnb5ymP2/Ac/Yl/6/S/Y3TvI1pTim7IHi21rMT5jNOx73RN/T3hAynWbjKCR3yE5KdqrBFcIqqbcbM4aV3/UBpaHbSOTkjCvVLASnpxkOIY0b5/PZTroEDAfSc1//UP/0u7fKOzaq5ofb8kd/KFoNLJLIVUtM0zBwXrOPZ4LZJc6lGTUxGTkpMN10jydZx70nZb9mGBbMUAjpghHmmzEBCVSAQPElHCM7Af+xGP20Y8+Zpcvr9jmZs+uXF21druwixd61sa7HuPz4jdu2Quf/Zb9D3//3xvAKdJ1478SsVzlihUiI4zJg6RRtWs4qflEkRBImD6w9jetW2wu1JJLT3TsyhNd+8Xf+u/t7vatZLMgRyutaSAh8NSU9nrjn03vJ4+/E7QceM8siPKSeKIUXJOrltc0KSYB8f0zB+2f1PC4UA88vBedrQek2bKyu2ZDAKJD0iMeq3uOko4c66aPvvT26YFF3ZjV6xSw7MFmx+kQZLdodW0CwFK1kmSJRA35Oc6z9B1a572qth88OesFgbMCrT32ID+rJhNWQpmz5Cu7lR0st1atgfgcWoJVWM/lXwrUwx/nBdWpvbH9Ii6sJ9FlEDbv7TUvsgUpkiZakBEc7B6Y2IfyeOS6JQDzIeicEi2vAcI4CPegVKtQV8eFByQAHvoSEiCAfY8jiaBegeEcD/dy6N/qPflsL0qo8dMel0mBjxVjJCA3gucI1aA9HS/7tKYwWIybmTvHQprfOnAT36V6j7gXxwM1zvV4z3mHLsmG5+zXfKsS+Pis2Nd5Hh2RmWrm2ZW5n0GHx+YILGhect5NSWVaJul5DRgAVi7ZeFzYsH/bbAzvnRIMgJ/7Ggl9J907sZAHuB+Q6UUP2GH7Q+5rxLWkQH16uPJaCe/aaNjPfPh/svXxe+gFefQ5ugfqSEaj1chkI92h3li1LMnI94kyqQNyKTzLq71H4oEaDfI4u0cZ8wCFFyH9QRplSBf/wo89bU8+sWZPv+uc9TqlPfXMhnXbhW1uIh314h8kHUhofvaDeCjGRFU+t2/v2a/8X1+yf/D3P2Vle5V1YkDUW+01K8oevSIoXknpaiYh0/vcefkL9urv/zLX4bt6P2Gb7ecXamySYr1kv/K5/9kaaBf3l9JgGELmPpCQZqNt95tfta3iG7OGm3jeaI+QZ1yGJsl9Z1oTzlBWKceejZhWlxwj41aWzM6JoVzo7d66F50tAWEKwK71QUDmuavOvO8WBaJn3pAH+IATvvPbIhXygp6DulGRdKUuoFpAqpYAa2PD+e+xBnUeBhwY3JDcS7FIHvC6LBoJAU0PPm6OkP1A6uMaVsZlBLmJDsr4HpJWxaDuar8o9oFBegLc/z97XwImWVme+9a+9z7Ts8MMzLAvIiCCjCJuuAEajeISjTHGxJt4NdEkNyYxiUaTqCQmV69xF8EFMSoaorK4Aiq4gAuL7MMwM909vXdX1amq+7zf/32n/qqu6q6q6YFBLR6emek+dZb/bN/7f+9SDw4TkBA6YClIsQKxk9Yy6TP2sUJaZvxZkKomwdykwvXKQboikAVeOI42Jt750Be4AyBODMnZ8r5CH+YX5h1FSFLNPacrGV69jmxsbEZZHLnYUVJqEcGYdNM8OlXI5a9ToNqG0oVJ7brvLToRiWRG9qdcLmpjzahcMaTTWSzO0SlJ6Rf+LHkzmGz7JOr0uWH76MZGZtal89CiAGvVZWy3fb+bpdxxqWFC7MZCn+fNAYQ6nap98dd4/uqAwe2445s7bnsTLS68Fuvn34UettB2yX7HkEgPI5sbwezsHlQJQkiF8mhjbSkWFLynCzILXS3RvlgBkKaFu0tvKT3D2T7rvSY8e4JRvScaAJ9S/+RgXer3M494C7b2nY37bv9VyUY68NcrLWzpUbF82vfBBBnuPNc1GUaJcrqMuvCbXTZnPCAdkZpzS5OAONVu0rqczyNqNdgx+Ms3bccRWwvI5xLI55tzP5Yfu2iUYZNcXRXOoIwGDp2NN0EIL8laNYaqB0h+/JO9+N2XvQ/JVB/i6T75M5bKI87OSDyNmHRBW4OQe6//CObGSTntHIQYFevrP/w47tn7C6X8RhGFE8UTjFCkHhXL2gh21z7hnuemVQvvpyZHVXaF+d5ZaYI9EkG2bxTbdpyKqYk92HXfT1Etz3tJ5fpsalhPp8/jzs7FobjUwQUgZmm5XGGzZFQ6HPTfdECWuZ46HMN2a6Bjg/jde5Z0D+fV+0i2JZtn+q0IlbrOy5BoRU/i78WK1mYe/fNgxTArAM96VGbeO+B+tgNFLYtLb1tWePvHocWXPFzN5tQHC60AkdnVymx72TkX+SCG+yf5F6orsP3ygZMvHpfWtmkP7EHvCY2FXqPrs7E3DYjsM4GE2sg2F/o2pgJkzJpXx9kocpEoNqzfjD9+/RvwyU9+Arf85GZHoRJtiDo9RaJISMI48wjqLlVWvDosZ+CCY6k6CX/W3roPPAZzp2rVYbB12XNN9qOxm0HuNPevqpxtfiWezOBZz30x5mbncPXXvoAa025lvLwKwe4nO8d0nxFxtKZct7q3m+/BJSC2LpRf9tEg3Te1NF4C6HT8msGWgTg9hrBTIJof04I0g8PlHodeV6S5A2KgqU2Hx9eMJNM5SfVekv4r+xlFtrAWa9Zux65dd6BS3FOngy3Txchk8ihXapB1l4soLzoBezNQlRwTziqHZgOu6PS1HlymSiDtgScXQghx9OKFUS6VBICcvu7lePyml+KXP2Wuzq/Xh92M6gipqRFUczEg4wL6ln4awUbvnQwCBgUXSvltBhmhFkMnpRo1GbVQ9O3Aqeox9DkiYm+hALJ7kEY0kRYgIp9qBUGwgH9792Ox/Yj+lic6EiGg0P/lHnUAw1nrrt6HAKRaqQOR2+7Yjxc//9/EUjuZGUAi3S9gJJHIIaogRMCB2mJb9zEozuLOay4WqmE3IGTzkTnMVu/Dl278kJuEokayps5cFMeLM6NYwwKRNMrRXRiLXOuovQ2dRHVSVOpneL/6Q9X8voinkOsbwoknn4V9e3bhrjtvlQ6/OPEl+lGtpFCrUXc2oy6VNlnSQW2wWqeobY2xWhtYup6DC0BWY79/AzRWYxS7WwdFYck0qkXSS9SdSNawug+k7nbqYVzaim2ZEVdaTDNQaKtBWgH8xZIyi5QgNbFURKUXnUm3Q2EdDmv36sswXI21leWF1UqrpXa+fl5HIrt0L/wEWJt0aHD6UHqb2LTqLK90TlQU36xDEFG7J/SzdHYDeCK6b9RnuJ0iR1epZrIt7TSFTltxoY9t3LQZZ5+1E1/68pcwOzXhjl26OwRXrnMU2sIydEK85LVQsawiv3NjI+JPuBiQaEUX0uVbaiK0eKhne/A6lOpAv8UigRa2fTjptHNw7123Y3LsPtSC2aUApNvr5WAsb2FkK4Ft064IRPJMCUxLIsX5Ms8hH2CE7lhed0OGcHmalsMTcWRz/ZifnQxtgUMw0mZ8ItE04slBBNU51ErTHj2LVrlel0X3QQpHajWs6LRupV2vPjDzQYy5CzHJ2rcslku/cWxIaeHxxhNpoeBkIv04cvAsPGbDBRgpbMFty1jxVrakXIGun+hUa9FthCzGuTY6Jv5uYRmN08G41prWWRuIozoYR3R/GZHJCiobkqgcoXqmJdt349cSbIT2tXYLNnabnKsUwYbTFVrXwpkQaDfMd5NqI/wmpZO6DYJNAo6WmoxUDOtHc7Ijpz/+w0jGKo7SlMwhnso7YbdadROAvO1vT8apj10rOS2RaMV1Mvj3h2H8mzdRrUYRVNx1ddsdk3jBBRcjnU4jmR5EMjOIBLsipGbF0064rpNIvkVvnYrlnomHZ5+NgcTymSGFgTgIQj5//fuwb+pBB7DYPdIuiACQSALx2CAilQHUeGFjCg/WPooajUbko1RG6Y7ou6uTMWSHUgBiXK6FKmnG8SxG14zgla98HW750V348le+hKByT30irJP19ryMumbyOKzrElKWPd1lz+vv7IuHPgDhcYhYlTOMpDvwIagzpj3SunghUNRYFUGnhql1Nl6/HktJAUaLPStGzcaT/elVNhM4ZEa0ia8pnQyl9fDBRMqN0XxkJpsPH0/AaTP90vVb3oKXD1VXN7fRmTSL1vwxEvoWZ/VZELPQ7sHFpkFb4NNPlKqhBVKY1cF/C2XM69a0AiDiqsRx1IR07h+XCy1vTWdgRZI+/MJkcOXJCt1LCx8flPhCc3sutNI8uAoCMBvf0M1Ku1hKl2JHgWJiJ2QhnUpnuiz91oo+ObeBE/Pz+Lgf5O+GzybSX2jrqMnWdrzSiGLSLdPkvQ5KC3pV823g/PE54+3R2YzuZbObEpDgBJu8HmrVkle0N5UWywCgtrdgL9+xlcmsrKO5NXf4HJXJ11kwyI7Bi6rj8d3D/PWJzTRnf3l9cUwdRaOh2+NnFzTfN3ZdLNORcDUG993RGF14n+G+Zco1nYWOJjLiehWwk+HtewMw4Oyr/q6u+WhatwEublzd3lzXiqDYUd5ccKEDovJzUuF8gKbHWUiuw/bBnThqzROxZfhYlBZrmJsJMDNZxtx0GycfeipsS6O6kRktB+cjoGWh9QxvdLEKtLEIjs5UEJlZBtTQeWoghupwApXBhAjEbfIs/rN5REo1lE/Otzgoo8y5X/ldCjt/7mdcTm72hiA+AxycvGCXkjPs4iIFByjMicrsa33h93nnHYFNGwtLhN/r1zmQsdznlDMuQSUYRy4RRyo7hER6QKhM0WhCOieV8hz+8DXbcf5zj0Q0WkMsFjwiwMM/Bh+E/OTWMbz0t/8d6VQayewwUtlBJJIGQlyt1koPcve334+FyV3ulkUExxR+H8loYdmxohbkjlSTBrEAACAASURBVLHrccNtV7lckKrEfTpKViSO/oG1OO1xO7F/Xxk/v+UXKFUmEI2UUcIE9uG/NQOJ7199h0nXXG3p5aJZ5ro0OiqXUydITkT29Y9gfq6IhQV2P2YeBrmCZi9xf0LqcgTZgcPRP7wZYw/+BOWFNsGnK12MXf7+UQBAiNTSclNxtqciAr/2D82Ojj+WQiw5jGgkhXJ5DCivQhvad9vpaCcO4YWk2GwsjmmXV4vEUSNvsadPE3eyp3UcpC8ZnUeKJX2ACOhNINc3iOL8lDNSUDGzdIfoLiQOQ/pykwcKC3DNyWiYifTATVh8Lsc7t0A4BdsNnSeduTCQs9xssD6al3Su/E6IUbRM6G33lmglNPnZd5cySpGBMnMdCgMFdQxtprtlp0THTYCQgpqw08mHI+kDWljKenT8uO0wWFAnIfxj8Qt7Awl8T5heQ95UdbqXo8R7oKuheFPQZZecjYvkeqgtrazPAYtUJo+gXBaBp1exNl6wNnY6Q9pga2uz8v7sfPNMvV1fkjGRwODwGsTjcYyPj6Gi4m0ZqQYnqLB6Xv7mCYtyeYu6ZX0tUbtvL9dNcANcp015tDBSRoTiqXQrK64FBPrXVggCpUzQmWkVhfhdESvIWzlzdfvYMOoXtydAx8JNvWJ5SUdGQYuMf2MRUqdxuXElAEul86KNrGpafLiL3hi5y5X7oGGT/r3updg3AA/9fn9iPbYPn4Oj1z4JmwZ3YHGhgvnZCqb3lzE/478/218fy3cKvOtEd74dRalVPsUKF+OyvyZwSdzcmOJOWlVtMI5afwyV0UaNQ/N+Tfz8Wxg+dueSbdhydTqUAgjtWgigEPBh3Q0CYf07DBg7u9u6ba3Z3wZ4poCMvrrwe3Mf0qnuhN++6JtF/EN75vHM8z+LcjCJRK2IfH6N6yIk+8TalvtKAPI7Lz0cF734WOmACAB5JFofTSNeqUZR0U7Ixz7xU7zrHZ9BJlNAKjuMJEFIql+6OtSDtKJiTe/+GR646bJwranYAI7J/96y186a9Sms2ZjGR776NyhXCMT4LEkoCIkimRpAJtuPxfmyMBQiET6jotKFYadkPHktgngRAWtGnucSr0NPa7iSnlO4bV4Ib0gRtgkZpSEvcxQyWbNkYqfeGW/7VdOHmmkKvyIAxL1jo6lBxGMplEuTqJkFfrfPzi6XP/QBCGf44hkk032olIsIilP1LkgvlCDl+Mczw0AkhaA45mZKD4jq5SHKg5G23uVJPZDF5UaXAEIrpHRtMm5NNAL3Ol2ZmiU3ncTZ9jZj39UBdXAjNq/Pjo3FqAGJaBp9w0dj55OfiWuu+jjmpx+UBObCwGYkElVM7HUJzHIJrvTQ8bcntCHlkLaz7gv5o9riX3L81gXh7GgvYFzB4NJXcKOuw0AJCx+b1ZfZHt2+PTx9ypFv+8r1+wDEljPBsrSBrKtirW2eA+3w+EW57aus35txauiWeGJ7Aypiv6vXBLdv49/uDSxdHAUt3E8rwi1sULqvqj2RGswVwzYrLd81DUM31+0KtKBwvQrsEskUzjzrSSiVy7jpBzegJNx/zuRp18T2odN98Y/BCt1WoKTTY2qgDDV21jjbaHSVlnSqTjov/rVhf18RjHe6803LWTfHpzsxgTuWUKcpr6Mn+9I0q9/UcWHngsCRKetLbIMbAGi7Z6521nQ7ovOo1TCUOgxHDj0RR689G+v7t2FhoSpgY2aijPl2FKllhoQdhODYFlRLfe8uARztxr/Larc5A6LVLj5w1YcQTWdRWHMM+jYdh5pa37rbr4mi51GnHLGvSSPlbaAOHAKh3omIW13mqnCUKMvNcF0NBzwsX+PFLz4O+VwSO3YMy1o39QAyTI8hdCl1mHJDWD+uWi2KchBTAPIZlEvjSFQXkMuvFTe2ZKpfMjYcAJnH4vwYvnHty2SfEnECkEODTk0AQiAyO1vGWU/6ACKlPchmhpHMjSCZGXLuWOzmkDUg7oPCHQvP2O1f/2cEi9Phv0dTZ2J9+sxlb/QdJxfw7Z9fgdt33Rza8UYQlzR3OmHx7xGhQfJRr4AB1IjEkIhnUYlVsKt6GWo0fZBtK8W308eLX2s2a05l0o/v9Hbnh3TKJAJh73jvflsP3402wdW8P6aJDNdvmlY3yR+J9rnnUXWiu5qm0+NusdyhD0BIe+CMn4Qr6eyqDKQKaLs9eK6PRYwJTUmlkFlSpdx0uz5bXqgAj3aKEjnJzgUitFZdcTw6ACDywG//Ml1xE90sEIIJL1yu4+8TSKYFWEQTeWw75jwkUlHc9pOvO1cbgpKBjShXy1iYetDdpCa67rT4IUXDxKO8Dlty4o1i6HII6vazdccb6U7wd77uYslx+p0XpYbZgy0sCpYbJw8UGNVFwAhF6M6RST48BhbuAijU1lZ+XqkDEHmgm+6D9652QQyU+LQn62rI+hX0GigTEGsggWPg+dL7QukQ7DiqjttH1ZoYcNLxatBgSC6IUsDEAthZmrpZcJfo62g5VmSSU+1E6/TXb/9RmleXxdiS9SmgiMUTGBoaweLiImaneW1GRWhMWh8LWwEicg501t0TLLfexxZ2zE2Fc0e3UUi98ihWUu+RouYV6uG5atJjhAV88xRtff/aamZa7WATsGv33SUZG80gTMdS6GMGRFqBxg6fc44+RdqUdjjkGekB5aZjcfut95pch64LN5o/GkcO7hTQMZLf4jodMwGmJspYnD8w7UWtEGtBVfJoSlLYe5qcTp6BLa//+oSIAARdZjkgsjizB+nC2nCUGkCHv1+6T36+kNuG67CawYE4SgllKkClUkatUpRuJjvdlarLUxFb42qAF190vLhJ7dgxgnQ6jpG1WRRyya7cpQgAQoChWoxuQAHdpcpBvAGAxINZZPNrkc6vQSI1IKJ0np+gPI/S/H589X9ehGQiing8kG0fCh8eB/Ug/PN7P9iDV/3ex5CslZDJjwgISfE46I5FPUgLQfq+267GvjuuCw+FtKpjCq9eloq1cVsWleQELv/We2Uyy10Prgsit2GN9xffl3TFisk4ctuVgNoZWvcSoAC7a59HGeP6jO1wPE1v2TBx2MY0puMTZKA6LEY7M7axxWMZPO05L0MiMoDvfvNm7J+6CQjMUbHjnehpweUBCAeLBWkLD/OettbLl5bLEVhJ0Nhye1rU2Kx8eCF0WEj3cgyPuu88msfCBNO+hmWFE2AFalh4kgaSRLowimKRIWLqTME2LGf0WTyIXsB1BqQoYeZHJ9ejuDA5N6NGd42mffSve1+TI9dtHPFkWkRt5dmx+hcbhPFK1Qq7DapjsCJBOl2eziW0uOUzuYWuxO4Xo341dDY8zYflWZjw3TI1hLevVq2hvsZEnB7NSt4AZhuqXTMRhrsU6JBC5V4V9WP3uzB+B0nD5Ewz0DInw4o/OScqRBeXL92vSATJ3Cj6+gZRKhcxPfFAoxYqdOPyXkLed7u5/ZcmYHvf5jmQ5Gt19wonPNx2SROwQitGp6t42rkqtfs0zLa3L35X3P+m9Thb3pW40EA6248iaQ685Hww3rxfonNwmRpcr1AQCAIMXJn2oZVQ3e+UGBDy9k20HkK1csBZ3KZMZyJdDm6Lx+Kf28Zioy+5DoXUOqzJbEcm2Y812a1IxwtIJ3PYMHhky+G7a88tiERIzwGmFvZhqvgg9s3dgQdmb0axMttQHDeECcZiGM0ci+0DZ+OYdWdjMLcOC3MVzM1UMD1RQrGNpmLFc9hqgVgEpTOZdm2fOvhwDmoucV0oRzLBoKA8BG9eQaT3qxC+mkCI+7cLnnNcf6WgNgCRpZ1tH3Q06zWkOyGdCdVi6PmTIlNm0mMQq1rZls1zOJBBsf7LL9qIbCaK9euz6O9PolBIopDvDmSYfa11NJx97eq8W01D4ShYrgMSL08jWxhFOrcGifSgZCnxHAkAWdiPyy59LtaNZhGPVcB9O1Q+dizSBTn3I6jNP4Bsug/p3CiS1LTQojfsguj1oc9+OmLd/rV36qE4OmEmPoqjcq7b0+pDS95tx+Zx5fc+iAfHfxnmgjCM0AIK5WojKKETok4aBqUSorIJarho4RtHBRXsqn2486HU93fY5bD3qmgLl+t8dL6JrpdM9uPMneehWs3jlpt/hLm5O4Cydna6Xll3X2gPQCJRpLJ9iEajWJyfWWF2r7uNHhJLyyxrl62zg7LjEcTi6ozQymP+oGxzhZW2mtmTG9KjUvSyX7183zoAnRT33KdE1gECAc3OhrClcF72RQtgS15uKIL4YnIuGaHILJ7H4LojJLBp97231JOvxSLTUsZXeIiEY7AMVcyWMS0Or9U4W8NAja5Z6qghZZCvyQnDBlUMboJ4OXfmZmM0OiuidGbeNByJjI6ZBfPpibYOH1/s5j5lAMDS1QmUrFCTboAGEUpXTcW0XJ10LzU/w8CCCIy5TRX92vUmXRVrNdM+TN1r7Nw109Xs31yXULn886LXcLj/Ouvsz9zyHiS45D5a6i1fan2bJWOhtDiJWi1QC1vOiLJwbRX+Vwcvvdwqbb8jDLAY1q7bhHK5jPF9uxUIa/K5uk3lCoNYXJgVC+F63kwNkQST2r2sgZV2rkWSecNXopwljLbgJHtLWSGpnSfOMkshZkCleeZcgYB0GrxORAgWyN1WSoYIfpuWq9NCG+lQfC7wI+tt94xTjYYvkueM5+H9Z2AouwWb+05CPjWE/uxapOIZJLzQynKRBS9Qkj+rcmkU2zhAZfL1ayYejyKeiCKVcd28ByfuwgMTt+De2R9i1/yPUCxPY0PuBGwffCKOXnc2+rIjWJx1oGNqvCTb6/nTSgJCakm/irjXq52rG7l6FoWkZzuaEjsEkqZtoMQeGe4r7mPPcZs20H9LB0htVsWFKBoXug2vKUvEdl93z8sloEOfA2FOBruz6iIl1KmK268anOW0zF5LXkZCxM0EmBLcJ/4RgXQ9/u4tR+GxjxlZcUgfLvvaVjvSHoCsQya/VjSzdJFij4qAqrS4H+9/31Ow48hBxGIVxA4hACLzPpW45IR87r/uwN+89YtIVefkOFK5NeKOJa5Y1IJo4GvYuQJw/w8uxcxDP2/Q3u3IvxTZ2Lq25/CI4/K45f6rcfNd33RvMU5ykHoVUpkkmlDyfdj9cH/nMgx6dKYf8ncGx0QT2BNcgWLkoRWvmcYFrNtnz6kOuyhdbqX9u8RNUsmEasA8IDIFlOGwWttYYT3LABAWxmltPfbgtHNQDmB1Zg9k1w6RsL1UJoetW4/Anj17sH//eI+c/oMy2Ku70l7oHO7N1ej9v9JeWREsVBXTnLS4sY0PybeS0IcIImzW1oTensaCD75EP47YcQLuv/cOlNh5qChdxyiB5ua0nFOYdQaMamD7adtu1ZmzYthyMdwFrM5cnj2gXNO+hZ5qNdx0jlKXvLEIj1nvK8vpEIqRjkVIV/LoVqFIWWlg9tCye8pAgxWPmvIsM/f68HYZH6bP8DoZOtPtqg092Z4A3HUwtGrieZOisjnnoSl4sYGaxS6KR9vSl0+DKtMyIWQfNWnd446T6hRUOftrCeTWAvf2Y6UOyDIFcPtL3IE4WgiTmuwy53Q/jJbjeDr1VYTFvRszoRbI+84rWi1fw+so+RShsEPQYsdo85pKxrGw4DqA7To4BA/8XSwWE7G+m7FWzYpHxzIahNOI1Olj4ggm3Td3fCwCkqk0SqWi8u/1mLWY5VeZhcAEaPuI9iKRQpn24jZeOukTjyawffDJGMhswvrCUehLj6KQHkQmVZBtsfAtF2uYnw0QlGtYXAiQycZRLlXl/5nJXrRYSwd0aG0SBCfpTFzon7xlSkER8WgKC3OBuFZNjZdlm6vxCfEHDYFoVzucQHVNAog1U+DMRpZ/EvSVxEGuWl5AhXSlSlHASNgN0XvUp1G5V4DdKyzgXCaSdD0ICqJJ0JlOLGT5p5iDmMtbnY4Z2t2ay1RoWes0GpL8zf+rJQEVp56yBmeetREXv/tGmZziupm6LYF38ZSAEe6X6D2CBbz8os140Qtd58rXY7jrjnNSj4x9rX++DYDccus4XvaqL6BS3o94MINcYR3SOQUg7IDI/AsByCTe+fbH49RT10v3g12QQ+lTqcZQqURx+52TeOGLLkO1+BBymX6k8uucsxe7IGrL2+yINXn/zXjwx59vOJy+xBHYlr2w7SGShrW/fAe+evMnhFEQi1LfQVdEAmstO+SR4p5bBBvyd3l+JhCVZ5MLfowyn0ffpfdV3r/ysKq2ktpmoe2KXrEN+PA6uHIHtKQ59loXq+GLTNJahhUfBKvzLFt5ICRzJfcww65OdutgL6OcO7XUO9hba7/+CHL9wxgZHsGehx7E4nxdTPXI7dOvyJb9Dke7Q/K1BqZPaLms2RCbzkdvUCnSveJTiqamArDV+vzt2oxL+BBS0OCDGO2AOBDBbVsh5luZcsZQbWzDvAubxddOkDgMWfHNlz8BC49Bnbtk132nH12n34WyrAx5NrsZS/lIoc4uhoE57WT4An3btq+Vkm5E1HWTuB1mfYi2htoNdWPj+oW2RlG4ab/0HvbtepuoHR1dyX6nRgqiJk2JgUqhgam7jvHHvVRuKVaEmucLA5uLuI72qGkhf4raulW6j2ZlKy5fPrA06pACKAO5Am6V9+7RlWrskugxhRvvtFsZdqAaHaJc16UOCuo2xPoz2adG2pfrUAghS/V+9n3fwtjc9HT9oe11/fhd+J5apXrXcz65BocNPA7D6cOxJnc4hnIbhSaVS2lAW62GUqmGhdkKSsVAAEepyI6GAx2PxKdvgOLbGuZmKwhKq7sPNYKMgRgqAjqYPN1q/fVOraNZKU0pKOLlL9qAbdtyCibd+eB/D9w/ibnZOvBz4+bWc/NN9+OGG+9R3r27FsVhKMYgvbRQbSQNWxKxFRxIAUi4ounfIgx3ORnVKvUabp9qNbrQlSSg7hlPPwyPP3MzTjhuDQYHXSHOzIn/+Pdv4+abdrvMDEnedqF3ZHoQlAfBPJ5//nq8+lXHy3cOJcG2f/2Zg9T3frAXr/7D/0KlPCUi9HxhnXYN+hHTbnFQXkS5OI3XvfYYXHD+DgEg7IKsxtNpte4J07RwfY8548Moz+9GJg6k8wRUTtMST1KMTkesRhoWv/OzK9+yZFeO7/sjxCOt814I9NdtyeADX/lzWV8uPyQU2/3j40KzlVdBTSfM5LVAjUh9u2bdG5H3VSSkZrEjMlG7AdPV77cfGj4zY0kk03mUSwvL07fV3j+SSIutM8MLl4AVeQZrgK68f1b3ObE655ji+QQCWq17z+SDDEB6RWarc8iH/FqM1iKFX5tMiEP+IA7RHbQOR4NguM2+SgCPFnqtzoMV4FKUcdEWMwSWA9LJza9iujA52xdyyru6SZgrFDEtzvwuiLkFWRFoy4irmzqPmbaDP7NC1ICSFPUKYpqpTnJtqhWuv78N+hC3DSbvuqCtCkAXOHmzqX6secZGihh1DxM9jKaO83tic2y8bM7EqEGE7Yt0UKxTxY20cPPqxEHJLgN/5scCC5eAGC8jpDl0sPk8yRhqWne3r/d2++0X6vKc4NvQo0PKZevT+dyY1HUSClZtGe/4JKhMk5Ub9DRd3NJCixIBfhPw8jsvIYD1wJQ0NrWrYdsTgKke+w3UK9W2+BqDcGaw0dxiXeF4DGe2YWPuOBTSw1jTdzjS8RzSybqbU3GxitJCVQTbQakC/rvMbIhV6ip0MXwP/6JM/x6IoTaSQGWYEwhLqU3+TjVTn6Tor5REV/Da3zscz3nWYQd8DPv3F/HUp/0nkjEGtBZktjuR7nPgQApOR5EStykRiLPDUUKlQrDBPykWL+HFLzoaZz5+MzZtKoSgo3nnuK23/PXXcPMP7pHk7STTt2U7tKzl/M4Cyov7cc3XX6QApCJanUPtYx2DEICU9iONEjICQNgB6RdAJ52dyiLKi9N45cu24aKLjpOuDjsg3YjeD/bx+2L0j13yM/zLe76GeHkC2fwo0nT2Sg9pOKEThDe7Yd157b+iNOfpIQGsT+3EaPr0lrtuOpDPf/ffsW9qF5LJLBKJFBYXaThAe14+1xqpV9QNubvFvXuoAnHL8PrUf5NCSCoTorincvEyIITidrroqbNa27rB2AncjuYStVqr0LKTzr20ZZek1zPo1fANLJHO12e2wc41UKnX+vWDC0C6oRnYTLAEvnkBb50f56NzSUOvq3rRPDqHYvX2Wl2kzNKuo/BEn0bT5oXTara3553WG5svCUvVbrcuHodkY7CfTl6z3h8CstQJyroDYTCSP79lmRqOB10XYtusibNwFcDht181GZWzL3WXJ3lLO12NdCwSGB7dgpnpKZQWphU0aCfBHlhCi9PuCgtW34XOxtRSz02bRW49hf32b3nus6OjXZ6GztMKJ2FZUNLkssVVmXDd74ZwX0x/IlSihGZ+tNh2sz7FW0RoSMmUWIqHNCihfDkx9MP9SaRyWsT1ln4bOrq12fFlKVkMSmt6IYXXSdgti4Dhfiw6zWVs2+DZyMeHsGXgFBRSIxjIrUM2WWjQY1CMTW3EwhxnxSGOUPyzVDy0qCfhsPmNrlW+CGrxiGRkkF5VG47T3McNs//OaU75Fly7lKroXKJKqJRn8fIXb8aLfnv7quztKWd8AkFpL7LJBDK0X5VE7IJ2J2jbzEKawGNR7p1KMI9KeQF/8r8eiyOOGMTWrQMtXag42y9i8EgN1WpEtAb33DeDC57/cWTjNcmckGI9xmccf7+I8sIUvvTF54vT1aEm2LbBXtIBKe1HJhK4joG4YFkHpCbgrFyaQXFuDN+47uWyigPt7BAw2CW7WkCGblikltEN69V/cDlqi/uQy5KGNYoUbXmTBenq1N2w6tfnrh9dgakHfthwLcajBRxfeE3b63P7CQV857bPOTtesgFCeBFzNryk/9Uc+BXIIe8i956Uboj9bz9XYTq/F4XrmMxEf4yx8jWd3SMhPbuzxRuWWtXapIftL/cVM/lpoeNtA0D8GbUD2JkuAQj5uVXG1EuWxm8+vxmBAxgBXnssfJcToXs88462ZO5VHQGajtbYKOy3boXRgsJugLNHltkNAwieqFO25FOhpFPjJWjbI9QeBPJEZZeFHQelYQmAoQe5Wcmq9kZ42J6Y29eYaCtZQIHRgaiLkVl6zq6q2NwKd9N9CCBwwnrSH6QIpbi+QbS+wvg1P1t8us8yXzVtgxPbuZyPhp/pdxtyPfgz04UASKZzwlVfmB7zwJx+0Re/t9qPVpkSInonFW0p774tKGkHclpQkhpfVI3dNQpxw0DAdvurnTDrcvA7ZuDRkLxt15kehvjmp7MoLc41umKZTqMhMNHfeAT5xAj60xsxkNqI/vQmnLzp6cjRktMod4BkWwRFdjICoUoFoseoSDfj1/1D0FEdiqM6kkRtqJ4Wv5xzVIPuxrqfcq7MsMXNwFKoHZRmcOJxKbzzH8+WoU7GySG3krTFn17Bar+lhimouGfLW99+Az53xfcQr8wiR+ExC04G0fHZodc0t3vS8Vmccfowjjl2EIdv6Ucy2QiSzN7WQId/HVjRfvudU3jRS65ApTSOvvyApG+75PC4COqDxSlc+snnYN0oQ/CqiEUPPdBq+Rl+ByQTrSBDzYS4YKlmggYRBkDmx3HdNS+RIUnEu+/sSIdIxeI2rhxv0rlWw9bXdC333jeD5/7Wpags7kU2kUKmMIpUdkQT3tMtk9HH7/oO9vzsqiW3/Y78S5CNrW/5ODjsqBzun/wRvnnL5Q5siDjOBZ46LZqbFHJA3LQgpmN0y4gIXQEJlwn/Ld0S9z/fhXcH//LoeSTJ+15riAaZwuozmpYCED5w6PHP9niZyvguP91QUZpXLUUFf/ibF0iXo/5rsHiXF7/NllvRa8XRkmvLC/WzQrPl9Wc6kIOV9ULApN0Msfi1Sth48gYQ2nE8vWRw0ZZlUGHQGWfuba6KgExmnDVfhEWv5XEIZUs7ICK043FyZp4uH6oxMG2GL+oWXYS5o5loXwGI0boEoNCG19v3aELEoMlUxgmJuZ+m+zCthV3VJujmvyM0x3D2iOQ2u3ZzCypWA0DRjkyTTqKhVd2sSTAsIJatWrSbiF7WrbbCNm66bw05KOFdqUGFIqJufrapCYKBz/CYNfXdrokld3jj/VAXjbt8iU4soR1TLoaR4bUYG9sTWvg2bEoBkwtfcwL+aNx1ocLkaI9+FeG5EbymlCzTktBlhjx71YbQjag/uQ59CjIo/h5Ib8BwfiOGcusRV0ocKcNBUBX9AwXYFIGXFquoVH613hGr0gBJRlBlp2MkieqgMxuQt6l3zdUBo5forWF6cs3ofWDCcM42E0jSqUo+CkDKxVmUFiZwzddfqAVt9+F23BQBCGfTP/bJn+Nd77kGKO1DPjvsdAzZIcTjLjeJ19PzLliL33vF0UvvBGZqsNPhBfc1L8TxZdHOIveqr92HN/+fq0Q3kU+mkS2sRTxVQCyaRLUWCF3pXy8+Byccv+aQFGzz2KxbEB5LaT+y0ZpYx4sIXaxrScEiPbKEcnEGxYWJA7bite02j+9qdIroghUEcQklPPvJH0epNIasdHXWiiUvnb2o3SGlx4US1rvG8+P34J7rP9S0WzWsSZ2KjelzWtZHazelEc1N4vJvvcd1VUxypp0N0wM6ByylGwvdylFgxTVLenOaKSO/cxa9QtcSR0IDIQks4pfYHVxR35dm4xt5pD/Sz7WI5OsMDKzBnr33o0aXTXkvMxA8rcnvq1duLgUgfOAkM841s7iMh3y7fWA+AB9kzUnaq7fPPa7JEy/+BuD0OIaP5Ne6BSA6U9Ec+OOfe6EwxZDMrMHA0Frs3X0XQDu6Vsnm3sOuq+TzrobMCukmMbtphaygb2dJrKArk+vDUcccj5/f+hMU5/YrVUpbzCEAUe682guGVsMCTnTsQgcsT3MgNpdeQGI4O+oJ+zWcIwAAIABJREFUjo3OJQWNCeWbBMXy0NaAP54TcSvSDBdvlrth+ORB6F4+Inj1U9flO0ajM8qZJ4RusCRuE4ppoMUHPOH149HKCERs9j7UIrSgT1nx3SS2tiLPgRg/XNKz87XOXbPuxICOqyy9l5lqYlo6YLW+CPmCPOXU07Fl8zZ84YuXoxosF6SoL111o7JzILvRkKthAKiGRCQtXYz+1Hr0pzdjML0Jg1kHMAayLO5i0vGulGohyKAInJ0M6jIWZkn3eaRfyF3dwA/7wrVkFLWhOCprEqgN1K+fZUGH2DA7Ebe4RlHIzZ/JeXTmAOwGiMMPheByz1Gr5TqBQVBChQXt4n5cesmzDihboqGQ/osrUS3tRS5VcLz/zJB0JvicoLD8r/7yBDzh8W42m2DDQIfrvKzwYXCfBt793T9+D5+74iZUStPIp9NqW9vvAAiD+4rTeOfbzwodow41wbYPQAjc3n3xdQgIpmJOtO06IKoBEX1WCUFpTgDIRz70dBy2pa9nK16/8/LxS27FH7/uFOw4csCdE3HX0qynlc5Hi9/7QvRTzvioyzahsxePiZa8mUHEkuw+t9aB/OK//0GuE/+TjY1iR751JsjAcBIbtmZwyTXvwHxxSrse2gmh05XSYikBcleYCwCNsEti70gytRScuL/5oMO6J2rXK2GHMdwVvEPDbjUK4GF0nVrxtESiKAxvxqYNW3DbbT9G1QCITDwllZ20erV0yw6Ic5/pwQ84EkOuby3m2XKXGc0VXmgrjsYqLWAFHHmetVI9bGyVVv+oW0031LhD+eCW5T12QCPkTZUs4CnnXYSFYhHfuvqLQGVabfFUc9AARroAQQdi8xzqHvztNW27FQjRzkUyk8fateux+8H7UCE3hY9P6yqY6NjvVBqdR2b6PSti0ydJ0WvEccu90I6LzZrKzDZnvS1lWLsiJiwPbX0pqLcHL210rTvCv6vYXgpzPjtUyG7XoHUpwm1a8Jl2KQww+QAmBBN1h6u2Sdot7wsDMWYHrRqacPxbaEhsfw2ANN1DoUuTdIUUoFlmiQcwIpJf4FFM6MQip6jNc7VbPVkkgi1btsoM130PPLBy18Q61I4QLSAsHevHQGYDBlKb0J/agIHMZgxm1mEovwF9mWE5coKIStmJvMtlAoyKuE1RCM6OxqP9U2PlR8pTVs9VPobqEhtbIDrljjXCW2i6gkibjJAVxyMVRWUojtqaBKr9KtpfqdPRADoIPAjumOPBpG/qawKcc84mXH313QIMaYUbi2cRS9KqNiOapxpnfWvsPpXBALjS4gQ+/MGnrVpBK25OCw8hm3AhsKnMkLhhmZD6P//fE3HY5kJPxbMVt7NzZew891MIginUSvtRyPRJcRsmh9doTDCL3335kbjoJScI0InF2N1Z8aw8rAsYcBMA8p5rERTHkE9mkBYR+ojoZ3jeOMkg+SalWRQXJvGOt5+J005dJzkgBFbdfozGxgDEpz/nElTLU/ind74A5z3tcFeiExj2SMnyKV4Uor/r4q8hsjiGnKS7u+tBOlUEIMxxaaIh3/3t92Nhcpd3SK6veGLfnyAaUQfDpgM+9tR+fP76/4t9k/dr1ge/oVa7Yg8dV0c+JqYrJctoWfKOd2Qt+Y6CE7GWZpq6dECccYoBE5e4HkMFY7g3cqmrRVeqk8VtUhkJDwdYEaq5b4zUAuCvUg3ZsgPinGjY5+tSDM6ZkmRBbcXU57/bK3y1ljdBj1ykUQmo61+7DVN7bnfJ7q1muVdr2w/rejootMOCSGdJ282gP6z7vQobS2ZdVqA4P3T/MBWgHUuiMLIFQVDBwuRuoKJUIOkmJAG6R3X7CamEWqx28tCwG1oeNkwo571nlryay9Fc0C75d1x0FeTJs0gIXa9MoL7kOFQHYfsn2ozG8LbwK0I14gNX6T3cthfC5lqm6uRmQIH/FpE998V1LxwQ0mtWfq7nTdZVp3lI29e0In5woITImRuUUaN0v0TTY3a5ti76rGveSKtuQifntrnL0STedceggMwARLtWeiQiKfZCj/Odo5pBinSH1F1KX7TUnTDgjpqNJQ5S/vebXw5+mKACB+6z6Iosi6NtcrnqMTKb0J/cgEFSptIbMZjbgOHcBmRSeU1bZheDIINgo4pSyYnAi/PsZvRwb3ZyXh6uZWIR1BgSmIqgmuKfUVTTUdT64kCyuTJtNxvfooIt1RCZDgSYRMcCRJZz4SLAWevscqt9fvBlPZ3cbHAdPc5R5qzT4dvVUnMlGRmVEn7r+dtx2qkbceSRg+Ic9ezzP4X9Y+NI0A6XblSpgnOJStCq1lEx+WyRgnZxP975NpctcaAFLXn/57/gUygXx4V2k8q5/AdHI2KNtoCvXHmhaD56oftY4cztXPjCz6FUnkSstF/0Jk60PYCohnQG5Vn81oWb8JrfP0W2faCC7dW4TCV5RC4tOscBPB6jrhGAVIr7kE/npVBP5oZFP8PulUy2VAMEpXnJAnnTG0/E0566tWdqmR+AeN5zPyU0qdl7r8Ub3vpXeO0fPB7JhAPhPWlMZLKCznwMJLwTf/cPV6G6SEregArRh5FMOmoZbXFDS3Ed4HogoY24AyBHFV6BTLR1sCQDCW+6+79x673fVaBQc8nopE7xWSm6SHYy5EnpGoQywWXW0Pybdk1Y/8p3+XHZIbYO93NqRPgeTTnPrEgcdwXvRJWT4u0+fGcRPEVIn54DqkY7Xo2r6pFfR2sROrnivQAQHk9YcDyCLx1DxlJALrp01WQ/orE0gnkmBx96tnotLwUeB8+FF6bV9SUT0kCI0ImifR/mLsBLtxvWm7QxGK/blaywPK81CRJr9JZuO5byAPHzClRc6bu9hCJvV8w3JI13uvviqKGaDX6nqS3ccjWmtZCiXMPyOHMi7ldqV2oz3z4Vi9e4f06p3zIQYZ0N/mk2s6HVLTNFCMQ1dSks3lMeyNAUcimGlSNrLlYGCsKxMwCiHRLLIrF0dssgMdBikwAEenbsNjCSJWIAQoMAmx15Wg2idGE0KyR8B2mXwZ4J5jblicpd12Z5/q2fot3O2anTy6N5uY7WdyAzTu3SzHWd5CtTj0GAMZDejP70BqFKDWapyVgv7lJMgZfuRbkqmRikSbGLUS5WMD9TedRTpUhlIpio5WKg8Y3rLEDsahs/rQFG64Cwxm/WQ/ns542gJDJWRnx3CZEWoYa1VBTl0wtL9iXU4ejEgMvG8KhVmpFRrRbFRSqVrOKFv7UDJz9mPbZtG0BfwU86B97xL9/HpZ+6HtloVQBAMjMQOiqxCyLdCC1oaVf7pjeegKc+dduqFLTPPP8zUtCmKnOiY3AAxOU4PO3cdfizP3WWqr0AAusYfOM7D+KP//eXUQmmkAjmZXY9Za5RBPjs8JTmUJqfwHXXOepOPB6sish6peeDk786dyn+SU2EuE2FRe3SNVgHpFoaRz5D6tqoaGdYqJMyw3ubVtuVsgMgjVa83Xd2GvM6PoKguA/zu29CrVrCU57zXLz73156QO5hjU5YV4gQPZfOKrVsGElNeHcdEMvlcOPy0E+/jIm7b1gySFsy52EoeVzL4d96dB4/3X0tbr6TTlUKMkJbXbWy126Gs9xVNywGwkZdACG7HQIsQi2IA2Gm/xCrcvk9qVj8u7Oej0QYKBvFXHArdlc1SNHec1JD1BBJZnH+816LifH78c2rv+BAyCOuE1npSu789wfXhrfz/TjAJdtQY8KZSxXS8t8rWZ4e4J50/PWOxPo6q9rJDHrHG9YFJV1bXaKWS+Lsdr22PF8cMlWz2r7U3g4ZzUlubi+Ur6t99q6dkMLCZ0UCERZey+mgGihgWkxIp0CzKnzKUFhzmAuRbte/RlmcS9dRSaexJNL5IRG6LS7M1MWkltAdpqdze9q9sDBCK6jtYdXQrdCd4bZ8mpVaD8pvw3wIXTbkvOo4CzXC3LRUMK0PYFkn943XlYBE5ZaHQmsVXofniQCJHRAFEJpOLeuwsMNOAEhoDKntY6OD8c+wy8NtqauXMMvqQsYGRyeK3WMUyNbqgupW15WBxW6uuSVgos3zy19n2FVrLID7kutQSK1DKpbDmuy2hr1IxQsoBrOhqcdUcQ9mSvuQimawY+TJyCWHpIsxVHC8+pAqRZChuRjsYlD0/StBlcrEUEtEUBuKgYCjmoshwn+zq+Ffiy3OZSPAaHG+9D4TJ6mmj6W7t+Lx+Enh4dfmykjcVURk0pvEiwClJ2hgoixY73xQu+HSyZ1VseVjSKejUsTaNQlceP52nHDCKA47vB9ZJry1+Xzqs7fjH//pa4iWJ5HjTLqAkCEkknmXyUE9hha05eIkXvFSP1uil4I2inLgOjqnnPFxlEtjiJcmkck7ETopWDy2v3jTqXjqUw5HNKqUqC7uNz9j4r3v/zE++KHrRTORiZTrrlEUbdMRrlZBuUwAsh9XfukFB1RMt95FAos60DCAsRzI8NdDChlF2vv2LWBhMcBVX71H9CzV8n705YaQyg07qhLPl3ZAhIJVXhAh+knHJvHP/3yurLIXIEdgVArc9fO6138d3/jWT7G454div84O2cc/9/d43OMO69k9zE9Ef8FFn3FOWLEY0n0aSEghOq149Vr0aVitEtG5n0PJY7Al86yWp4OJ6JPBnfjqzZfIs17e4gQaErekdGLPFctRqlz3Q/6UgEK+f2WaULdhWhCffmWZIeqwpba/FLJLZ7FaxV2Vf0GV/Exp3JghTAKRZF5DCOcdm+BXSMP8qw1AGl7gofn5oXECl/FG7uLZ2vuiMuvM9uJBosrJTaWFZ+97ufw3rdgPC8wOxIit1mgCcxMy+12CZbtP9oDSLoLfbZIaQUXYSyoSa+3yYaMdA0mzZhWo7ViZUEkins7JwymQdFYveV3E3T7oMk2GuTZpp8cAhvrc1zsLniuVdQ44nkZTMhF02DFSgbh0WypCaZSPFdPStfDsf+WclOvLtRp3v3g3apcI3D1XLeu+NAAQFen7xGzThZj+w8AVgU2o/aKNsYIa2YYCHjmOulWpHVdcKE8s7FhYRZFKp51jV8Xv7nbuXxS6QImblDf7bX9fYWYrFctjY+EkARpbBh6DI0YfG44qV1kuLt/Z5QR2PF4vtifHSkKTcnkZlRW/f7Bu49Vcb60QRy0dAXUZtWxUwIUAjPjKVKlluxgNAKPJJML/XatzKFxwb4JCihcrRNzPWwGR4ME9yNyfDalZ5VPy0qFxHwdAHMXK0skXUCkvohIsYseRWZz3jK04+pgRHL6lDwmlxthYi12tOkex2qpWYkLrue6bu/Anb/yio75kCk78y6wMFuhS0NI4oCqUqFJxCicfm8Y//fOTtaAtd62V8GfUX/f6a/DNb9+CyMJeZGnDS9ExM2BqVXzg/z0D248c7InqZe5KpXIVZ5x9qXQ/gtKEOGA5h6U1TtwsltQE306wfdmlZsVbke12+5EOBqlSnM+pNmWqLLOyZpDx819MYHqmiI987McOaErH35kIIOLc6CKVRQz00a52CPFMP+LU72iXmtcHrwlxwpofC614e+nsNAcGvuvir6M0cRsilaK4U/37h9+Ic560fVU6Ys94zqUISvuQRkWseMXdKzOo6fV+B8TdQzMP/RykYTV/4tE8ji/8QcsRFyes/CQu/+a79Z50DpCO4upUHwJFQpesCKLyznOT2gTI3LoYeNRUJ2IARalZ0qkJwUw9P8Rth1uIOdMHxPBg9bMoJR9CeXFK+jGIsENZqTtILsve6WAiq9uL+CAvf3ABiFhIxg6MQtTtAFhhUfcxPTQAx5IiVAugcNa2x+K52/FpWP7Rd8EuOdwDBXI2wx7OLHiFAovZlXRQlg3SLN421yUp2GXKy0s49wTcjlTq9BUs2I0SJeDKimIW857zlOMLuaHgdzQwsK7P8OlEpk1Q+hmBDo9Z9Ae6TyE1TZeVsVBQJS855R+HTlIEKqRq6XHZSSF4MvBg3RQRhlvmCB/uOr7ye+0+iGue5YfocQuVSrUdMsZKSxPHLG7HliMY8MbJAIg6ZuULa7HxsGNwzy9/jNLCpHtpG9Dk/srYeSDC9q8JFERiMeQKQ1iY2S/i3VaftuL2etXnNsVjlfHz6GItCteNhZOxJn04Ng8+Fuv6j8RwfoMwDgk0mH1Bp6jifAUzLSg7Kz0WCgNxzE6ziHkknjsr7d3Kv6+lowB1GNRlpGNAJupAB7UabT/uWNsCjRVAhuVkOIqM01m4Fbo//Q6abkkLDwMbatdpFp3WVVSKnJQ6ITB190lQnMPs7bdi7eTRCI7OorrGXa9mZxwGAwaLeMyJGTzx7FEctWMQmzbmEWsSwjvQUUM04oL5/I9pJG756QRe9srPolIaQyaWEIco31WJAnUeJzM5XEHLbImLZFW9FLScURfaTWjFezVqC7uRZUp5dlCE1Cy6/+vzvy0ale71HxFUJIAwBtN/sPuB4jhyuSFHWdIOD2k94vJFCtbiflz8nieJFe+B6ltaXY5MZC+WKrjv/lnpZNxzz9SyIIOgL1Iti2scuw0MyouC1sNRJBIZJKj/yLhQxXiKTlEZ514mGhAFIIvTKC6M47JLzz8A5zKeL3bBorjqq/fiTX/5JQQz9yIazIlxwRve/Hy84lVPcOL9OBPFu/vUaq4jRg3Z487+KILSGBLVBWSFKjeKVHrQJaJzYkmseIUUFW7kZ1e+peUGT+7/05Y/H1qbxLotGXzgK3/uzBcYjiq+Iiog59rFQly7htLpcNlRrG1j8v4gLZHaEeug2HddcroTtZsgXTNFVCPiGAjUgyRknQQhD0U+j5ng56hFMojURoDaPGrVPcvrXP3JWL6722r6ujsfB3vpgwdA+JBNZZ2DQKmHPJFVOXIT8R4iblxtj0lnl+UtZmh3VQag95X4M84sAH3BcO9rXf1vLgGc3W7CHl7eC5nrlNmj6MoakFbbF2pbuU4/Ej2EFrkNGpQIIqQY+AGD/u7758DvFkh7VrURUvSrQJzflYRy6yDoyqSLoM528kT0gUDFFfT8+GAu7Jzw3GtSulRIap9rQMmyMfg7SUhXEGLHS2AllCevyOdy/J56uYv9pyWhN5w+3r88F5qkbr/j93mfcL2WL2JOITZmLPITWRQGNiLXtx5je+9BsLjPzSSJy1jTZwnFaWmXpVVgoa3FqFxLg/laXY8+4LHOrCti2eU4efRCnLjxmQI4CDbYoVikmHuhgsnxZQSLXVz6nfdtuljpai7KS1gARkw6GgI2CDKy/DevQXlYdrXFpSF8XiejoYtRdbOPDSCDNCeXnRFmoHAWWn9WE9qkAwZ1KobcMKyxXS4ACw297ilAFW0i7wHLNPA47c2FFYPW+iKHIbF1U2P3g5SroIjXvnoznvWMzS0u65UzMuSxUY0KELjvgVmc/7xPoVQeRxZlKdD5vxS2FKMLAGHHhABkVgBIvVMQIBbt8pyA4EALWuZz/MWV4oSVSaZdBySewmmnbcC73vUMObZeaEOt9B/xYBY5ObY1SKZJWcqq4xH1EnMoLk7hnW87I7TiJfDp9mOgjh2Nm364T0DGvfdN4b+++Aupi6pwJhwEWJzwYbc1Ugs8kFEFnfC4jJiMS4Hs/mdBzCKcNCt2iXhuSLtiTgb/LXodm2ghAKEVr2aBmBVv92DOjUCDTuMPP4/y7P2IlWdFHH7hb52Bv/m7CwXgxntwD2u04v2YXIeJ4qR0QAiGk5lhB0C6sOLlPrcToqezMWw7No9Pf+NdmJofEwAic2OEDcy94HmSYl67GDIC7Fbw/VUHKWrGG1r5uu4G7wUu2Ujbcsu6/9n9kGylCOmNDq7w2bAw/G087qmnY+yBBG688TtYWPiu03+s+Hl0TSofRADSlMPQXBStOJC/Lgs4oXk0nkcimUFxcdy9WFko2Sz1IzEUfhqmJFofotxDmwGxwt7czxrGrEsgKindNGIg8bqTm75VMasvYluXaTQkGNBRlxj4GYvHECx0kbcjou2ouzbCWRkWUvaCbCoATBPia0Coy2k5Q+L7eytQ4YuMTmAcC+WqhloNn1ZinSSpZtQNS+55AjEKSfmw1aAzro+gwtecHKxrXGeYxKigpZDbywpRaozsilHC+DN54dORynISvFl261wICPS6O/p3vlRkEkbOeYv8EV1uY/4kHLvmaXjsYc+STIyZ/QH27ythcb77wudgDeVqr5dp3exg0FVKwEaGQQZRJwTnz92JaLnZTkTf6ixQ/z4BguqMxCVKaXvu7w442N9dYejuK3GTgi3vChIpGlmcKAXKfY8FJPfYC5wUUKEhZlo4RqkviyaEIkNzA/mTwZwKol3AmnVD6rO7s3vvQH7t9joAoeCclrilefzeKzbheRc4DZCkU0ddl6O509HuHFrhNz1dws6nXSop4YnKLLKcdWbhx5lnoynxCMWKd0bCCD+s2RK9FbT1GXVL9aZRDJtaTnCcwhv/7Im48IJj5FgSBAKd5H7YgXr5H630H6RfJdKketHlywTbCygvTuKPXns0Ljj/KC2mmRzeHbjyg/V2PuVSsf6lHoMgQ67E8gLnzl2hWq0gpqGfIcigFkFBKp9BDITkvwWI6DXEP5lfEiXoYGYLAYlcT677IXdQjR2Qoojriwv7m6x4u8/t8B3FnvtblyEo7kVscTykI91869tku712xCyvxax4sTiOfG5YrJkJQEI6YEdWvO5CWC4RXax4v/sf2DezO0xAN4AgVCyp6Z0FtVOG8AfsvnDNJoR3YMRRrTQ3R7rLPL9KtQonGAzM2PLOVUvctFScnskPYtvOMsbnfoFvX3sNarVJoDKx2o/gR3x9Bw+A+IcmM7BWxD7ix3xo7QAfMKl+nHDSk7Fl23Z86bPvBSqLjanRj8QeyyyxiqFlZlyLykdiX+StqsLultv3UH8r7Uk4a99OqK4uSFbvSOqnAyC1IkW8sgOeYNvyMnS78iQy/YO/nN8x0ELXsjIsbdwK3bY2wk2FmLlGSWGsgXimy5DnoVKeuE8EjXbuQgtadasKbW513/kSlLFT+15fwM3rQJLRtZNohXxIzaKrh1p32/GE1Ksacv3rMDiyAWN778XiwiQ5RHXwFJ5Pv4A3ulWPF5sPBOylwZlbKT6bighzwxLDAD3P7q2tFDWlSlp2iQ84mncvBDjWPfHWJ3/1aZesu3PYOvB4nLblt7FxcIfoMGamyhh7sEv78x6G6WHrgNBZSnQYEQcy2L1gF4MgI9RlLC3sOhF9O8G3dRZ9OmD9WjLtRdihUJcoAQ90i1Kdltgbg8DCJdybtoJA1ABHKPauBnjJS04SgfJRR62RPRgdzSOZbOysTc+UMLV/Ab/4+UO4+aZ7ceP37pdikWnx8VhKnjEU1LrMDWYbsHh0xQs7Jg4P100S6qdZ9R+aSk7b2Gc9bQSv+8MTZZFE/MC0GE4MPoE4uyD5dRoK6GaepfCVrkUpzJZ459vNirci4uNuP35B66x4x5AK5qTrwrH5wAdfhBNOWNuTrsCA1RL9RyIlmRkEIC5bgonrpCtVxTHKF9i7Me0t6b0cOBe1U864BOVgDMV9t7q87GRGhP1ClZKwx4SAUUebckCD3TIXAGldDxao1jHTPzUkklQgUsgsNNKyhqQDJxohF0ZIatmb3njS6lnxPucycS6LLTwkXRg+4755w1tUvB8I5a+bD6cBSPGidqZuxbsXucyAy4ahNkiseHm+ODYW9ue2cu/1H8Hc+F1LNnlY9lkYTBzTcle2n1DA93/5Zc+KNyJ0Kud6pRPprjeh2hA2P4z6xe27EFz3rHF0qmiMYNY6rNL79GhYbrl6F6SepO6se2PuXEYSeKByGeaqd6p50q/eZNTDA0CsgGvXMm85a93NZXuoLNtD+ytGofEAznzCBZicWcRPvn8FEMwfOlbBMvNN+g5n/FbjBuhhjNoWek2/4HUkM/Ytcl6kcKf2gRSWDh6K4fJ0inJtUidaVv5/+AByDyqhA/naBKFJ6bJWzPqCbnl+GVWqVfaGN062nO0TgYDZ6jbYKvO5xmwT1TVYyB2HyZaX4loF6H5+hewvAYvqLcIAQRXSL+lgapGnfuxyJmxszXqXvOV4GqObjsWWw7bhpz/5Duam9wIU7InVt8cQbrDF7f5+phvUUOow3DNzY5tOh4IKf5udbIZjZUDOdCftvtc8RkscsurndNvAE/Ds4/4c6XgBM5MlTE+Ue9JydHIIB3UZXrrMwhCQQQ2Go0tV2c3IRVETHUIPXYxORN/sOgiolIva2w6LAi0M9Hy7XAzXMWDxXAuYhVHW/0kdZCK4o7u4dPAK/uA1pyGbS2DTpn70D6RRKKRQyCeRz7cONVtpnHc/NI8f/WgX/vovPyv0GQpYCUAcbSbrqDPxtBTdFPS2ByFNAKQ0I7axV3/tBbILvcw8++Lit77tBnzu898DaIGaW4tMwagvDAF0VBFnxbsgBe3fvOUUnH3W5p6TsP1sCbPijS/uQyJZEOetL3zlj7BuNNeD/sPlZSyn/0jJjDodo9JOL8FuQXlRBPalufHQirenXAua/THXohbBW99+Az53xfdQmvgF4rGYdJSS6b56xgpT57W74YMMTjKx8yGFLQGS0HXUXUmvcUnnlplzDcNroJi6rp5c9wJApvDKl23FRRcd31tHidOS1O2oE9ZjznBWvJjfh0TCBcl+5Wtv6vl8sZA3jcn3frAHr/4DWvHuQS6VRaaw3mWc9GDFuyb1WGxMn9PyFmUWyC0PXIOb77xOHdndu14Agrz7FWDQbpfWu9WadEWcpa7rcFKR42CGAhOZOHAdDZFaSmfSfmYAxKWmh65aAmEI8FVjouvcFVyCueodndUtKz2EDrHfP4wApO1bu55P0XYRm43voHA8xAZ4xd3hg4OOFYl+QczV8ljdCanteJiV64pr720BvzCWToAWyuIs5Aucu1x9K6DZkhbjrbcb6p7OFrUGGZ64uRMAwl3wZ/hbdoB0nVINLFdBAAAgAElEQVTcc1wsCdxPCXczqi452hcvawFvdsz+rL2BhJCyo7OKQtFgSCF1FkLcbjofKg73tSMNp0hni01v0dDB0P0z21y/y8HzzmMMHbpMs2TdHhVWG9CxhzB1GMmcE0VGYyiSaiZjUE8lD3fPLIu7uKQGUhuxY+jJOGrtTmwc2oF7996GK390Mebiv0Q10qKL0MM2ZFa0vKjdLy9scKV7s1WnJBJBKlbA07b9KY7b+ERMTZSw664egi67GKNVWZSPG3YutJMhom+mftPWlroMYXqsPsioi75d56pB9G3aCwEhrlMrv4+QQ904c+xydJxTVLW8iCCYF1vSxz5mGCefvBYja7IYHMyEXYz163JdDdtyVKdW7kcU2F59zd34qzdfgngiK4U2uwvyf0LBCGfFhWKiAtZwwsONtWhPrANCcfHifnzx8xcIOOqFCsWzx0Kd+/uJT/4C//yer6O2uAf57FBDCJyzdiUAcZ2CpdkSvVOVeGRmxYv53SKu5hj84EdOWNwLsGqp/yjPIEdXJaGWMV2bouYkavLMo8MXAci06Fu+etWLeg4/9MeUeR3ves81CKZ/iWQ8Jc5iLmOl4GbzZcbbaYKWggwtcMOOGIteN4HlKD/mqlZ38jMzg1CjRMqcdHamce4TB/HmNz1exrS3zk4E5SYrXszej3jCdXI+8snX4sQTRntKrOc+hYYIt47jpb/7ua6seKmV2vOzq5bcv/2JI7E1e0HL+5pWvPvLd+Dqn3xauirVwHVGJc1cKbjOr0WT0OVRZ50Po0oquNBOiTtBGlCo70NSrOR0qSg9DCvUzonr5nBygyDTdVxkchMR3B28G0Flsqvn0qNh4UMAgKwwTNEYYsksKiVNqD5oo7o85/igbdaoLg0z7B3sSys++WrtpNGdZDY9jWyeNIMAC9MP1WfPe9pWi9nQbgBGR9u07JSDbAEc6h9MlG26By3Oxf2NgE3pWqJ3IMXJAyEUugtVySfEaCFHjYeJrH1jgpCSocsZ5Uw6Fmaj63UW/DGzGXlLjqc2Q3Jx1PrWdBx+8WxWytY1UT67PBjFxUo/1LZw33ytCX/GYwxzTZQe5u1TRyF83vIj6SOxfeiJOGp0J0b7DsfCfEUyKnjEyYEFXHbdP6MaWRAQUo4ewAPbp2C1vGwdXUM+/r24DKC2rkeilsO+B4urJijv6LZoXmg5DlY6isr6FGrZSF303fD9RrCxkn1tQzaG75wm4EEdpZYVffvib6VHhYJw17Go0+s4S0mOfFKpLY4LT63G77x4E3buXItUMobBwSZjgxUG0UAG3X2oQRA1j6Qjr/xxx0g3Jie2ts/uPfP4+7//H3zv27cIr52Uo0Sq31Fz2BVpC0KaAEhxFqWFcXzi4+dhw3oW073ZxlqxfvV19+MNf3YlquJGVRCqkhTMTNemVkKteB1VaQbnPnEgLGiTcWqtupsobBQeX4IgGEd16h7EE0n87z+7EL/zyjOcq1KXomZeataB8PUfaZSQFfrVWtF/iADd9AQEVmpZyzG99JPOircXUMfz3ACA/uQLqCzuQioSU3vjIRlTSfYOdRvWuWPx6yZqQpDhHjZh57hVvkyji1rdLY3dPpcFMo3i3Biuu/alsrYD7ew4ncbXUZl9AIlYVLp37//gq3H66ZtWpSNGK95yaR8yCKQDQtCYkCyQbBi06Bs29GLFu/6wDBZjD+DLP/i4M2xU6hRpWK4PohSpKBPMCfzdfS80Nw2JdODE8j9sYs60Hq4r4gBIPTXd2fbW3bEifKdqYrrrmDg6Fr9Tru7FPeX/WPlh8yhb4tAHIA/XgJrV58EI/Wt5DAdARZLWfRJBkcE0q+OK07CLVkTR3i+Vx+atJ2F8bDem9v3y4bVUluftSt2eJrAm1B6KtJmb0QEfWdrZqn3otDPS0TWp51cobAQamrouInR9iYhTSRz5bB7zxRKqYvmrlBKzqRXbRXV9EgDhaXOsk+Afp4EaFdguybfQgi8MiQz1PVo0MN/DtsllxcHKzoHui2i6nC0hua48R9VFDbxjN4+zpKCf/oJbl4yB8uPDNHcGYcaQTGZQLi/Wi3kbWy4nnaUqRnPH4sjhJ+GY0Z0Yym/A4lwVc9NlTE/QitbRAgeGk9iwNYMPffWvJaeAL4NSdA/mYvegGllsPGMN3Qlf/+P21awrHbaIyUxsUGG6dNnZ+Foh0Hwd+Neq5ZlI1yOPpx3xpkdN16M6kkBwjOa8NByju0aWAA4TdzfrMZqdpeTrTsztJDdO/B2KvVcQfYsYPBR9K/CoVvCMpx+BI3eMIJdL4h3v+IaAj4QUKHxO8nnAazXAG//kKJx7zsa2d28kQltTnnQn3max0S1jb6VHA4vtKm1hq+5+oB3r//nrq3H9N25ASkDIIFKZAcTZFUnmHDVItQHuceied34HpFKaRXFhEv/+r0/EMccM96SV4Dpt5vnHPxnH77zqswiKY8jE48gK955ibYrCae9KJywnbG7OluhtRr0OFFyn4OsIpu9GDFV86BP/G6c/7jB3TFFOlKw0wvXft8v/yCWSyIT6D9KgTE/gOv08rkBA3Rje976nYkeP+SP+mJrAvjL/kAjsaSlL/UmS+SrJrKPdhY6C9kxqzo9pfex10CFXSNNCClbFLY3i+hmx4r3i8ucJCO8FWPmdHbPirc7tQgwVAf2vf8Oz8TuvfBx4P8XjKrLv/LSFFC/eG09+xidFE5Ss0YrX9EgEja5r1WzFy/N2+9fe2WJrNZzc/2ct9yK04v3vv3Tr438qF3T6DqadO8t0AX3yXIuJ05iTGPI54XK8bPQbrHdDbQi/k0Q2l0e5XEZxke97d45dpyUh25HvGpgxuh0iGK9cg/HKt7oYSbseupsQ6HIDB7T4bwDIAQ3fAXxZQgB7tAfmzBiLPpnJPogXl9DDKJLLOsEmU5WtgDyAQ69/tdXUchPg6KhD4q3HXJ98J5p2+7oiuPG/6D/YVxpzCxpU+1oW8XyQNVsZ89iSOZx77jNx4w3fwew06XfOmtF1ErSlHlKmVIcisy2e047spo6B6GCS6kSlWRssmqUToR8TVJNa1PzxOxjNGgbpgpgTFPnGnGlmJ6CGmgQ2RpFI92HdxiMwNbUP0xMP1XUeHGvptljXQDU5li3SdB2vzx6LHcNPxjHrd6IvM4qFuQBz0wGmxssol5YCy0QqCooJP/Otf8Xk/D61OGQJGcjs1kL8ASRjGRSDRsexgZGNWFyYk6R5HhuLPSdCrsrf47EMztr5ZPzkllswse8+pb8pz7eDe4BZHs8/8R+wWl0POkXV+lzIXpW0KFKgwnC6FjtUqiEyHSC6WEVkvorIXAWR2eW1XNXRJIIddC6zjwEP/nspFUp+KueVv+O/6sCCL1Rx/FGXKHGbEmE3l3cuUiuJvtety+L00zZg06YBjI7mMDSUFU1GfyGFfCERhivu3beApz/rE0hGFqSYj6cLMlNKvQW388qXbsWLfpsuUsS+jiokgGNVJx46uChkvFz+Bf9kofWXf3M1rr/2u0ilBiQBPMXANQEhCuiVjtUIQHxx8STe+pbH4qyz3MwzxeCNdsAr75dpMZiXccELPo1ycRyZSIC0FH4OgMjMs2/FKwXtBK64/ALJ6aBLVaTL0D5eMkEljlo1osLjr6I880tEynP48rX/iMMPG+ypq+Mfz4Uv/Jykn0v+R3Yw7OpIwjs7EJJobVQ9WtbOCq3tnW9zAnsBQD1Y8fr6lvOe8ymZzU+j6MaUAISgTt3F2FF2Be/STyPIaPdeavXNFnS9hQlc+slnH0AWSCsr3gckr4NA6vV/SgBy5qpoTE553EdlzGibzK6Vs+IdCjuEzrCh8Xm8NAvEtXuPLbwayWj/kkFiJtLmI3O45Jq3Y7446zlh8WsUotv7td7RcIAhGd5jTuvhljRtSF3bIU8ceSclkimsX7cRc3Pz2D85Id8JuyChUF07H6SACRZ1Lnpc+92lf0MZ++vv+5Vu60NcX/0oAiAd0JJWOhmH1O8PoAPycB6HIHDLKmjnItXrDpntq0dlEWDGwl11JxoOVbeZbd6WtaQ5nlaUN2kwet09+5434++6Ax0Ax1aibXmOeWnhfLokshjoG8D0zLRw1MMinQ+cOB1z0mLXKAW+6DO8YEN7MJo4WqaV2Z1Qd6ywfvTSvw10WWdCeAomzCdgUaAS6kh0nXbczdoGv/sST8uMczbXh/m5WbEHlfMmXRYVCTfpU3h8ljOyKX8ytg8/EUevOwv5xDDm5yqYmwmEqlQprwT6gKNP7sOu/XcgqJbRnxvBUH502TO/a//tYsNeLhfx4OTPsHf2djw4ewumS3vc90j/jGWw7cgduOvO21EJ5mT8SdcI6VfNW/B0JiOZI3HRKRejVszg3tt6sHOORVArxFDti6FK16gRX/y88njUd23ptHFsTwnR8TIi40tDFSvrk6gcaQBEOxQGMtS+1mbgDVAIwAiBhjlJqbOU2jKLGFZNE0zobaLv409YgxNOGMWGDQUMD+cwNJhB/0AKfYUUcjlqIVa+iR/YNYdnP+/TCMrjyMUTyORGBBCzKOK2H3NiHu/8x7NlRb3oCVbeg+6W8ClCBCFPetpHEVl8AOn0gCRau8wDagSyiMcdXdOsVQ0IOnGx02L80WuOwgUX7Dhg29jJyRKe/PTLUCrvQ6oyh4zOPLsUagK6hEC2SmBOWBO49JJnrgpViZ2C3//DK1CcuQ+1ud34yZ0fEg1GL8Cmrf6D6efNmRKqtbFUeTpGlRf3N1nx0gmr23Ps9BI8v+eeR8eocSTF3ngdUpJB4uyNnROW6yovBRtdbpQrCSmWjQDEWfFO4B1vPwunnbrugEMWb79zEi+46DNixRud3yvH8Z8f/V84/XFber4Om7NAgmAS0cVxZAtrFYCMaNgigeNKAKTONW2XBcLhEive77wX+6Yf1MkrFfqHFClOjBIQsDWi5DcDIJ4+pE7D0pwr6Zg4AFMXtVsGCH/haqtG0GIhh66rIs9YpV5XqjO4K2BqeytX0Ie5puxocnj5++VRBEC6u/EbljbrUuOxH8Cqfj2/2s3sfycj5N0o1CEIdrAARnWEMl59WEQ3zXpL0c0HtiZ2WwdgCUWmTaHWcAObQL3FzLBpHfzMDZ8S1cnh2r75MzUNhbiCBhGqaygfgRgfrnzZEyAQgAiNiQBGxe5crwA0djjSiMez8p2gNO2WsdA921YoVoygFlKhVHxuDmfWAQlF8UqDCx3QPEBixy6ATPfF16hI0ji7P63TqSm63NJ3agg60rE+zM9WhF41OV5GtdJNkQ2ZxeKHs+s0JCuXlp/pT2XYwXEHkUzFIP+OAvOlWdy972YBJL+cvBFji790gn+d5XeBhH6yvXcR6M8PBHywy1Fdl0Blk+kU6uPQSH9aTsjReGG2pWmUqojtLiH6UBkR7SxVNiVR2UoAUqdchbkX7ITSPUooafy/girta2V81EFKHfNE+G3go1rBU56yFVsPH8DoujwGh3IyY84uRqEviVSq9cxv8+1lWgyXyeA6GEZpuvveaVz4gs+iUp5AOlZDJjuCRIa0obQAYBaV13z9hbLKXgrajm71bhfycirE9ec1n0asPI50ZghJWo5mBp0mhJ0HyX7QRGYTonvi4vOfPYo/eu1j3fV8AFqMSqWG0866BKXyGBKlSUmhFgtUmXleyYqX3Zfu3RJJSWMg4e13TuEFF30aweIe/O5LjsMb3/y8no7H7zA16j/KyEgAoWWbcFyZm+GuP6H4abbKaljxslgtqWD7lDM+4Wbzy1NCa+N+SNii6H1aF9PdXk5LlzcA4rpl5dIsygv78dd/fRp2arfsQDs71GkEpX2oTt2Ls598Mt77vt/vWbjvzkFd5H7KGR8DAUhEkuvXuM5VhsYBtE5OtQQgd3/7/ViY3LVkKJaz4q0DkN3ShYrFk+grDGJ2dh5BECDBCQA+6YL6JKy5kwnooDuWOWcJ2FBHMu2KGABxzlim++Auus5GPehQQwsj7L6nnLatUhGDBJcnEsFE9ZsYq3273gWxCVEnNuvukrH3ddsYgGVWJ0wLToh2QHVvs5pffQAiQXC8eCKIxuOoLkx3d4J+VZbmOIhFreoMOjku634cRF1MJFVwycKkA3V9E3jdD5lpPwBaW9vxUD6uAgIXENlDKKPoIDSNXJ43nMFQTYc8gRTkhSGBGvwn7lNNwYHWkfG7EdEUtmw7CdPT85jcd4dLTZX1x4E4Z86V2mbdEgMgls9jye1ht0sfZCtN+ck0rjpOWdaIAX2OFTUl3iceS+LwwuOwffhJ2DF6BhKxLBZmmH8RYHKsWz1T5wV4J5c7l2E7PptPIJmOIp2JgtSuXRO34fsPXI57pq7HYmW2rhEJQVrjQ38kcwQuOuVfu+t8sNsxEENlYwrVfjMmaK23cK8Z7SjZadIDDPdE9s2NT6OItXmGtT65ELlnFokHq6hsTKJyWDqkWwnooeMSXaQqTqvE/yuVonQ0pHNXrWDLYQWc8phRbNrcjzUjOQwOZcRdil0MujPFxJJ35Y8v+HZD7ITf7b5tNJfb7pjEi176WZTK+51olRQXFs2JrFAlyqU5XHrJsw6IerLy3ne/BAEUKUj8/N3bb8Dln/4GEighkx9BiiAqPSAgxFGFbMbXDYsvLt6yoYr//MAzZT0HqsX4q7/9Lr545fcRWdwnYYRLUqgF6NOK13VfGq14uwcgDVa8z/20ZEv867+ch3PPPV4pZZVu5B9hEduc/5FLpCRV240r092dA1U9tK8mAISCbVrxUrD9jeteLmPaS9eswd5YrHhvRGRxDDnpwjhQF0/3tS2mu7+amr+h9Efm3giwcp2dV77sCFz0kuMB6p6iNC3oSl5TH99SFY87+6MISmMI9t+B//uRP8U55xzVk2mA7Xk7AJLNjUg3TqyT0wXptrTqgLQDIOtTT8Bo+oyWQ2phhGOzpA3TkSyCbLYfiwuL4oolVGNp+7liW56upCBrd6NOtzIhet2i1y3t/rdUdOei5Zapd0fccz/ME0HU2fvqxKXljXD7d0X+DX2DwygWFzA/SXOg7u+5cCDCd36XQEKYDTYx19uV+msEQNS21IqljsarB+vWjtZ7iC9kNB2jzhzIxb3SofoOQs3LLovOvXLE7Hdl5rWJHiWghM4sHvVppX1q+L26WlEbYAW/aTKa1yM6C07JUuugdCahk/HHnuYhfNJ6Og5zlJJ1t0intSwWX0MhMxDUjFRdrka8AFS5/VmAdCHZrgdAbLt+5oYUj2W3f9ZN8Wc05Dg8py4Nf3JBS2oxrAK9dsOaiGawtf8MbB9xoCNaS2Fhtiygg5qOTj6rDzU62aoDJAMjKeT64lgMZvHz3d/Ejx76PPbN315fgQdEeul8iObi8DSg7DfX5dAjDtO7DXB4ad7OsqXFrJe+8JQ/LC866741BXc1uuYQS84jOlNFZCQf2t6G+RnBIk48NoMd2zNYuzaN4cG0dDH6+lMoFJLIZTujSnHgQjepJa5S3dIIKOhmMF4Mt/5sAi99xRUIShNIR8rickQqE0W+vB9ZVH74g0/FYVv6RCMRo6j5EPkYXYjOWOc95xJUFnYhm8o7nUB2CIkUheksll1ehJlVOCveReduND+OL1/5AmQznD2tSOHezUfqK+ZWVCNw7kbXoLbwkKRQO9H0iMvmaLDitWyJbbjoouN6LjxrtSjKQQy0KD5jJzsFY7j8spfiqKNG5Tx1G3C4nP6Dx5JinkRSLXD9LCOzNxYAwjEdw1evevEBzOjXcy3MiheLDyGXHdLZfFdMuyDEpcF69fPXama7E0DfBEDKBCCTOPdJw/jzN5/l5stjZTlvYiS70oRT+O7yOzsfQ6k8juKeH+PmX/ynZOX06sTG1fs5I0s6IArahFrZJQAZTB6DwzLPanlLMAvkpnuuwq33Xa/5HRxbpp8r3UpqIs6DuOeTWOSKaNycyuRl6zlhKbigcL0+K6Q0LMcIcDa76oxFvS39zEPdZb3j4Z7R9dR0fm88ej0WMr9AaWESQXHmwACI7IxlknXzxDjwZX/1AYgNrtFgumkXtcyV+DUFJR1daz3odFoJwfVmDwm36u8fAgB5YRitx3NmkhpNiwppqev++EVaWMCb2H2Fgke6DQoeuD4r2P3xMDpXmxlx97RRLY1RKHxaktDPCFrUdYq/I4fI2qlGvZKns+ZoyDrdg0keWrKPStGStij/106LOLxxXJrS3LmO5uOR49VOkgUwcjn5fk3E7HxR5vJ9mJ21XI+lFwedn7YOnIWjRnbiyLWnAZWE6Dlmp8qY3r9Ud9DR5fUILzS6KYN8v6Nq/XLPTfifO/8J06WHwr1ak92BFz/m3R13PmrJKIIj0qiNuNnvkF4loEPBqXCAmdDNQsLpf5ygm7/gz3lW6FmvdCm9Lhzf2M2yMctERIySouxCy8Tty0wOQt65u1+c+aTJdkijClANFmW2+7+/eG7HZ6Gxk+EAVKf1Tccb8dybbvrhPrzqNf+Fconi6Yqbtc8Oa0IzpUbzeIeIitf1LCruZr+6WdYvut769htx+eXfQTyYli6OgBBSsZhXQcoqixopGHgtODeqQLNArMPTawFoQOirX78fb/qLLwoVKpfqq6dQ0zZWAEhM3OacFW9ztsSBJrE7K97vXPdaLWYDxLpM1O5K/xHS2twZkw6IWvES1F126epa8VaLewRc0omLyd60YLZkbxco2AgslrO5bp5AWHrNOQqWmMiEaejs7OzFt771alk8iJYQidIcwgEQKZ3l+dD+43d2GLDJe9vyc3jfEwA7mmT3nwbh/vmfQSWYQqQ4gVx+jdLWqI1qT1tr1wEZSByNw7PPbrlDDoD8N26957uh9TGNCdix4ESbc79yX5Ux15R002ZIcGFIsea3DFwQWNg4eN2RhuevOm8pgGkMJnTUQLpshZ0Q+gdGq7izerGbPPTNXToabmVXWF0U1sSrrJ3tYF9+PQBIBwPRcpGQguRnShwCACTKwCK6YHU2e9zr4Xf3PdUAtEtMb0bYy7X9zAkkTONumqmMpRBPpoWbKQW5dQHcreqKfZkpdMW52LJK/aMJ4L59rb7IV+ROagfj+cddjIAv/GoZQbWIoFJEubKISrWEcq2EoLYoL6+guiC/C6r8+yLKtTIClFAJ5hHI32uo1Pj7eVnOHYM9qMy2luCq4robwrcw7Ye3nHWQ/N/Zg9AoXtKZUV9BLTHNRleARehspqnuHDfmkBDQWOdIaDjcl6RY8zLsjfx+x52uolapIBPrw5FDT8KONedg+7pTxSKXmo7Zye5Svh+pbken1zu7Ims3pgWIXHvbB3Hjg58Qq93XnPGpjsGH63qkgKTjDrvT4uddEFwwvbuezE1QyTFvsKJVUXgD9VeYia5IJVgkV5nJ2uJaxlk7+VOTtj3nnZYZAtWKUK8q5TmcdGIab3/r6Q3DxJnTMIhPZ1G7zYHodNzbLWf2sTfc+BBe+7ovolSeQDZScRSXEIBExIb0TW88EU99yuFOIBt3+TGHyocaCGohbmEA2ysvR7W4G9lEVvQK9UI1p1oQ1SxoGKGkXC9M4D/eew6OOmroAMTFTotx8w/34ZW/fwUqxT3IxJNqxcsMBgKQZivexmyJA6UqsVNw990P4W//yiVXd7s+FscSqliLoL3+gx0ljiUnVBSU6yRAGPBYdA5fH/nQ013XrIdODPffrs/QindhD7KJhAIQuosxC4RjqlSwZpQeTi7UC/r2tMpGvaYFEfLZLe8lunsVJ1GaG8OXrnylWPGWIiXUCEC0A6LEn2WBCJdmYnnNy7Wx+6hX8Gvf9++Dl7/qCwjKE4gGsyiIcH+tOMRZTk43FKxUbAjH5H+3PQC5+yu49Z7vqN2uidAtydx1leUZKV0PumPpv8X1XSd0TGyuKelSjriR1eqkPvFTnwDyaVvO1t5VMua6ZaDUrlP+PI4HK5ditvJzPZ4mQ5/lHmqxJNK5ATHnWJidcAY3QmGn8U0KNdL0Q83nwX06/gaArDS+y1GEVvruwfh9JIrCwBosLMwhkOyFQ+RjuoR2oqSGTocnWBb71mU+rVqDsRRiqbzMaDoA4nUFlDYWS+UwvGYd9o/vRbmoadNcFzsN/s21hMfY1BEJHziOq/maM7+ITGQY5WJVGxBMXnbdCKnX5aHEut3+dDMmfmZf89Gy0CzTU58iQQE0JQT8X35GABMoyFl0v6sWUSb4qfLvJZSrBEALskxVf1cmEJLvllBBgHKtKAVYQNBTK4mQWIANQQoBiIwzqWraObJWsL0MzX1LbH7rbkz51Foc0f8E7BjZia1rTgSlPHOzFUzvL2N+5tHZ6ej0jhrZkMLIujT2zz+Iqfk92DJ0Em7/UaPN75J1xSIIjsui2m+iVy/lW1yiXMdBNBfMHRHdBfNHyqHe4pnPOBwbNuZDUN0Q9Afg/e+7XrsdCjhicfGfl7TlWBoxAshYyv1bu3tu5tVedA4CmtMV9R7l8ix2ntmHv3jTqT0VhZ2OaS/LWYF37bd24fVvuBJBQABS8wBIXu5BXv+veNk2XPTiY9Whp3tXo172r9PvWBdkdraMnU+5FKXiXiSr8yICT+VUNJ3KO8ekBtemknD7S4v78fd/exoef8bGnnIzuJ82+3zXPdO48IWfRbW0F2kBcwyBc8Uy09qXWvEyW+JCoeTFYwGiXXYseMWJLXE1Kla82UwE5z39iJ6A4v9n7z3A5CiPtdF3evLMBmmVMwgkIUAgBAgJk4MBY5LBgAi2wAQbDMYcwnEGjDEGH8DH/oFLMAZEjiaDyDnnHJWl1eY4obtn7lNV39dhwu7MrAT4v7f9yBK7Ezp3vVVv8FN4FnEHnWh5Ov9D62pCOgDQM3Xw56uQY1QH/nLBurfijRNFkApqdmoje2NKfY843Xc9hdRNKTdoU541XKLqSaZq2BXa0WqnNHH2IqpeChbZJqfbkelrwT33Hc/OZelAFnZAbJtpAqKLKnIAACAASURBVCLlsvpb/3eJiYieMomdNRXlkqNT6+SDNsk7WXlk8VKc/ZtHYWU7EM2bDILFPEDAI7mxiTOc1ljIlVZsw+tegbMbzyh5OfIEhAHIi5xPFQzEqa2GAIecChSQRf9La+vcoEit3XC0HqoZqmZK6v1usCF/lmYxKH0I20HzdJEmUlrD506svYGHmdxKLLWudj7XHVsPVE8RyIghkaznZ0Fv91oBHE4YcdDjtFnpnav21/3/AGTg6tcVC5eibn0TvLmAASMcZzGoa8la+wnwtb1T+1E7lCZVxJo0vq1y0c5KjiWuh/qlckD4IR2OslVknuhMmoJUSs/idcTy0r98x1w6DIfOuhwjI1tgxZfVr3cwHEAobLAYl/P7DAEvgSABFPVvAi6Ksk8/Y2CjAA0zaTSLSv2cfikv0++T26CX4VVu76apaKEpDYEeS0BP2uzFPe+eCSvQ6/8QniJJYnpdfBKmNe2KTUbvjCkjNkMqlWOw0dNhcSr5/5eWWCKIUeNjrBVZsyyF9rUDCOk94ENPPTg/gwoEAh8ENEjkbdOkjATeWRx6yFRsuEEDxo6tw8hRcYwbI05fgy1Ei2hp6cM7b63A5f/nGQSDMS5cKXWZHHco4I7+lrRtpSvQ1B7PhwsdJQMr24N99xmFn/9sS/5tLS5Lg61zbb93OfaPPb4MZ/36IVjZNiQChnDsk0LBouvDMtOYPSuBi/6yC39VtZ312tav8nd5bXlpCnDJpY8jn1qLZLKJNRikZ/HRdXRuBYFVBiCdOPXnM7HfvtOGrMVobyfb2JvZCStq9yNZP07CCAuseHN036BJQbpjiFa87nGkSUEsGsAWs0bVNMnxCdoPuAMmuSilJf+jnP7DzVeRqaMItklg34Gz/msWvrvn1CHnWqxp7sf3DridrXjDVg+L+2PJEazvkTDCiEcMr/Q7fN/Vui+HA+TSKdUk06FVOsW4m4JOzQuLLZP7cN3V8xCNBHnyoZdUwEQ2YDkULD0Jcf/OFwGSys/q6l7paIHMHE4/62k89/wnsMxOJIMBpl85gZgM2KRYX7cA5CUEQmGMHDkB3V0d0rx0djvVLIqO5Zh7KBcrnVivJh863cNJPucaw5WiS/eS1p32j4AYUuGQMyRN5Fh8zqwNBX889C7HRQsGvjQvhpWvshGtmlFs/sPgozqtWHVHVL26TB7J1whAatAHDAYO+Pe18QwH3YmafqVuAOvtewZdkRIv4DwIKlyqdQ2q5csGeI+P6qMSxZ0uOnV2xeUpECZHHSCfJWG0njDoqNFy4qcBzpdCihG7nKlTgTMt3CTZkpkdxO2MNvIlb2eVjqHwIvR+h2cX7LHxH7Dp6L2x5OMach3W8e4f7OMiUQOhUMAFOBr0MMgh4JJn4ONMawJAY1MYi99ahM9an0ZP8ENFC8uhMTYF00bshk3G7IoJwzdBqt9GqtdCZ7uJTP+6FfOSNiI/PIRAxkags/LPpveh3uDMDPoTCAd8jlKl9leg1YJBdr+9NoxuG4EUTYSqv6fUNYZZ31J2KQU+FJ2KnaVs0VlQsf/dPcZgr+9OwYYbNLJ71FAX6qh/8GErTvnpjQiGowhTsRNOcsgdWTcz/SMUcexIxW2FxSVstcsJypkeHHrwOBy7cBavTi0uS0PdjnLv153Yfz/wBX5/7qOwsx1IBIPsdhQht6NIku9DnNyd7sCTjx/GH/VtAyC0TkQdoomOQ9dJtyAeDop1LOsFPMUq38GI/mjCMinluguHHDQeJxy/lTpGtWsxxIr3RnajCpudKgRO28aWsuLtwGWX7IRZm4+qWYCsJ1lkxTtqBBkc1JbUrc8HzhQ5+T7YZhcMsxt1pfI/tPBbPZeEsiQAROerHENTsyM2q/m897s63cACeyPTBnJ1EmodUbASHHwq3XIvFZP68BKMKtQfofAQXYsL8CAJvsWeWVsJu2CKPkpc6mwzg2y2C489sE/RZZSGhf6AaBBJ+6E1IFwG6//W6Ri+36/bK1pMEMjcROyYDzvybth2N3LZbtTH6oR+RdczZ+MIZY33h6fb1t+2BEteutazYn5Cb7kJiHbBaiH7XoeSpwXkBBB0ke6lRRH4YKGlB0zQV5fQemh9h56mKIMdvxOWEqaD6LIKgCigk6fGs8oM0aCGzoTO3GtYaz1Y/YEopb2t6FMG0cxW9Bnui74mAEKBaypEbV0laQ95+kA8e6LklClwtNBZZz54d6yjDfmGur0DiZ2rPAGG9PJCAOIVWGtqFdE8wgmZ2FSNthWQcOxmS4EVPRJQCIRcn/gaUfZwjuhcicnps4JxbLLF3ujt7sCKr14GckqDQR+hKXf8cXRHVoJsJWrfevwx2GWj4/DZe4NQbYa0Y7+5N1OWRqf5BR5+/UY0JOsxbtQ4TB/7HYwdNhWpvhz6KaOj3UQ2vW67JjrhOzcmrEADEPwiheCq8iA7X6dC+hpDyDeEHBcpvfcGEm/6LucCzrXRZcNoNmG0ksCvejBSdPQKwYcqclx3KaHHnfzTGZi77Ri2ifWvn1AcKGGay5MBLGmFOiVUBqKi0MNcLwRE7rr7Q/zjsgd5KkDd9DCJOaP1LhBxuopUfuQZgOTMNLLZHiw8chIWHD5TdddrF5mu27Pb7ZzfeuenuODCJ5DLtiDBdqtjWQMSpAmIYYC69WamCzfdSKF5iZqcorzrzqVNXkqQodBOvJ9ZZEebaUEkn3KC66IUXEc0LO6WB51jpG1jyYr3mqvE6acmgOXJJTnzV8/h0cfehJFplSwQdiAawfRXykmg26xrxduBC8+f5xH4l3JnG/jI622n0D7doa8a6KqEeTr3r7/pY1x62TOcgB5lW2M/hcev/1AGDDpok6iuZpodo7bcLIKLL95zSABEa1J+ftqTePa595DvW4lYrJGnWmLDK7oaKqhF+yUTZ9F8ybPshOPn4O13mvH6G81MoaT3EHDhqSbRt9QE0wUgrn02TXMo12Txw/vzdrTnM8hQfg89PllALWX0wICjGJBoyta6uKb18afP+iMZMdz7LmyzE6FcCnVEQSRb6hhlgND5V9qCt+3LF9D84SNlV2dAAPLSFWjpWu4GEWq6FTth6fwrSSfX9uYOgFBJ5fLFKnRQu2IpsFFsxUuHW6jd3hwQ0ffosEJP+rqia7muWHSPzuGz7HnrYvdX9hl0ntUSQ1Dm0wOBaJ20utbr4glM+zrGPZVsC13sxIG3aMRWuP0BgLuDcdiZHuQLrXu50Ca704FE4OsWKVaySUN7jZo4OMCuknPCS30iu9cYX5x5EjATAFFuESyOoJO2pGVohWutbWwLj4V2bdIfw2ILcqtSFDX9c61Rof82Ypiz3T749JMP0NvxpcqxUEJ1vn/4OaUOPzIQwrSm3fCD2efhozf/78yTaWgKY+LUBLr6WlEfH8lTDnKvIrtcUwXVVXjEBn0ZB+6NCiE3Mox8sjiIzmjOAp+0o9v6ks+dpsgs0JQjNzIEe5JrW0tfVBJslBBvFq5UoZjTOV0UKAmuyDIQCfRUPokp/A57ehz2mLByrlIdVnaWysA209hj1xE45JCpmDKp3nkrWagaxMtW4tBBd2aZF4j3AombycdertdXXmvGz46/CuFQTEBIrFG6ihyIFufiUjuxeG1ef3rcRjjowGnfKv2Et2v6rxs+xCV/fwo5Ci2LxCUzIKkBSJABSDbTiZtu2JsBSK1iWd2p9+7yWmxvSx0y3S0XO9pFMM1WBDMqDJAFuE0KMEaV652EuOopFbk2PfzgoYjFgggGq3ePYnGxRUGbAVxz3Qf4+z+eQj6zGskEhcCJqN9vxWuzExbRv2RSsHlNug3aF17thtyGq3dT8k0b5pP+oxt2th2JkBJ9q1yVYv1HIQDRWSDdLNh++umj+XAZpG9hrYNX7D3w1enVt4gV7xOwer5CJBTmiRZnvIQimDdvCrbaagISyRAmTmhE47AY21uPaIqzDTAt9P4r/vEUopE4nwd03YbDlBETR5DqEgYhrrEFNxDYwU70LE88djB/zrJcH0zkFLXKo/0oqwGRMrmURsQLXGq+TyngSMePJlcn/vxh2GY38lYPYqEgA2BytCP9BzUUyFSDJj5uAS/fvPz1m9GzRguz/WuTDE3EtOThJVeRJyAMQCjAkKYPEnCsdR3ClCIalXYHkxpBLLHl3+4ZIT/TGedeVys380O/R1uke/JA2EFLCc75+wj+KB2Kpno5gMfAMvNqpPMrat313+j7viYA8o1uY+kv12T6UhOQYBSx+pGobxiJtjVfIGcSSFEFiBYN0d/rMaBvne2xSkZtXt2D7vhXCxTp4tTUMAYJnkRz5j96XZ7U1vnSyAfZ4nKuWXwcdfGa5+4c0y2I7sX2dKpzwQJ00TCA0r5pUsICbHKAcMfbPooYW9zqwlP0GCPj03DcDouw5ONednj6v3EZv0EcmXQObWtUwOA63MjBQIf3q/qbl2DJazJOT46YihGT56NuwiYO7dIHOgrzMuhNhdzpYqso97GhQSc/gHXApRvaR1St0BdpJy280l1C4YLmrKQDkLggII450a2y/fivX26CnXYcj0hYHldBAh4GGRxU0gCodC3EuT7HLkvyPRTad9ihVyEMiy1eI/FhDEZCnLpN3VhJsGc6Ck1AMl047eeb4Hv7CBd+KDabla91Ba/0dOz/ceU7uPqa52CTZWc0oShYI8TtKBCCzTakPfjzH+euk0594drRcQtR9sZQjp2ng38edYHvfgV5Cq6LD1MAYCQi0QYnlJDXIWezYYVNDkepNtx2y34YNSpe44THnSg99OhS/PdvHwRSaxCPDWTFSxS9Lhx84DicePxWQ9ZK6P3K+zNY3SSllP4DmXbUxYd59B9ke0uhjoUUHm1xLXosmiqRvXG6vxW33XYwC7bzhsWTSCnEmalfwUkqAntat2eeX4Uvv2jBqJFBjBpRjzHjhiEaDTkWtoN9mGiDnkIENBUbydduiK5bmoSoqYD3M7SGiyiUPzhgNE44bgv+9Ve5XmTzejsUsFA2vAI0XMChIvU8Lll6UlKeojXYdvjW0eNaRtOv3b93O3LkFml1I2inkEyOYPohW1FTDk045qFf+ZuFnz/1NwaM/kVoWOVyQOoaQ5g8LYlFT12I/gzpKTQA0TBCHWVuzrqUL55AMjVK6zmol+9OM5z8pTy9QlPBStCzlH2+iM6V/J+nYUEEOBNMTVT0BMSZkMh3tdlPo81+qoJd/u1rin9NFKwK9s236SXkEBOiEz0KO92uClkNQDQ/mh401Ya3rGsdTJU7zcmrKFhv33aUOkkrWG8OsqPxnMqv8AKYcvup6v2nttcLqugz9FiQU+8VZ54uZu3u4E0xlxGNG/ijnCacKQcXroX0Iu2PnUfICOOM3Z/DqqUpdLZ8wxqcKg//N/Vypko1lZ90DLRe5Ok+bsuDuPgSbrS+kSv3KCcvQyYLQj+S3Azi7UpehvaJ8tgXcyaF62CiO07aDcp1mFGhUXoi8kUaweYKqVnBALLb1DM1TNx1yFJXRN0afOyx20TefCpqQgbRmtbvUfLSHAiEHHrotVzMUGK4ZE3QNEQ5LRkhXm/WTmS68aszN8Ouu0z+VgEQr2vORZe8hkU3v4w8AZBYHYvQOcQvXMfdUtLZWNlu/O43s7HjdybKPg+K+081i04uZ1HxgXfh0ot3xc47yHFkXRWFAA4BhOhilbvllz2NXHotEpEYU8ooE0QKTknw1o0eslgVK94OXHH5bpi28fAh28a+9sZaHP+zuzkLJBFSlDYSonMXOs5W3DqHhIMQaVLw1FG8H2qhf/Et26ZzTi6CWqZK1eo//ALmwswM0tV0csDjjYt+gCmTG2EbFvIBOr4eypLSTgx0DpWamg30el9Qp3InE1qZAJC82YmGuiZEdGEeVrQkj0MhP8rY0IKCKnvw4yMnY8Hhm6A3b2GFnYINmeQUU69cYKEnHpoQ5ExAPABFld/+CYmapAx6O/M0EAh8/O68F/H8i1/AtnqRN7uRjCRUGCfdm/xhnIXi80zPWnzxzN/L7tbR0e0wPrZj0e9HT4yhbngWNzz5Z9Fe0B7h5jKBAZ0nRk0h+rf2B6Pnh+RuKdsXpcERm94QU+RCsCx6BtmqJ6GnHKWseKWJKjoPT06T+qkXhGiKlv7uVG4Jllv/quYW9q15bcCoH53PkxNREQ3pW7OO7opU0zEf6uoTPcs75eD06DBA3FcqJKjLz131b0gHUnb7vABiCIi3EnDAx2OwDpXOTVkH0wINNph3Qd15bx6GmoToGzC7C6mpi0751vuMjqWmcinXLJ6ikKi/cLuNMKKhBmTy2so3gJO2uwtmVx2aVwxiITzUc/A/+P35YSHkhodgj45w1kV5muegj6iiiYfmRNM9K0dgg46nly+tsjN84k0HvChrQ6IpMM1DxvjCv6Z8HQmdpL+dEb8eh/PrAyCNSPDj1KDTEHtyFPaUqAoRJF630K6Ij/1fp02HBh+1UoFqPT28IIQsT8/5w52IGTmm11DBHmGhs7IF5exLKWB+/9vZ2GF7ZfFaZWe61nUd9H2eAuZXv3seDz78FgOQuniDco6iCUgdZwIRADGzPTjmqA2wQFnxhoM0Fa0SgNCUwpLwyDnzboRptuHYo2fh5JN3dSZZtRTPsq2UYSGTKi1EF1cvssId69iQEvdfbFuVZoAsvLN9MFMduOD8eZi77TgVtjjY/bl4D+vz4/Mvu3DIgtthkRDeyDOg41BEBiCJkla89993COqSYYRDBKar04nxbd0KMRWrFhDjdxHz6j8yTMcjG+EIaWiK8j/k/uTPzEjByvQxZY+A1SWX7ou5cyfBCtiwDJPLTl/hToBkACDiveb0HvcHdTJcUA0I//noBWYagOSy7ahPNMo2MS1OQip1mjp/hzfVnTRcR0zCggUz0ZOzsDTX7wKQIvG5mnDkiZol3XsXeJSz6fVQtHyTFF2elz/P6DcEPhbd9jGu/efrsHMEPvoQC+T4fGPaH9FE6TrmyRVZ72oLW/f5sfLtu9G14q2CL3IbVlMS38fw8MyiFZkyI4nlnW/j2ffvAmhaoT9SZX2IE5WatDDwUsBDBfXy77RlrpqkS3Ag1RTUqFaAwwMmJKhQTUs0q0ZRvjR5S1viy3eTQYEOO/SmorOVDj7L/nHQW+XX9QIyRqDJmywD31sDgcTw/LoUlay3jdQcflVsrLfvce8OLn1H5HYIBOMYPnpD7mJ2rF2iNCDVPbzW63pri1ud66AnA6WsZwdaEeY10pSECniVzk1/e/M2+FmpqE/lPp91G8pXWt0Q5Tqmn9GDX9G0nHVRhepAtDE2AKD3F+hvOJ9Cu2FJSrQDEHVSOIvKQ3JTILcuBDChYQ4mNWyFhth4DIuPRyxSh/FN0wY8TJTZ0d8dwMovFShZrwf1P+fD/aDDXe/ak3zl2vJZ1upwPgYe5PBiSUYG/012tib22nMipm08DBPGJzFxUj0XRAO5SVEne8WKXqxa3Y+XXm7B2+90sRUjZ2eQ24yiI4nLjOS7IAuE3+1DIFUaWBPVzNxGUa90IWCL5uP0UzdywEftherQzgvdkSWtwelnPYlnH38W8WgdIskRrDNgu1fWdBkcREiTg/PP3QZzt/3mUsSlRybieqI65Hi45YrsTzjpMbz86iecmpxIDpck9HgTAxAqWuihaGZ7sccuw3HmGRKoWLXIWXlTmJZMWufMvwmW2YZM28eYP3ccLr3iLAxvEovTWoGlPjYUSHj0sfdwhoVXiE7bRM5eOjeCgTh1upUW4/RTN8M++6gMjRoSqbUWo7U1jT2/fwusbCsidj/i9ZQFIjkMLH4OhvnxQFbnpJWk0L6bb9qXqUq1ntfebAnKE6lmIujL/yjUfzgWrpRjItMjv4WrAiDqnkLBmwftPxrxaA7Tpg3DpEkNGDe2DhZySBtZBh9CVdJ5GYJjvYW69wqlqY4uhaulV3oByHl/fhV33fU67Gwr6mP1YjVNBTppuEoAkBxNXMkhLdONhUdOYQDSlTPxFQXgagpWwXo7SegMQAqBlk61KAHAtIi9JKARgCb6FP+ki+6/51/4Cp5/4UvkCBhZvYjmM4jFqSEyAtp4gadu2vGrUKcJ4OOHz0euUCPqOQgz6hcibowsunFOm1WPFz65C5+ueENp3+glmngm9xwn40NTdNlCV4J6Ga84DmVa2+FOSphKxZRveZ6JmqMYgDiTFEXpEuDifh6/15eg7jpy1WTHO7RHSOl3GyHEEo3IZLPIE719ENOp/wwKViDAlpFGJIFsug8gTUaVY/Mh7WvlVBCMDccG0+agr6cNa5Z/pELt1tEEpFxhXfWKe7rNlUwxSn2+Y0Gs9BMkStVTg1omZTq3g4GRai8okZd8vbo18/oq4DCQBqVou5TJAU0/tKZH5Su4Gg5gZGIGRtZNw5jkTEwesRUmKKBBoYLZTI7HpfT2TJmiUu+qcITSgnNoXV1eI5HdsdHZs4E+GyB71xKLQW5SmTK/o59nygDcbH7QDnzVp04Nb6gIdGgthrJ2VXdhz03Y1VrIY12fEwp8qEkHp9pzKJ9YS7J9LRU/uQxOPXlLzNx0BDaY0uB0oWvYHGTNHJYu7cGbb7Xiuhu+VPa0lJUhQEQeOioBN5tH+N3+kiDEnJlAfqRQmBgYcSGQxpabR3HO7+bwOkqByjLxWlZ1SO+hnh512qkzu3RZD/Y7+CYY6ZWI0wM/IXxr6XKHlNNRDy6+cB5mbzm65s56tSvMwvmc4XTEB3v/nHnXwyTLVasL9cSPp+6pyq3QTQ+aElBi+JOPH8ofV1OnPk92odKpl470k8h0f4Vsx5csjn38lauxwZRG3k/hINmoVnd8/TqG29m2NWR2S24EW5GOUIYBMWdiS9eEdm1acMhEHHNs7XktupDPZG3M23kRrEwbwmYXU8AE1FESdZ04L7F1KmVM9DL961LHijfHFLBqF0qCp/OS9h1dH5XMR/V3lNJ/0DSsnvUfFOY4CpGSGgL3PuOkoJu9+NfV8zFmtN+RjmLp+gLEfnCTwwuBhwATF5BUuw8KX++lGc6ZtwiW1Ykcb1c9T/liLKwnAOLqWuQWmlf3nRRruM48bVPsuccUrM1lsMROcdidCzCKKWX+CU8ARp6oWdS792g/ytr0KnNauld6AAl9Hy05un5yAWgaI4XmEvjIZ3tgWH1yH3KaIY2ckyINIdKmqfuv5+wY2P1K6otSDliU4zR10zrc8+I/lABdy8ld5YsrL1ficAcUkLMmTSYUbduZdMhkw+BJiVD1Ba6pKYoCIJpCVtqKV6eey/5yYZ/oEwXAuACk2boHXbm3h3qqDf39RpBt3qkpQc/mwZ5t/yEAxGDrtUAoApPSv4nbX+VNveo9W9iFNyIwqJsWpvyIDKz+Vu4seAvcqr/D+4b1bu3rL+wGXldXhMsTA9oXjouVXA5V7X+iOdHxoglKEW1Lf5Zn/aqh2jEtK6yoYB5jgHwe0WAdNhyxM2aN2w/jh03nDi+BDDOTR7rfZqAxYHDcEA6ouUUS+UahaXzdSynAE1qRGZKTk7MNwQBIWJ0bEYY9hgoQt7gqFoUrcT9bW+owLfkk9g7QHSQ+97Ulofy+KKiPaY9ZKXYopM9K4bt7jMcuu0zCzE1GlJxweCkO8qVSNOiF15w6k3Rq5l2XKP37zz7vwj//9THefrePRauFgX38ACEQ8km/L6+EnLrM7eod734uDln30Yf/vXRrTNtIitNqC6x1fR55O8bnXvAK7rj9GcTyGUTrRiGWGIFQtJGBlxS3tO47YtOZI2oKh6tl3Uvx5imfoqsri87uDNra0mhp7ceqVb144601eOnlJbDtXoSR4cwH6QxLx5sF9eQWZYpO4o7bvl9zzgRti+7UE4XtvD89DrN/DcyOT7hIOvO3P8JPTty9Zq2MPxH9FqZ4SW7EKAYBkbjueGsnrDw7DxLXnwrNrbaI4S8X7Mq7vNYJj9ZinHjK43jxxQ8RzLSIFS913GPD2YGptBXvdthmG03/qh6AaBBRy/SopP4j24Vk/Wi24OVpGK93oYUrTT9YMOGIz81sN274584MQAhCZmHDIj1UIAcTotVyCvQBOv7lJiLVXA/+HBECIO3Ip1tQlxghxgR0PmgAolkAchNVkzEBIBectzW22XoMmu0MvrD7HQDiACY90SlBoeLtUIDFP/kppmTJfvGI2EvtnzxNVuX5eO4FL+COO1+BnW5D0Ozh61aoVyMl9Vzb7pYJHiTw+8WzV7BhQPEi4GNYeAY2SOxX9Oum0RGMnRzHVQ//xmmOkrW2PKMkPFAKfj2/8mg+EETeCIrblSejRRLOw6yvYTtl3hdeAKLT0JUmxJnmCM3Km5DuunAJqNHgg9eQGSgyJenKvYFm6/5BTqtK6rZKXjPY19CEmnfKoKf5fwYA0ZkcenMGGLMNusU1v4C67FHuACXr4uhoWQbbMr+FGpCaN7DMG73AwKU7iPixwgeMnlhoJys+Nz1df9VV5hXQkxGHnqUu/HITEUdgTpQssUZuiI7DVuMPx+zJ+yMarkNft4VUv8WBeT2d62hiNchutjZNcJFeeink+Ja/ULWne2VHtXy/0FiZQejLGjUrNYEOrz5DgrRYq6Fu5KyvcLQW7mTBu53yHnfaQRMEm9xRsv0499zvYN7cCY49pTww8lwca+BR2T5zX8U1CHXcPV13mojcffcX+Neir2QiwMFfhZ77AYRf73UmIbkxEVjTY7LNXATQ9KMfB+0/EsctJBev2grDarenktfroo3oPkcdcyeQWol4vFG6xfFhnKBO20AA5EoWN9PPaHJTnt/PVyxRpPh6lkfqQK8vt566GF3d3I/HFi/FZ1+048GHPmXOc54olKz7sVjkSXTRQN5mznosVs8hbySWJr6/UMkoE8WGZfazsHjR9d9VVrw1dup9gYH/ZkqM1f4pF7fHn7w/Tvuv7/Fm1ZIY77eSvYmteKngrKeuMFOJRrATFlFunjMGqwAAIABJREFUmOJKi8eKN93XisWPHo5w2ABpXEhsX81Cx4s0LrQeV17zHi6/8mkESIjOBa9L+aEsCr1fC614QQDboONRzTfL9WfawarX2zsl8Od/pEX/wecz0fHoGiYA4k3Q1qnhOTGIUFS2RdfvwQCkNZ9GH6wBxdos5vYU7lrc7Yq43YlAdXtEMn1MR3MkAATpFiQTTXI8GIAoyqRHhM73HyekshMX/JEAyFisstP43OpnYCXAwk8dK5zglAYchRQ0TUWT/UDbr9+nJyb6exyKV47o0Abo+t7re9ci2/oOG2DEkjTpG+WENGrNjlBhi6cfaz54EO2U5zXAslHyUNSHJhe9gvUfXe/g2ffuUgJ0PaWg/SJZSI7TGT+mXe0Jl/60TnqITaG+OpSQJiP8c4k/1z8X2rmCDU49pKYdDHi04a4GGwI8HCDigBV3QkK/M3Od+Mq6TNHay9QTlTii6hZdIT2+mqZwFSf4twuAlIlrr2J71s9LSZBO7k5s4arpSKbSEwyUBaJWpxYqFJ+cKi18/WyV/1MrXUcGC3ShiPC3omWgE99xzqLrjG5Iukit6JNF96F0HVOHzcfWEw/DRmO2BtGqujssNK/4ZnQaIkCWBHj/4tc1OL8rR22rggTtByvFT/7li6/hYrgxvAlGR+YMvIOLQAe9vMS6O5MNmXYUisIdyhRNv7gbpG6wBD5CMe6iCr0p7BZTDAS0xoNco9KwrH6eIBx6yFQc+sNNMXy47FsCG5KZQQK9wTsuFZ5VDEK82RmPP7EcF1/6Adtd8noXgBASpoc+6OfgQmuLJHKNlKUgQX7ietWLiy+Yjc02a1IUpgqvnUpXuMbXkYbCtIKQ3IkbYWZWI5ozHXErTw+IrmX249pr98IGkxu4sKR9Tj/XjkXUtWeeu+oeelen1mmPngS0t2ew296U6dDJE4y8nWIjEJaCBoMMCsMhCWYjvQd1TMmukyy5+Xgp0SqBFV1c+q14qz8WGhxRYvOhR9wB22yH3fWVdNcDBt795BLeBbVOIDTF6+9Xvs3Wwrl0Gzt7cbo7OR9RejYBq6DOpBIrXivTg2yqDbffuj9GjqzVited8Nz/0Ff47R8ehp1aw8J+EsJLejcVvLStQeTyOd6vlMTOVrwnzBH+EYm1PZOCSk5RXWxXu9/K6j+CId5nBKjFvYsAiBYx6660AiAE4mwyiRCa3iKVF9OcS6EXll/zUaQBcScBRdQlVcQW/rxSbEaPBkdzxBQsBUDInpaOh6MBofPBbXoJACHraQkhvOC8bdl++jOrD0s5KFhRqcoloJcTpzsKCQEuESJlCQ/J0cAI6ahAvF6oNckbCOZkfa9f9AEuvvBOGNlOBtnU6JXzbGjOV/TZMaMJ0+uOhhHwNwSJfrXBJnV46LWrsar9KwVuPFMPstzlpEa38epK6tW/PAJymU6ImQk/m9jOV0/exdyEd1SenPeUvqOMpsPViOhXMpxTGkT5WZ6zQDRBLIhPrT/K/SAnjbuy9RlT2YLIlwqGVnlrkUgU2UyfS2mvCLxUcoUXlJ2BaHLdPbWr//7/jHd40x/1yUgdecq90Inf/xlbMvS1JDBGhWjVaZhlRntDRdZGGNtNPAZbTtwXwxLjOTiPQvM6275Zi1x7fAT2RlS8eRdtI0u1uqInVQMyS4IRmXW7Nyz5vkKLQvqZt1MUC47ExsnDEAoUriMg+gXvzboAeHhAh3T51Q0vl+OONHelWaNhIpfLMg1g772mYN78ifjdb57gmyQVL6FQUri9FKLFBb0qCBzRdpYzeKj7bmZ6cdihG+PYY+Y4U4/1raFgV52c+PfTwiDkkg+kq64oWV5NSHBpBsYaE+Z2dT7nKxGB9uCuW3djqli1xdXQL9qBPoG6qxI898jipTj7V/cjkF6FeEIoEMEoZWgEGQTeeMO+mDC+rurVIXDIdLMqAaIuKk0zh+12vB7ZbBuyrR8w2CArWhLeSv5BDAYBkHAcIfq3+hmFzUnadUialAxA0rAyXfjtr7dgK96awVHOYBoWc9gPuB3ZbCvy3csQIpdEI4TnX/sjmx/UIsamdeXk7JwhGpPLnoadbkU8HEaCi+nRqpim7Su24iUx+FVX7oGNpg6rmS6ntRgvv7oGPz35XrHijZAV7zgp5gmAsBUvnTsUhJhhmg85Rj3zlIT22UaWazeXqiQF74ALOYzlSB9VnT1yaf1HG+pibn4KC7U546ZU/oe/WUD78OEHfsD3mtW5FLppwqYoSk4H3/vfKi6uSLRd5Jal2fzufhkMiOjrgKax83a8WQGQVtQRACmg5PkBiKKUEaBKd+LSv26PzTcbiU+sPnylApiLbHjVJKf45yIidyY6SvsRMQyMRQxk6tuTzxa7ZZUMNtTakwDCuRCMfJCnIHvvex3s3iWIxxqdzBs9xaTrW0L//FTdpS9dh762Lwc8pcbHd8boyLZFryH73WCyE3c8T5MDpe1jZodMKPLKcldS0MXpiqYiDCTUXITvaQ5lS9OkdGChzg+hrw4ipAC7ZWUZmDB0KAFAHLpWgaZERRG67llOHog8N5fYl8NI5mBnyT66rzwFaiDzIG99W/Wdvvo3rIMJSDXagupX8FvxjrI5FmoS4F3JiqxpvxVbVdtKhBNCO2OEXc1o36v1KIF5nRNfzzNLrZ7/XBuZnIl9Zv4G44bNQFdbFh0tWdZ2fBuWfH0Q5mxvseYBH9o21nF0kswKH2XSeSrpf2jbWHcfOCmwPJbWY1w9mi0GIemeZnz5zD+c3RNECBMTe2N4WGhBtGj9grsPS4AmEoNr+1sWWJMDlYcqRaDDEtAxf/uJmLXZaObb07L1vOsQyPUgHk0ybcAJv6PCMSiFIk3BCLRYZko4++luBh8/OXYbLgiYajXErIVKzxGvWJvec/W17+POe1Yqao92ZREaDNv5Ls0gNyXiUM7InUscdUbhuGNm8qSGEqoHq8MqXb918TqttXC6+UTDCkc4/It0IAQY6XjefusBHHCnl0zGRk+Pia6eLLo6M2htT2HNmj4sWdqFF19ajp13nIRfnTWPX14L6PK65Zxx1tN45Mm3YXV8hmg4IZklfP6I+w8lSRtGhIEtO+WQDz+nJUugIp/bRIVjS+FuzkQ4YsGmNR+P4sTyNuT7VnEBRmD6oSf+G2PH1NUEQGhdvXqG40+6F64VLzlReaxwy1jx/uXP87H1nNody7wTnsMW3M40MLLilXR5+v5GvxUvZcVke0D0r8ceOZyv06xBrAEt1h7YJcq5/7C7WaBqyt5A+o8Y0daUboWLQNYSaKoNnxmeaSUBVAp0bMeTi3/Iq/Wl3Yf+vFCwCgtwNxm8DCVJdaj9Nra6tC2mPpW6njUA0WDXMruALAGQUeBti4sInYp0Pt/1vZwoihbdR/vZnvnG6/dk2uF7Zi+WKACiAVNYuzl5xPODUahof4QDAYw14ojCwJpcCjmaSGs3LO/faiJSCGzCCCKSizC4oynIRX/9N2J2mk0DxPKZ8j8kfLCU/W7n8jew6p17C3ab1mvIjzdvOLlko2367Hq8+umDeH/JC6wjVcoPB4BI5gff2ZUraJ6zPcLhRuTtCCwrjbzRD3Gbdi1yvQ5aAjLEuTNEzRBu5khAsm4aeh2xtATeBSFa5+HJECmw79X0rGXWtUjnKcmdQFE1tdm6eIrU9hlDByBekXJt6/Cf9S4+mUhrUKbQZbAyUBE91M1dByKhalahAHwFotLdHRmejGgwifroaAyL+bmV0WA9MnaP8y0tvZ8hbXfyf7f2fer7nbsqKuxPcxB1WGDRusr2bzfpOOw680Skem2sXpb61gAP5+bPNqwagPjBh6RhqymBKt45PM8RuikvKI3TPA9LviF6ebA0hjUkx4Jv0MqpSSxji0GIv2MkN+pN649HxBDXLj9wKgAfDDYkTE+vP4nCWRzOGRdpHH7YDMycOQqzNndBh/cQnnfBS7jz7lcRQZZ5+mT5St1ssfWUh6fNgtqUOOsw+NgIPzl2Wy5quGP9NQT2edfZ25Emv/pDDnuAKTBE9eEOO1M6FKfcCgAhb0FDlI5enP+HWdh6zqh1R7/y2HrmC8T11Vze9FodrMcpxPvcgmymBVG7jykQ7HhEvu55G2eduR1SmRxWru7F+++txSuvr3CocmBdhmgzWJ9BDmV2Gh9+cD6vTk0AxJMLcfU/38ffL38Sds8yxCIJREigmqDipAEhsh9lAEL5LeoaYI6/ZLzorAyvTmL3nYcNyYqXup5ZzctXVrx27yqEDQKYUdxy9y8wfVrtgv2BrHjZCtfRM1AWiDxzaOJomb1MhTrz9Fn47p4b1g6wlBZjbUsKe33/FpjZNsTyKV8WCXPz1XSJ8m1oSkn0r5tv+j5b8aYDJnJ0rQ6iMfCfr2KvXE2Qoz8nw83/YOtisg6miQ2naCdBGQVCySsDQHhCRgCkFU8+fhiv2md2L/rytgeAiC7AC0h8AIO3twQgKdoPnpyNAqDi3SeFAISOBVGVktoUoEBc7zyDGICQhTY1cdod3dMnZh86cxaGGyHUGyGMMiIIBQIONYueQ97tKanpUOsbMgIYbUQxJhBDcy6NbsikSMXpFQcd+iYssv2xXAhhhNDba+I7u16FXN9KJBLDRYieFDMMmnQScCw+dgCF1aY6qfAuXqYk9i2Z/dE4IowJGyaw6MkL0J/pkdRxXmsq3OXfIgdXC9GqAgaSyUZsuOFm6GjPonn1UuTQyeJ8SUin12qgQJ+hHuCKti5ghCIECHyUBiAyeZE4QmmceEXvXtG61ohokGSgLfc02qxKEtGrfELo5rCXrVIqrLkC0XnhNw8dgEiZU5HivcrN/npeTgCK/pCwvRaL2a9nLd1vWU9cvIE2g0Td4xu2EvvakdtgQtPGzsvJVWoQq2eEo1Q4ut/Q3rsGS1vex9qej7Ci+xW09H/i/lKLyqlDo1ySnORyiJXuPpv+jqcerWvSaF1V3gr36z40hd/nWvG6IVd6UkAFNj20qSPr6iRckTZfVU6bXN/c1ENTjbX5pkkuHEpDQV1gKn7EK53+FIOQzuVvYtU79/hWdXR0LsbHduKfkXCeBPS6K0g/c/QYKkiP1psnFGSdaGUYdGw/fxI23HBYWTcq/hyyLV1E6c6PI2B1oS7R5HRTnawGLqTSsDP9HAKW7W/Ho4tP4M+lYDNOrq6SyrMuzgOvyPX1N9bgV799VSVSk8hZOlsaGDoOXlQQcvBgN/50zpbYes7oQQXcA60rPc5ySvxc+DoSebPt6WB8jhJf4OOYz78JZrYFoUwL23uK5WpSzg0zjUy6B/107tq2ZPHwH7JLJcoM7QJFLWRRdAYvvvlX1NdHhjwJePjRJTj7Nw8i378a0XBU8ihIjB1pYBqfUK2CbBMqHUd3Eqg3WSYgopPIpNqcAnOoqd3aitdKrUEol2F63pXXHM/BdQSYiYZV7VLairdHKFhUeMabxAo3RIG5ohf0Co6POnwKfvSjWfy14ZBZ9cRNF73ptI3td1kEk6x47S4k6saJpS0ZFBAVMRjlxgkbLWRlcnDl5btzEnsqYMIMWD4bVrcD7gb3eSlNfJ9QFUWl+6yc/iOu9B80ySMtAa0v3xvVxNi9WNT9WZ0fRJckIKUByMdWD3opzVoV5rosLNnpdwpsD/WsbD6Gx862ANDo/cTXXS7ACfF6AkIAJJTtRNxx96JJpTJb8E5A9CSZAUiHA0DK7ddlVhofWb3sjuUT0TtaEI/GwyO6JwAzKZhAf97GSsoXQc7JCy8KMHRE7y5AC8NAXT7G949HHluCM866DZF8GnEGIDLtGyiEsHv1h1jxxi1qs9yzpz40BRsmDizSftALtf7j2ffvwKcr31Kp5ppOpUEEXVrUbFb6VBgIR+JsAGGm87DtPpWVpgCI47hA2g8JcOSFr08XKPCP+H/lskC0aF3dy5w0EA8gcahbqsmSz6Er8D6as3evwzo2gGEjRmN400iMG78BZm66OW5ZdB36+9qr1+qWOenWEQCp9FbxLXwd27hGBgYgQ9UpfAs3u9wq0fRiZHI6JjVujUnD52D8cLKvrXfsa7MZm6cO/b12TVOHYSMiiNcFEYkaiCYMhEKCTD5a/jI+al6MT7sXy/iQaUp+x6r1MfWgwDjSduWTQeSVoUypfWOoTI4A5XnYlcmmzDn1yCdVcaB0DfygttI4/ZSpaGyQnAg9LqUH+YrlnejrLXSrkqryzTeW4+VXlqgbF0kmCIBIYB4VPVKQxB1Nha8z76lMP338Yp9lYTgQx8z6E/hG7WpXPKCJ1pntb9MsNiVNw6E/3Ajbz5tQFnSwMJyKYqbU5h1KyTPPr8Qpp92LXLaNg7SomHG6uYa2fCWaTBey/W245LL9MXfb8TVbmq7LS8+bZnzW2c/gnfdTQgEiegCP18UhRY6p4pSbKWTJ0vPaHdlRpxZNABdlxI23ySrYg+QLNo5BSA0J5TzhUQnUupimQj9GOQNUvEXqRUfBgnqixVFYWJYnYcp90gFgEmAqtDyiftz38OmYML6+ZuCltQivvbEWx/3sLliptUgEg+L+Q8UJTc+cwtKdeOhd4xwPrQFRhgBUKP/7ngNq1mlQiUDHg84JbcVLieFBs5ttf39zzg9w8MGza59AKHMAmUrdCtNsh5Fpl643024kLJKaDuKE5bHiTXdi/rb1OPecHXk31AKwvBOeBQsfxPvvfY4gJbInyYpXvp8T5gl889SSpi9C9bnwT/PYijcFi6cgjtjZY/Na6BI1lNyM8voPSgonzYwSzVMAoZOi7b2OvACE7j09yPS34aknDuf9957ZjT7YjrtTMfBwJyLlNRWeXAwPIPFTukpPRMgZzKs3YgBiEhgc4xwLDUa9FCye+CkRuncC0ttn8rShpSWFVNpGKm1h5x3GY7WdwTs0QcvnnAlGeQDhulw1BULYOCTT/pW5FDpyWZ8LliufFspZ0f7LA8lAGPF8mNdr+92uAVKrEI82CA1L22lHKECy1ASr1BQkj+l1RyERHFf2ETBuShyxhgxufeZ/YHITRXVvtEuVzu1gz2U9IZH5jkOMdlgKdO8nkblQn0iM7rKovTkgHnAzKAAR+pamWAlsKbTi1YL3ANL5FVhmXrMuH3lyvQRDSNY3YOKkqfjow/el6USmTANOPCobSggAqdQBqeJNG+zLB/t9xV/09bxwne+f9bjahWBJC464ihFP6lKTHppyzJt8HGaO35UBRyYl4Xzr276WOhF1w0JI1oWQbAiBpiMfLnsO77Xcjq7MEtlRgQD2m/kXXrehTD1I34CEgRz9aQyVFFqXPjL+tjLlbBi9NgJdNgIdVtlAQLHi1SBDFaScWNyLi/40G5tv1jTkE+GGG9/F5f/7OGsSNCc+RA5ABEjYblJbF7oP3FK2hVMS+2F4eAasqTHkJhDlxlNE8zqn8IMDxmC7bUdhww0aSk46hB5VekKhKSWvvt4M4rTb6RYkwmHx509Qvg6lVQeFRpKlDmQHJ5qfefYeTL2qtXAf8g72fIDXnvS5F1bg3PNec61emYpV4EDDomfx4L9RZQrUuh1OcrmZw9vvtOKRx77Cvfd9xFqT/+f/fA9ztxnLa1oL1YneV6g5yPWvQCwU5UwQTr4mww3qxhLFis0FvBow9aDUWgumfoib0NXXHo7NNhtVsxhaF5eff9GFQ464DWa6FQkjJ1Qg5WxE1qpcmHhDIp3jJs8aJxDSznIaOhXKi27YS1nxDmwrXO4cosA8Akivvr4Wx58kVrxGqoWtXn9x+vfx42OGon/xWK+qqVQg0+Zar3JRJk5UIop1rXizmW5k+trwxOIFCAYDoERxgwMvK1+8Ez/txIX0WiTZeWmM47zkteJls4h0F07+6SY48IDpSMNCN6RQKUXp8Rei5Scig601Cfbp+qDjcMLJ98GmMMpsB4MlmhK4uSkEQPSkshwAIQFvD3bfxaXovZ7tRJomfCUpVK77ldZMFP4tFCa34+9MfNTnufuheCLCdrYcyFkwAbG6kaRrgBs4RFOSaZRjy6zPB7YAJxOPLhx04CRc/c/31O60RceXN/HLU+Zj4dFboiNn4uVMF9IeADKwSF3WtzEQwubhBv7cvryFJWSVrrQgctwHp6xFAgaGIQpK1aBnxLHH34Cw3Yd4cqSjBZE8EHH6KpxiFeobaV02rT8REaN+wNPH0YEse4WLezFVoGtFUahUqcrggmsoLYInVoLWAKt/OzpWreTQQnMNXriYceYfpSYgxRqQQgqWxwY4QFRCqi9k+mznU/jC/Mtgl0vVvxetKbHMaHtpwl0w0S3FynEcbQeu9dfBBKTEF7DdGK1oOSFMjQDk67amrehQqeKU6TJfo21uuXUrBEvsWsUzRJVZojvusr6bjPoeB/VtNHYbDubr7bK/MetaAiPDR0VQPzzEk5GPl7+Kt1bchenjdsBWk/fDmqWpqt2tSNOQGxlGbnhITSP8O84XnjfA8S7O43BBSaDVRGhtFoE2/8RGrHijTjFPadhEYyGx5vnnzMY2W4+u6Awb6EVLlvXgwIMXwTA7mTcbSQxDmIR7NA1xOvMiUteUg1I361hwDDapO5rpVy5oysnkw0zjRwvG4bAfTvWtClvgkv5A2eAOtJ7eLuXe+93MNJ9EwEY0KR3KUDjJN1Fyzcqmu5Dta8Of/3oQC5npe0IhoUB804veDurUfX//OxBNNInlK+9rejDKftYe/OKA1YUbrtuFJyA1JW8zQKAJRADPvLAKp53+KAcx2khzJ4qoLy8+/1sMbyLQWWMxrRKoKQ/k6GPvgZ1tQSSfVcnXI6TbrQpdsbd37bK1zkIHeJFOiCYlBCTPP39X7LjD5JqpSDoXoqU1jT33vQlWthXRXBrx+vFKjD2cC/5ynVFdNTAA0UFz2hXo4u2x+eYja163Ula86F/juN28+b7oX2qZQHgBwM9/+RSefe49Tr+ui9WrLA6y4m1wxLn8RYr2JhSiVtx1x4FsV10b6HUnPPfe/yV+f+4jyGVWo44disYpAKKteGkSRBkaVLx3YeFRG+CIIzbj8L72fEayFCoqwCU/gnMjPO5RA7IKKSPDFhc3b/5H2O7h5oY3gFA7KRU7BOoJiEx5CYD8+MhJWLBgJu/WVzKd7PLkAxZF4nKP5qNskJ93AlAASDwULINE+ExxksA6VgTkAz6AFbb7mY7HACRG1wABED0NU3dJJ1hRnjmUf9Pf14F0pg8Wd7GpmZBCPtuHDz//G7/p0VQbunOWX7uhAFSpyQUdr7pAELPDDbzOtCy1+9GWy/r2l5/SVUDxUpOxOoTRQOrAbA6/OPNRPP/EC9wMjSUpVLQJoZhoQXSQJJfzHovc5a/fjJ41HzmPiHhoDGYkxZGt3EJOWMnhWdz6zCUwyWiACvpcQLm1qUDmnBT4LnhQ4JUAgKqt2NZWT0ZID6I1Hjyx0JQq/2doFyxv8KC8QmZGrkuWTF2cCQj9hs4PWlcVQaADDD/N/mGQR6TapppE6lXU7QGhq0mIbXmafOUARBcwlWQ/lBJiKycAdk9yCgl9a6mwsBiSwLuKnVdNlcPjObH1E3co4mHLSPxb4USg0alnnWjaMXP0vthy0n7fKuta726nhNL6YWGeilB8RFXgQ2VY2BOinMegl5JgQ+l+RABevDhj2RK2RV6NBj//s1mElmcRahaaltCZJMhNW9VKQdqNk07cGAfst7GiFpV3ReK14v/zP4Z1gUK/Oe+CF3HHHS8gFrDZuYh94elmzRSJyu0LZ9QvRGibDRiouRkW5KLSix8fMRGHHzqNd5DkQFSXu6Fdg4hSstveN8HMtCKSS4nfOz1cIqQ7obyJFDKpTmR61+Kxp84YUlp1NZdxpa/1FoY33/Q+/nnjF7KvOR/E3dcsyLbp5ktFWSdu/NeuCoDQsa7wfqdWyi+y/QiX/O1Z2GY3rJ6lXDzQw/1ft/4O283fcMjFtMszb0XE7PZQWMj1SDrIzjUhFYDzaBaxdx4EtG2TtBZdOOlnm+PgH8wc9Dwvt//1eUOOW9vtdANssw0hqwdJnxZBtBBCr5EOo3/x0gnpfKYi0w1mq9WK184FOM3ZZ8Xbs0JZ8Rp4+4ML5XoJWghWPYFQoJMLa7LifQp2ai1ngTAFSmeBaFoRg14CfiSiphyLNlxzzXex4ZTG2kGpmvC88NIanHQqTS1XIxFJeKx4la1tgRVvtq8VTysr3lX5fljUUVd5IMVibZfKozUWnvKryNa18DzxhvT98YJXcOfdb8Ay2xDNEXj2Tgjce2HhOaIt0cWmmSiTPVh4hAtAXsh0sL7BV4AX2euWTkb3UawImBicFIEQDFD5Sp1/0kDInwE4wICatN0L2+xEPGAzuOLzgCaUPhoinQvCeHByiCyxMqdnD+WCUKYSW1KTjs/sx6vv/IUnzU+k29FsFdjplktAV0ArFjCwWbgOw6gOAtCbs/C53Ydsnii4LuXK0dCUyRcJ5wMYacQQAU0Vm/GTE29BKNvuakGYdqiuddXsGayxJjQsmQ6XW2gK8uGKF/Hyxw9JjgcdWyruif7EFrtK46HudPr+VzzB0JkhMrVwfs/FvqZt6QmIO8koCUAY3BB7gax/de2qNJ0chsh3Fr+VLwL4Kvs3mGgfYGtVJ2DIeufB6ukAgqEwn4NkKlNuqRyAsN2fAVB4SS2dyCJ/Yboj0aSEuP7r0zWq0tKixtfRRccPP4MLDt4/lYC0Gr/OeVuNoY1aR0Hi8a5WC13t3x7r2lK7hCYitpVHd8fggY9EsSL6kD06DESkCPGBDs6v0Ha37rSKwUfJc1D7dHumXOo89nZeCoFItqcNxhe9iGMEW/HqB5wUZgJAFh45xemw1UKb8drD0s36uJ/egUBmLZKJEYiQeI8680zRcDvz3gdvKTH6qOjWGLXngc76ysNLbEvPP2dLbLP1GAYebCNb7fnrdQ2a9y921QlluxCrEycsEhLTMbCz/SwQ3vt7m+IPf/guf0st+6fa1av89W7yjLeWAAAgAElEQVRn+L33W/CL055AJNbENpg6mZrODQEgxIuXrrAGILV0ozmPxA6xPakUo8/ATK9FvmuJCLCNME4/6yAsPG4n0RyEqj8+OpCQJjs77XEL264GM21c5FAHksToOpFY3KVoj7nXhfT8pOmiE8etTDf2+95YnHrK3NqPo+e8OfGUx/DSix+wA1CibpSvu10OgND1LzoQFZSprkGixR3D16C24q09p8TdZ22we5cjmM/hv/77ECw8dgfe7lomIF6NiT7mltmOJAuriX5GugYFCsmFjeYG3PEmipkE6f3PX76D2bPpmhXzhmqf23rC8/GnnTjsqDtgZ9YibgQUAKHCl76fnLCkYUG0O9I7Ef1LW/GuyqeQzlt+IFGxS5S2qS22rXWuV88E5NPPO/HDw2+FSfRBA65jl1O4ipWrmEW4FCzvuUETaqKwLTxyMt+f23Mm3sp0I0vTXl/hXKDpKBKRe37vmYgMNyIYHSgVUFt8ByJgS8C7eW0/2jvSePW11bj73ndgZTtRH41yTo/c5ylg0X+f1889cSsUh0J69lg0OSXjE/pvTn2nSWUv7nv4VHYuezHdxSnpus1QkYg8EMCmoTqMZbaFLF9Y/Viby7hBlOXyUHjS405EGgMRNAWizhTkuSdeQjwc50kPOWLROU/NKn6ulcgFWfn23eha8ZazHvHgSMyoWzjg7Z2anWMnx5UjVi8CFFjI2gvlbMiCcrnfkeMV+1ex7koBDvGOV4BD9hxNo9hyl7WsRN/TnloagLhBhGUnIET7IuSuBe06O0RNQLzv81vxrihufmv2ELtwlQcEspmSefJ1LJUDEAYL9ICp3tGj5IY4dCr920E2WE8aasqf4FJ0CPvTi/b8pVco3sAPN9vMijingtHWhIatfesSDSWRtfqVDSuQsXrRqp2hNM9Q738uoCvYFgJGnmnTf5J7VC0HKjcmAmuDKAMPL+jwBv7Jvyk4T+gYKp1MFU56BuKoyuSmwxxWSh2VjoW2WxUuseJn6i6wx7WK3trX8iWSo6b6ih/9gMv0t+LpJ48cQoFCIXnSgaUCaIfdrucOJTm/sEsNOQTxaL48PaVQjB6KNWD6Hme4ExvmD4uG4YLztlYApDZXH+/kQFvxItWCRKKJ7VRJuMs0DnLS6WvDxX8/GjvvUHtQXC3nUKXvcelkfTjssDu5EJApCIkkyU+eSCSUQrxuAAitl9ZoPLJ4Gc7+9UMw+1fCSLchRCJ4I4qFx++CU36xW82TBr+T0E0MQIxUMxIEZln0TFM1N2vAC2Z1R5CuIO+kj9ymJk/I4eqr9q35PPeeN1dc/S6uuPJpBDItSJRJgfauF1mQGtSF40aE3DdJOC9d7l784IDROPG42fz7WkBukXuY2QqT0tDtDB5/8SKMG1tfc9Ch95i7AKQDdSEDsaRQb8i+WuxJNQDJuVa8qU7891lbYvfdNqiZwqjvLxQSt8/+t8EiZzRkCqx4JWmeAQiBH7bibcXNN+3HBS1lQ1CIn09LMAilZyBNRGFBTPtJryf9+/pFH+Lii+5ByOqW/UTJ8fEmMSvwFekuJbVUg0jnxLTYWbyZJSULdaLd3A6yrWVtg+7weyhZsv4FLliqAG8MhDExSNNeWQpBRnNzP157fTVeeGkp8mxtTayKHPIwVUaSyefw8LoRbC0ciYtDlBTkOmBRN9/kWce5SkT/VWYieYsssk3YuQw3fIiyd931h2H6tCa8nu3B+5leXrfyLl9+ChWV3NNCCWwUToAE7hTASTSuj0nQHhD6UmlAo7RBnv0aDRgYHYgjHgiCAOXBh12PULYF8QS53kmzyjX+EMqrdwpCFsqfP3kZcuRqqpapiYPQEN5owNv7RpvV4ZM1L+DlTx5Vjlh0FyeQQZ+vwAaXBgJGqOHMAIRMQbjJIfa94r4XQogt5QOwib7hBSDM4pE7ps4IodfTNcxlXY6aR2qPBUKIJRq4AUuNLJ2gzu8sCDDUNsJt+RfQkX+Gr0Wp1/N8DwyHw7CymQGnEXoH0espv6qiOrOCh2Y4HIVFdL8S0RWVA5AKvqjqlzDS4sfDoG+lA0SOG3Y2XUGRP9B4qEraF59zNEoiahXdVWgSpD4/l0MoGkPOVKJMBiDuthDQGJWYjslN22BYYizGN00fdDsLX5DK9GJ1x+dY3vE2lne/hpb+z5Cxutzv0RcCvZEPsPp+HoeKm9T6cI+qekPW0xto6mERzWmkEntLtaEmHbogohsx2YYq4Z0OAuQbu/yOA00d8ChWftw51aCDmLjsOuXJ26DcAfV7sf5UfZIiGkgBx1i5rDz6yGGIhGsXWHs74+TEc84f70fIbEc8QQUKdSiJN0s5CTFx8VAgSneuC8Xo8WETsOEOJzoATaw1ycKxC9dctQumTCI3I2X3WuXxpK4RuzhRurOy4s1RgUtOWDQBCUVZFKkdaK7850mYu82YmsXLVa5eVS/3Fus77HCV4mEP800IuBhXAISoSP9z0VxOIa51//mEtifdh2z/CgSznZxHQsUHfd9rb/2at6Omjrunk6xFx3lKv9ZJ0kT1IMtbj+NXsWGqm39CCfZEZSEb5Qfu/yGSCXooE3Wv2oAsd+J0/0Nf4be/fwg5EkPHG3xaCKGHFXe39YH1ARDF86dJ21NPLOCXBEIUNCeUkUoX7/Wn95nZuwrH/2Q+Tj9zf/6YWjQ/8v3udvsASDDAAIDTyGPDFOiVHBr/1K0TC4/akLUYdHPjfV8l9U+f5339FnbYjeyZ2xC2upAkDQiH+zWK8x7lxCgrXioAif51xRV7YPrGw9GcT6Nd6QFKFrROZ7x0wV7sEqV7vW4OB+0tnRwvYOlG2N1fIR5rkPWkaVGBfsA7tS4FQE46YWMcsP/GLMx+3+xFKGCgDkE0BcNoILOMPPC2AiasWdGJ3x5AUiSyB1AXCGOjYJI7/NvtdDPy+XRJkKHpUzSFNvJE2zQ4M4Msv2N03GMNPIEiYTbTP9mGWlMQ3TNY03+9zz7JoTI5I4Qc7UijdvFFu2Pbbcfj/WwfXst0E/QZhHImbRaWVwcC2DAUx+bhOgZUZJlOIOQjsxdrHS2IRyNTEpC4v29AGOMMCTw994IXcOetixGj7ebJvpq8KQto95p3qZeFz7WwUYfN6n864GWtpyC3PXsJulIdclYy9Ume+ww8eBLhSS/nMoHAB4mzteWuNAN045K/VGlCZAVcVyudG+IAHJW/LntCuWrRMWWgoyn9it6lwwjVFEbWK4hu43X0x19FX28X02DZAMIIIp5IIp3uh2UOziSp7P5XWGMPUHMPoAn/ZgFIZVvqedVgvLMSH1g4TqpZn6HEO+oElBOLZmJis9oQGYPx9ZSVMQNjGqZj6tg5/BIzI25S9IdE3rS0ryVnkPILibETdcL3M0IBxBMhsa2Ny9h4VfuXaO76DB82P4Tl/W+qkRndhQn1qgmVEcbIupnYZ/pZ6yUzQ9vXlt2KbL6sO1TVh73MG1hjMUlPPaiwER40d4yUFaiTYUFjaA7902BR/pvoIrTPvHa4ztfpUT0lXLMdnQ47o8RlydrQN36+SRm6W+INAJQbk6Op8ARdSZewdmtW+lztjkRi9P0PuQnoJ/vCOjWy1vaTyv+e18/t/FGx8Oli1zWjfuxMTNpmgc8xSEKsXA/52opI2aO6i+9Y8aZbEA+HmcNM+gkqBIjulUp34/4Hz8SUyfU1Fq3+E0YaQYaTsFytBqPw9PMWnpdf+QruvGsZJy1TUeAVgnLuhBKh/0lNkMQqt/opsj7OS5f14IAf3sHd6GB6LcJRmnLJw/rxp08VW1kqpqssNsXhi4pYQ9G8nkaOz6WkUH64405THi/VQ9NY5L7s5J+w8JC0CCSGbsdNN+2LcWNIJFujQF5pEV5+dQ1OPPke2DQBCUddKpBDRdIdUbcY0ceuNABpx/33Hcz7LGdQkUdFupezPsidKg9YuSBb8QpIeBpm70rcc+8pmDFDqE8EOGsxTyjS/Vz2DCxTTUCUA5g7AZHtdowPrDSy6U7svH0jfvOb78hGBCkLRDrO5Y2ci68b05IJ0pELH8S7733GtDwSP/vE3Tz1o2ksGSL0IZPuwF/+NJ+teFtyGQ6oo4X7up5C3fnvUhqDCicK+njRVpGVNC2PLF6KM86+AxGzk6cgkiUxXNEkdRK6mxOjHf+8FNk/nbsVT3wHWp5Nt3NAIZeLar+6yehebYsbTJgMhDA9WMf7Yc68RbCsNpipVsBMceaEQboJslWnhhHlO9GfQEj+DkW52UChrex6SEV4OA52IuMwVP/93XtNclPOYQAQTVLc7Ng6Od2JU07eAgceOAOfmyk8ne6AxUndnuNV4njo3xM1bVIojm2jDSCN32dfdHLzqN028YFFtr7+64qBWRkNDe0X0sdMMOKoC4R4CnLIYTfCSDcjTnRdooNSLgjda3nbXftz3VgrNQXRLo8DHU+agqzq+giL37mV1460F3RukD09N/AIgGinPQYnyhWLaVLqDOdAQ6X/UC/Q8w6/A5bWiygHLY87lnyY/i6hgmmDI52QLgBaAyKdlk5WvMuxzP6Xcjz10q0Gb/IPcrcr+LWmn1X/LPN+0LcDgHidm7TVVwVTkap2mMP5pJNF77QaAI3nS0nMvdX4BZg9eT8u+mjaRiBDZ2UMBjSqWn/1YkLq0XiQg3TiySDae5vx9vLFeLf1NqSzbkDM7LGHY+9Zvxx6UjgJuuMGcg1Bsa5tCDn6ikrW3+iyEOixEejPIdBtI6BAWCXvHeg19oYx2BOVXaxDsRDRHad1k1UoPRD57wyndVMo3LZbj8KWW47FjBkj0Tgsivp6l7da+H3Ll3fh4w/X4K03l+GVV5bDoClcMMaTOM7boIcBCY/pj/YnVz7zvrRyxwaUNBU09pbArisu3527hCTqlvyG6hevCFPE6M8jnEuxR7x+8OrEbnqI8W2yjHNI04bzMHaz73kE6LSufbyuDz9w0JDtcIuseFPNiBp54ZLTBCRnc9GasrJYvPjMIYMz2ZtuJ1nv3aGAKP0ZGkw9+9xS/P4Pz0tnznElkgeCI2rNdOHM0zbFnntMWUci8TuQzbYg2L+GC6tglBzEDNxz30+Y9lLb9rn7SWxl74WVWo1EKMSTBvbj94ldC4sdeRq75gVpmZ6lOvCPv++KTWY0qWlW7VqETz7rxGFH3s76l2TQYDcmmvRJyJzqAhdM+XSVwMU5FWEqh4ecjmgCcustB/A+swwL+YDtFMhSJEkBNuB9SFnAUuGVztgY0RTj64SW2o6D+raCpPWc1QOTAUiIxdWaD0/brbMtCrNnMn2teGLxEWzFaxMAAYnB/TkMA22bF2hf8vc38a/rXwRSzaijQtBnxUtFYECuX6L0pDtw8s/IincGOvImuyLJleix4y0qaF3vH01hcgrckgWrcsvShT8VcLkg8rkgU1LP+u2TeHbx8wygdaK26AfELcrbOS8GID3407nkUugCEG92xqzNR/D2vJDpZI1IMcXIbzvs/T0JtmkCQgnkBFr/59LHkW3/iKccBPDD0SRbktOzhUEHh8qG+E9QBczq5w7TriiHhSbxjh6iEHy7DTBeac0O4IwQ1SBJd+KYozfCEUdujpVWBo/2t6PfYztcyfEYG4pgp+hw/oqfn7YYl1y8O0/33zN7OF+kHODwUtj09UZbMCwQxmRFVfv7FW/gqssfQCwUZAAiBgzDePpTeCw1CGn55Am0fPa0c3qHAlFs3nDKgNdy/bAQJm2cxD0vXYGW7pUi/ubphbrXUbivAhcylSDwwB5vSiOi7HZZ5010LNnfXgDi/ttjp6tfq7+HbXW1xkSDGcWucNywPJMYRRGjV5q5TnxlXSaAhfPtJIdnXS9GWAxX6HofClXr2wFA9N6hHaYnDLTjKtGbKEQ6qLBmoCOg03PLiXMKpihTm3bC5mMPwKYTd+IJR3eHhf5eEz2dg4h71vFZQBdMQ5M4RZFt7TtLnsb7zfejLlKPA7Y6B21rstVb6ioHqRy5T7F1rXbmqPUk9j/AOUNjTRZGa/n8jMF2UxH4IMChLAe1cJoKfRLazZndhD32mIwZM0ZgRFO8ZH7FYN9Hv1+9ph9vv70SDz/wFl57dSV3oejhHyYRJmVuhOJMdaIHAk9LCjIJSuUQXMhdwrE1F6VS8lHnUQLRtBgd6TUsRueQP9JY+Kgzfkteb4rsmE33xoip2/sAiKRGt+PJxT/k3VQLV17v31JWvFG7TwpImoDkbJgkYkUUix89hQHIUL6Pvtebn7F6dR9PVWihSYQRlO5lLYumRL322iqcceZipQMhSozLxWYwTKJWj6sOWwqTiL/KL/YCzTnzboRptiHQtwpRothF6/l8+3+uPhSzZtWetq73VZEVr8/ylqZpkjpe1s5UJTDrvI3zzpmL7edPqPk81xz/tS0p7LXvTchm2xAni+AGAkajmQtPNs7EXdYaLb8TlgAj3fVl2okCIP/4+968zyix2wp47UeZXVHg4lN8puh9VvibWo+z/hyva9we37udwUfO7EJdJOFQz4gLzxoQRT1zAAgbR0ia9913HoRhw6IwDRM5uACrcBJR7nTUQPvOuz/HeRc8CqLlJeNkxTtWznnSIJEJS0BZ8TKlh+hfU5n+1UOOSFafyoUYPPmb12uQiYgAk2JKD9vW5okuTZa1zTjuxNsRzDQrADKKjRTYmCMcY+MG1vG5O1z0QVaGp7A/PnIKTDJq6cnguuvfkecL6THyNl54+jiemr2e6cYyO+1SlTxi6qL8DNXxjxgGpgYTGGlEZGp26VMwu79AKJBDJDYCkbjQquh5Qo0uepbQutJ0nXNuFNiQhpeiA/ueNeWOpB+IOJbUJELPdCPd14Jnnv4x741/da9BB1nS+uyEB6ZQNRkh7JMYye8njd/ee26IuduORatt4p1sNytYXEBZmrLmBZzhQACTgnEMC0RAtLq9972OwwkTpANRJis0AaTnMD9vS9yPCjWOY2PbY2x0+wFv91NmJLG272OZgjjeSJROEgAIADINS1nrciYITd20wFzuiQJOvA6BLutAlB8KVPimGLRaaurhBS1GBAGugwVYOhMQh3pFP3YnIPQZn2Z/zz8L0HnOxJi+Wh5xA79HP8Aq0SMP8ElfHwApmyauLhg6cKEY4kkSdQOpntbB1frM3Y0gT4RM0l/wUuNUY6C0cyOMqJHEzJH7YO7Uw9FUNx593RZ6Os1B6VTr/siX/sSR46OobwzzVISWasEHO0iNDcMeJ5QmL2quNCuj3LYWukTp1wWbszBWZ3lCUuniAx9UVDDlypJJh6XTuvvwk4WbYOttxmL6NOnKlCoQqEjgy7oEXYX4z1QE0B/vQtzdJ578Cr/775u4U0Udq2Cknu0BQyEBJTQSp2mJBiHyfhmB8zqa/UyR0IFdUqxU78Kj18ubTaHF6DHqEDv8ZyqMXZvYwsJR36gnbXME6sdu4u8UZ3pYrHvCcVvy10VCllRmNSyaU0484X32v5WteINmJ6IqUI06qOxXH6zD4kdOVgCE9ktt0yGvVoM0Mn+68CVc+Y+9MHcbyV+h/R4mOlQN2+MVov/wkFuYoiQ88zo+9kzN5FwGcRHbfWc32KwmUOXpiDu5EL0rEYvVMQChh/Df/vcgbLutLvRrnzT4rXi7EGMAMlq5lSV9lre6v+c9xwvP81NP3hT7fV8sp2vZ3/o4plI2tt/lBgZfEbsPCVonCrIkek20rkwWiMeCl13dZKpHuqZMfwsuvWRfbDt3IsyAjUyAsgv8FCyhLJXPpdDnAd9LVC4OnU/EyhhK51EnwH/6eRcOP/JemFY7YHahPj5cTCYSFD4n+i4HgLDzqmyj1mJc98+9MXlSPbIOwFKFpGcC4aXaFJavGmg/+8IqnHrafTDTzaiLxJn+FiGji2gjN2AMAiB0f2MXqS7M3jSKiy7enU+Lt0xPuJ0zgfG7RBUnoxMQ8bhgFVK3itZftiucD8HIhVhjceFfX8Edt5B+gDrno5zOOVnWhjhBXmhLemFKEjeuaOrbiWyqE339XTDp2cJi7gxnZzzx5FkYO6YO72Z78aklHeDSgKP45yRen2zEMTkUl1yPn92NbN8KRNlCXbnNMdVRAAgV1kTBYoodU4GlGy/PFtWZZ6pw4eSj3A1aUSUdu2xyZaTk91Y89ugCnlrc2rsWyy2aWpSmYPkmWQwYgTojiO/EhmFsMMIav5df/hx/u3Rf/ry3st1YaWcGoHQV7CflNtZohDAtKAnr1y/6ABdfdC9iFEKaHC0ucDyRpeeuBDAWahzbvnwBzR8+oq5DsdbdvP5koVSVWfQU5IHXrsWq9q94CsLTCHagomeG0oOwRlQzCjx0KA9IkO6W1nzIv/m541CnNKiQpHUtcGeXLRK3qykGU8HYBIF/o4CIJyVdhU1rdRQDEP66wfL4aniIr2OHrBoAiNpZAwYN6g2rBAyo1wSCfCMbNmIsenu7ke3r9ICKSnaU0mgQIs37xeCl3605bAM/qKPBesybciLmb3wYyLq2p8NCR8u317p22IgIT0Nam4V3O9iSHxGCNTqiUsELxrXOnZkltarGqMQyWbWnFNb3tntLgRFjTRrBpeagmpHCYD9H58HAI8V81kN+MBk/PHgG50d4F+JjUyHLgVhVFpxUAFGhQX/0Ql2Z8899BK++9BF31YiTSoUghdI5xT57latRrKKJuc5IHpHoECcLJcXo7J8+WoW1NYlbEnfnNVfYfWDpcfUG83+CeNNk5RZU7Ik/ZKCUD8BSPO0525EVbwsC6TZElLc7HU8qnMxwoweAVJ+bQcfI65707vttOGrhzfzACBox/OLUeVhw6HR+ONaaAaELz472NPbb7zqnEGaKBz0QGYBQOJtoIXiK9PihfPrUpNGgfecErqlciL6ViIZIQ9PIeqQzz94VBx20mXI9qt6KVxf6PivebDsSybGSPaF1LmUzN0rnbfzggLH46Yni/FcL+PK6TS1Y+ADee+8zhNiKdzTilNQeH6m6xqWyQDzCeJvO6X5c9KfNMWJElAGuXkzY6EOWb1VuQV6aMuQt2Ae7v9bye7/t8se45G/PwbZ6ELR7UEcUlLpRiJLBhM5E0EnoHORJ3H7lRpXuwKUX74AtthiNDCxkAqQDUWLvgWxRXYNlZ4L44UcdOOLHpD2iJHr46W/chRYNikwQpKDVLn/vmN3siuTtcPuCCUvkQoTZYZCv5NJuTOU0BDAQyVGqhsH6gR8efguQXo5EQgEQdlES/QBrLHjfiekITyyZokdTnD6eDFDzgLYnZ5KDUIo1XTfc+ktsseV4fGz2MQixS05sSmteCIBMDMYwLZQETRqPOvYuzneJBkwGSWKvTIW1aDtkmq51Aqqr7nNA8uoNKz3btCkKbatMyzL9bbjl5v35mnigrw3vZfv8x0t5+5VLRo8ZBraPNbIYXTR+9+Dqyw/EdnMnYo2VwZtmD0yVC6LLdRaxl9QECfAJBcA0rNFG1JmC5CmLJj5cJcDrYylOcHpfeaeftUxBiIZlhtpw53P/K8BOgxCv+xT/O8K0RpmIaK2GAAypedQ0xJmz63wQttFSV5k3DySIcLheDB103AXpTDntnBqtyhzHqau8GhBppsoE5BylC66tcTfQWRQIx0EuauL2Wlsj0vv51QMQQpq0EqSwd6YOlZ74Ba9ztB8KhLCNnHqN8k+u/JPdSUpFuSJ0YMNRvrGU2w5ysdp389+jITaWJx2tq8onOla+nt+OV5KI3J4Wc4L6ivMyPNkYOkiPnwfEpXZPbPbZp597OCVOMjJfpOpiLHnT5DfyDqHwrMDyLsRXJ0vuIEo0N2cnfUJX6pizn3m2H1tukcCRC6Zj1uYyBuZLkUSgHJi3bi5EdslTnG/6fOqyXXnNm7j+yvuVMI7EccTjVSBEFfw8OldZBJqDThOQbH+bE9hVS2Hm3VGaCkLAaK/9bgD6ViEWS0rQn5MZMLAYfdPv/7E4LyHdid/9ekvs+J0J0sEOeZzWqjyVfenOpz2OZ5//APneVYiohy25tpEnvRVpcgBIrTx63bklbv6v//AEnnz4UUTqJ8EwyC0phl/+Ynv8+MiZkptRw/RJ52bQLth+/j/8mRQ6kZgLMtFCpFPtuOu2/WoOVvRS7bQVr92/CpGALXkQoRhO+vkOOOroOQWThkqaQHIgS1vxruUin3UHVLyR+NPJlinuupbK25g8PodrlBVvLa5Q3oL8fy9/C1f/81kGrnVkxcs2q5QPQFQgLZDX61VgAMG5Bz247qr5HApZuLQjhbyaigoVqIxoWrn/rC8g4kw0+yiT5TYOnbTtHsRgqXC9UVykksW2psPpbeGmjEXi4j6YqQ785lezscvOU5AJKIDls1d1C0DN0S8sCMm1joDvqtV9+P4Bt7E9c5Tob5TCTfQ3tvqOF1jxCv1LW/F+aPaiOed2wAcSIXOBmwfChoEkQkhBgIv+uZOUXiD69q5/OG8gmic6t9jy/vXif3OBr12UaJ1pYkbaPUc/oy2kyayEtINmvzQPsn2wKDfDpNwMytLow9+vOAJz507GEiuNlzNdMBmAuJQ973nhBPF5CvhxRhSzIvXsGMWT4GwriIoa53BN0jcMRygqx1amNF7KjnvWlmMWDH5b9mq1aFomDZLrrt0LUyY34IlUB17P9MrUp5wdrw8A5jlQcetoPbaI1DH9jTRk284K4fIrjmFN1CuZLqyw0+XzRXwTLfe8pHDDTZRo/657P8Xvz7kLcbjHkpweSQPn5gB5C3rASzHmbalgCkL62g02qcPjb92IJWs/VBqQkLrqNRlK9B4yQdPfqaharOnQMEsfDXGp4jwQbd/P1Y9+rfw+EhkmusVsj5qARFnHZBIANqmBoClgdGyCCJIFNpdlmk4cxFfZy2Aa3coVlYu2wU+JdfaKyp83UjZGk4OvnZeexC0imjKsA59gDUBqGesMRJkadGcGEI7XIR8IceHL7lGehacek4/H/GkLWCRnrQIAACAASURBVNfRsiqNdH/lNKFBv/4bfoFO6OZT08Ph0y4ZGmQUWvhxyJjy02cEzII2WTQIEeta4qvKmFhsa/V41D82lhPQX8RQQF78izDqg5PdvRQMwNwygRy13tTFJjaC4mO+5awEzj5za2fqQcCD/1Q56aj0sPBExCYrxoACIW/huiv+zXx89pxnb/YGKRCYIkHbH5QpEtFy2KKUArvcsTdRUwJVW5S6a+wtHomDe/sdzyOS60ciOQYREo2SWFmNq0vZlVKA04TZB3kyQEonRhMgqHURpyXq5gTEivfSxcj1r0CERf2SGM8pvdEm3HXHCZi+cWPNQl7NXX/19TU4+uDfI5ftgUFagYYp3P0MBhvx1svCea4F/Hk1GRdc8AQWP9HiK9B5pE7XC5kfZPvZDWrRDXsNSVivQaakyd+MbN8yhOxeseIN0/4DXnn9jIoOTyk7XO0WRh/gWPFmWlDHtJ8xTPuRPIXylre+VGlL6B3pvlY8/OChiMdrteJ1HdTuvu8LnHPew8hnWpCMkRZBpUGzzsm7Xqp/rrzwJf8jzRS/66/dgQEI5VP0ETudiwJ5UBfnVXhF24NrGCra+QO8yAvSCWj+6rePw7K6kTe7URet44ZCmKhPenudRGhx7BEnLDnnSItx3MKNcOihm4IUIJ35tEgsCzQUGhD4JxSa7GEgZ6msoT1ugpVtRcTqZScsTX8TYXeYnwU0QRD6Vyv+ee3eXNDSpICKT7YE1R3vMhQqDfzCRgCjAlH05C1ed682RNvb+ta3QNSeQAThfJA752TLm+tdhjh1zknAnNCBdtpFSQuGCYTbXMzRPhQdYYavYb6O1TTzxBO3wdE/2hprrCw7RqW0y5MHsBa7YrkTkZHBCOZGGlksv9MeN7OhRMTqccAl26f7BNbyhHUBh6eorfKEy/SsRbR+VAmjkQ5ceMH22HabsXg53Y3n0wKsvIsPWCnLWA2wyKZ4i0gS82ONDKz22m8RrGwbrr1yAebN2wCrrAxezcpnlrdjLqas0SRscjDOUyPaX9vveg3y/SuQiA8TinFCpvukAdMTrcKa4qvnr0Sqc6WzKY2R6dgwLjbZ5ZYJUxOwI+2489lLHUtdTibn7dZ2x2KVKxa4mlpF/60nHARSdHWkwAo3bDXoUJQuT80un+fa+tJkmzOy+BwkkKGAjXwJAyp61nAjmBvDQSw1L0cm3+xM9mQVdLjg4OV+laeUvLwoaLyyT6kMgOgvqCBkr7KvXU+vqhTI0E3QCCNPRQJZV3lCa7xTD5p4rA8nq/W09YN+LE0RSEORa5QTlhdvZoYSc9MNWCxr6Was7Gv5xqx+5gn086FrBTwY4SshNnfo9HiUpk4soiMxnYASuTb02Ev+7m9bghWv3YLNkyfxf2vApAMEOdnVzsDKprDlrBjOPkPAB9tMKvAx6M4Y6gs4N4FoBwaDkNPOWIyXnnqeC326KXJyNHG0+eFMNwm5ebFeRdEUpEsoY+9aO/3uZrguRkQ5OnrhrciTi1GiScbVKhndCcsrEeAUisqEyREoMle+E9dctatkgAzBrUuvpxOo99hSnPXr+5FLr0GYHuCUVULRW2YKdnQkrr36R5IDUmPuiObQf/JZOw7Y7XTmU/PpjiCM+nEIx8fj1eePlRyWWmxrPZSoRTe+iWuu+8gV5VIhrACnWPGK5ufPf5zLpgO17kcvyCQAd/EljyDf+xWiBHbDSS4AX3jlbMeFaSinuLaVzavMDa/rEdtfOqFnLi3RtrJsT63dpohPL1a85Da1H0aPqv081xOt519cjZNP/X+Z+w4wqcrr/XfmTt9CbyJ2RAURERVRISpYYsfeImpMTGKiP3tMNNHYSzQxdo0NRMVu7FgAuzH2jgXpbfv09n/e833fbTO77A6Y/G/CI+xOuf2ec972OIq5FahjQjLF0OKKY1LB3Va82v5ainJlOUpazb13/UQakOWlNNrB/A//hL3zIDkvBaXzhqSWfc/jZ/IsRIdz0CMo5ZMoFNsQKmZQT+oVKWdVhwnuBsQJEN1zt74466zxsjoryikUqyA8XbkccaaLouK6733AI1i8eCGs3Gok6gd76G/i1iSGGMwO6vBY8X6TT2F+MSXnRVeUG3eBS6rSgGAE/O/qop8aJ5FvPkqXY3vL7YnAQn05Kq9RtrwPI1poc2hOMdJ3KPY2trxKO2lb1Ro3RVdmBtF2NrCHH7YJfnXKjvL6WckVaCka8wJuHyfU+rzoBEFrDFj4SayvvJ9WvPnCKoQyTYg3EGlUiJ5QZjVC4zwjzXOy+2dX+7LP0bFyvnLTYobJkK0QaxysA0OLEjhnrNbPOXM09pyyMT7NJfFCuhkZ1kZVFj/CI/9GAFuGE5ic6CNWvLvvTbOIVdhusxTumHGh3JNey7RgkdaCGJe5qpQu2/VM7cfGQAjbhBvlXHjuhe+VxXIpJRRjufZpyxupFwp/NYqxHwXhJo1q/A1CAWVfXm0xKMhbXzyFTxa8rnUbaq3LlAs4ajFlDiAdiEJF+D8hOtpIh0PFkrae2W1SfmmaocsaX41jtTmCUO8idu6dOvpaA+LLAVGfpcTwC/I3I1te5mwW3S9NMLVv2N79M6mrVwYQjMQQJIWagdw9WLrfgPTgQ9fqpSzU3IF6a/Vh3X/zukY9SHEqN1ooJ4IoxYJAPOhylKqyXszNaCsgmCkpy9pkEYGO2qfN/m8o9QujsBVpBy6/fkkDZzqwtq7VHFjVbTMvIy+ToO3G0rp2AIZt0Ih4VHmtczH4By+MVKaAzz5Ziun3vaddKZibEYZFHqu4eagpt/zd5eBhC+l8aAibkB/emY7G2HCst9vhOqdDrSv95llMjBkVwzlnbivNB9EOuhr9WKhHtTPJ7dXPHI4Dp05HMLcMcU6K+YeuKxFqL3RCNm8a1AVw/XVgl5oSMuCvtowE93oZtyAVcnU38sxxsKDF6KRtKBtKsQ22Q6vcDzUDzfPBxCnqussAMevpt+ItJBcjVMqIboYLj2sx0gs33jgNk3ap3TnJLRLfY+dzRajI2Vu5mEW+kEe039Z4/ulpa9X82bkm877HhRfMVbbHJnFZgkD57GDhmxGv/bPPGIkpkzeq2Q1K9g+Rt5Jqem+98wPcdP39iHBCzAlgMIRpJ09CY+8BzkQKkGK7b182eJULfxeNutyA9Etef2spLr5kNkq5VaiPNSgtke0i5G5AHASTaCS5634rXrGcvnEPMYSoNQfFHM8vvmzGEcfNQkGseC0ppgxvnogjs3ocMappQHg+m1DNFjz9xH5SEC3RKd2dTXYrf+6mZPkK4Cq2st3N27CvDZ13ksuXcOU1/8bDj32IUrED5Xw76qMJZUGqBwk83sqi1biRaTRb388FZc22iRbjlZeOkQHosnJK0AQ3pckJ+nOJwt1BcQgiVFLhaldc8y5mzHwLgexy1NUNEBqWob+pPAZq5VjQpsWK95wzt8aUKZsI+vGxaCUqbYD9NqxuitWAQAQbhBKYX+hAlhbCLlG02ya5WkHMNU4EwkiUw7Yt77wXX0OMtrwi4lf6gZAOUlSoMI+EmhQ7mRkcxqnhm0LQuE9XY97ck+SwPZFahSX5rA4idHJWvJQxJyeEP08gKJkZREIU0jgX4PlcNxDxBgrRXe5ignB5WQLdr2o6e6XRapnrQg1ITjhOOZd9n8+IDoTok1tP4Q8etc8jXRZvGI7hkLoB8qVG49ex6E3MfOo6jB+/IRYVsngz24psWbuxdUpx9DaYLOs3DsexsZVQKMjud4gjVjzaqBEt7i8+2/icNS6U3n3mR0EaI5thk/hBXe7KIRvGEWvM4oE51yBfYBOsdB7qeGjLXWPLK1RzhX4okblqQOzEE02/sn9uaHUMi9ZNhdGMGKteahY5JA/YjaBqZESKLueq0YAYYbr6mb8BoTFONJZAJp0UExylT1xXgYRrdzZ20YC4cCH3d7htb7sDu2i3hu5Ttjr53jVtp2lcbF1Jz6CmPYdfiDEb7o8Vi9I9Rz1oXdtgqayMOksLup0yfU2r7vy+csIhTlGr8wisrt3iVzUfqtu3Pc9NMrgOJCoWCTczNyODww/dFNuOGYiBAxPia89k054sS5cl8cEHS/Hc0x/i3XeXwgozQCmurGtpV0sPaeNzri0GlbuEl5KVaV+OQqYd9QM2Vette5enZBJ17z9/IgVkre46PdmmTm/l5SDyBbXudFr6058fFY4qffqlCeF0hnxjSzt1lMtVA7tIiVkbepM6tpyghoQa9twLC3D27x9HKLtKikfhP2uufGeTIm+Og8kracGz/zporTNAzP4zhaQ0bIfOFJg+lFmNIKfqgYAU60UrhrPPOwrHH6s1GqGeC6qNRoOF+vbbnAsrxPMkiFKRossOBHtvhocfmCY0r1qbP7cV75lnPqdzV1QmhUWE1XYlcpywzjl7vDTJcqxroQi6EsulCbnjfdzy17vED1844/o7S3SPibh1DlQfm2LGezbzoUrapH8JlMooFdvRq64XIsw5EWqhsgitlkBcyLQhFGtwBVlmkZcskCZc9pfx2HGH9Wpuvsx5Q0rNTw+4XxzUYuUC4o1ai+Cx4vWGzBlXLtVQN2H2c6rw+LaYREprDFR8WBXNhyup2/y+uobBm0vhzz3o6l7jRj7YfNx658f4513voVjqEM1BHHRIGiCuU9Goyn1xu185BWp1cfETj09FY0MEK0oZJAOF6ja3FZoXVXqSWhMuhWCVLTww6ytcftWLKKWXoY50JqG/DdDnREw3ICWdru1Y8a4o5vAeC3d3A9KJqNluiBBAn2AIW4YaRD+yrMTE8E4QFCkHK0Xf1IL0DkQl2M6x5V0hRauanDOcUAfa2ba8LlKxZgeUGWwryLURbK/C0/86Uqx4X0g148t8shPqHif4nIc7iAjvcdFAANtFGzHMimkr3pdRzCxFg1inc59qqqPQd9lkum1c18VTSyE9dnClbla32SqCq7Vz2R1tS7FSMiTWvJjron8wjBMaB8sbTtUav+SSdzFx0la49Z7z5BkyJ9OC7/NpT3K8Kue7RrTqAxbGRBpRF7DkWJ548r0IUzejhfs8lsqUwdGBuUN3WUt8O+cfno3Zov4ExCyV6dLZsvmYBrzz1dM2CqKaBM3eKNP+V6EZ0pyUdRix0OVCYtmrEtGlddYuWvo+G1D6DQlC9ojUtYhdiiHuFWfAILkkdkihanUU/auTBkRqYl03GnaQfkb4ZQdrPso/ziuqNCDGEozT2ionoIGLWMBWa0DcoYLaWowFT7mQlYtYqed/jEUX79KdGgF1977HNB/LFqTRsrr7EBJRDrGuXd84LjlNj9e6VrkXdGfx8jxd78mVYS3NIrhszW5R7u/xNx8y2RGKleK5Fth45DOYssdA/GTiUGyxRd8uGw5BGHyFUzW7WrMOH328Enfc+irefWeRneDKKTwpI+LHrhsRo5OQ684z8fHaaAoMnk3i17/cBAfst4l8TS0Umu4ci+6+xs6ayJWww653o5xcIPaoZtJmEouFtqKdakxg19ka9haHqRoKbf86usXoe+9/H4qpxUjI1G8AognSN0hVqS5G9zcgJsn6JZ0Bsi72s9FOGAEmYfpgehnCLGoDlvCsi4EIfvnbQ/DbX22rHJ1qyM3wCKpHXaD94i3b57+UGII7bztG0bzWMp182fIkDj3kfkV1E1EuBaQ01HBZ8ebaRfPDXIY+fWJrdc5yHwpVR2uQZj74Oa686EahAihXH3MP1GeH8JMVRaDsckxyzh0laISlBI3yWKP9J+mSVkSoPzxvROjtmRibTBn3Wah1CGI5TfSnA/lMK07/3Ujsu8+mNR9Pc94kUwXssvt9yGVXi3BXaRHUfq+04tUDFxlcENGjNqEJs5+fKiv8VaEDSUPBMmWC1ih4OPwum9VuaRjcCILP5cf/FHBrPth8PPX0d7jkitdQLLaiVEjDKqSQYGHKopQmANz/dJ3yoB/mUyvFxdzee+7eB+sPrcfKcgYt5bw0IJ25GTk/N4hIELFSCGGE8Mq8xTj9jCdRZAMi9zetv/FY8ZZRkoKWVrwxXHX17rKvn0uvlkwQZ/91XXCygWPROTbSS97/RaEDHeV8lUA7rdHpRCzdEIigFyI+W96gsrxlU837odjyxjQtWBd2YhqiHB+lUBfDkyzymTYRbM+8f38JsHw104IPMh1e97TO7IP1z5lxQbH2FuE624q3oPepoEpuSmGFa2H1waq73ui0hnBdpm6tlqSh+5zL7u9YgQX57jlpmo8ltezA+v5YPxQV8f+1189GZuXHKGfbMP2Ja7DjjsPE3nduphlZrQVR50MlZc2voSH9aiMrLvuMg5fTzn4er730OuLRBjmWogURG3QOOZW5gKolnMHKwn/fD1LSzBIPDcKIuuO6fMwPXD+Guj45hYIIfUzZ5bKxlOaATYcOHrQbHkFK2PaaJsLJ7wiK/kO/VxLUFW1KXqoTz03OiLoTG6xP/UsZ8RqXUT8CIpgU5ucvQanMOrbGYX53C5918LrqDQi7JDYftTQLptOSh2EUVjSGw4/6OV556WksWfB5bZ+5Dja0s4/ocfOhg/qKQ6OSDG40EBVZGVpjoWhKbIjUGjiPClMcmJPEdLPOI6qzG4m1IANrcQ4odo3yVDYftHJTCajK6SODKbv3x6GHbiocf/diPO2DtCQhbN+9/kkExsa21mRo8Ibx1L++wuUXP6zyMmhXq/URKkCMQX4m3MwfcOajBeWT2GZkDH84b6w0SrVqBNblKeUuCMk3Pve8J2DlmoXTy8mlcl1h0U+dikoMJkXCHdhVa6Ht3w5vMjrF6K9LZgLFqyLAjPftQoxeOUF1Z4DUItbuav0MTI/kUkHFWPRSR1AslRDqvRU+ePtEeXtNjY8LKbjn7rdw0z/mSdFmgsbyVgLXXHMs9p6i0sl5HikObfcXjxXvfsqKNxqn2J8PwZgS/mnKHXnxdML6218nYetRA9Ze8+PaPq7xRx+vwlFTLweKKZWgLMiiZf9dGhM2FDp0tUtaBx2GmLwc0sglCzT9R5BM4RRXCyLkmviteEnHacERh66Pk04cIzu3pvPIlYOy9wGzsGTxIljZFh9vXnP6bXqhpmC58z/YgLxwiKzH54V2dFB/JBoQbU+rXZj8BZCi1Dgc/wotwxpE1ZXBf2wiA6BWiQuTtu+67zONfJAqkUYw3454rJc0H3QgczRl3iRv91PF0N+EQpmlFqMFf/vrrhg1sj9Wl3LShHAx29M1B18hQjGEEC+H8fGnTTjuhFkoEn0KBnUQpKJ2qkA4vxXvarz68tHyfS9lmrCCGqFqtqudTMAZozYy3ADmQawq5fAddSSKhe9zxfJSnGx9Ac+1gIV+iCIWsBxb3vRCocmqJsSEE5K+Z2x5HV2iea47+SpK03T9dbvJdfx2pg1vZNpQcgXt2UhaJ0F+nIVvFanD2EiDbcVbyqxCLBRUDbU8M3oLdVcaTc0O6PLOZDSdvgd1505Zvnu9NFa04j1QWAWPJ1fhc6Zc92Bhyvs+dX2xRTghCDw1fvnWb1BKr8LE3bfHjXecKijIi6kmfF/MyBzTr6myNTS+gQDPmzoEMTbaCDpjEQU56ZczERK7eWOxTHMBt67HIKGqeKmGgmxefywSlkJtOluIgny26A289cWzynWqRMG3CiMEgwlNQ2E7VCn8U7lkGWxVNQfqZ0a4rn6mUBLVjBj6lRKNOzkvKofErZn1/93oTGjD+6f/svNVD04S30s7oWCtRedkYB9eNFYEY8fuin0PPADXXnM5Ui1Lf/wGRE6G7iEgPW0+SoMiKGwUo8JNFjMhsXmj9veq75fmg9MTObmq+SaraYv6v8uyVn7gnS76byTFbBrW/CQiTdXpUQwWzG9LGoYjxDSBfczMYPNx6UXbYvTo/iLE5WJE3LSt7W7D0dWp53aLMkXStGNukmJTJqoyVW2UCZQUNtKEuHMq3LxmlVLLh+qZp4/A5D2G6Wlq7QF+tV82le90Iw/7HDADhfRi1EUMCsIbo3HpsfQ0LYdctsUzJayp0K6yEUYnYMTopfQS1CX62gFmwpelYM920FEQrsfBSDt1TTt6Axx11JY1T679q1fNirfYvhBhbVRA3VEhn0Wo70i89vI0oTnUsl+U4xbNFoK45+63cctNbwidgYUZp7O5UgBnn3c4jj92q5rPIzfKQitemQhLoUhNDy00Cc+TxpRXTliZJpz6qy1x0IEjxPFMwifX4iR0U3f4MRR/3jvj37j12ns05VEhjJYV08fbrb8yJhA6P8leD7VGEnhG0wjquGRAwM+KiqarWuiXezM89I5CRvjlI0eEcd1fp8jLLKsg9tg9Wdx6q2uvfw/33DcPgexqSUZ2tAi0CFaiYnU/08JsTZ+hHfLuE3vhrDNVJsl/cq2iLVAFo2sirwsjD+VKNyBrKtj9CEJXWgBa3NJNjwOaM86dg3mvz0eplEKZjlGpVYjFGjVyqV2bfKJpTxMp0JU388RouC74w1hM2nWYoB+LS2mxV+3KNlZRYhxKWhwWGhDFwsUdOOCQh5DLrkQCBTnfJYDTWAJrNx4ahJDmqLIlFFJA6s0Pmnpji/5NI2TQC7fGIxBAJBCQBmRgUD1wP893oJkIjnHT6qaGoB4hDAwqCjIn81fTlhdZxOocBIfontjyas2FQ99x71PT1DXjykt3wrhxQ/BZLonnUk3IVXN38hTYrgYXwObhBHaJ9fZY8Yq9LPepbkA8miZ9p/AONB0jGc+1ZDIojAV+BatAqhePE1alFW8L/i2NlefK7lITwrJ613gvjI81aivex5BrWwCkV8i95K4H/yi5IN8W0piTbhGRu21TrJEQr21xZWO5SSiO0ZEGGwWZ99KbiNOMQuzmjbuZGgBVQ0Ho9ti66H17o+JWf4yon9blrajvwAgGbxDHjFeuRLqQljwOlnOqkTDNCMXllg4QVK5QRDQUUmLCCBXRLCguWuo1hnxmCFVqRXSzYjNBdJ2oKVfqujcCdt3EGDqWSULvyc31f/janonQTVVK6y/hllV5iHDyV9DQHadwdAAyUFA+/V/Y1AqMoep39qT5YDFf2DSGcn8F61VzkFK9R1G7CCmLYvUg5i/4c+6tkvKBNntO8wNV0BAf+OyGlWUr/+7kaZhgm0rb2uZv30LvxRsgCm9+Rn7LhKyvY6WrxNvksW4zKoFzzhjt2NZKFoIK6lvXCx9jhZKijHD58usWHH7oTYgEIZxyJdRWIX6iFSFKIIJAN63AuNikxVXntlt2Ua5MItzWCNO6XvEefp4bebjosrcw6+HXESsl1UNOgsNUaisdwARTsgO7nCkhqUYKcVq7xayLX4werePDTSXIVorRXfogsSxVNIoLfj9aMkBUXgZDAddu3XgvoGbGY8WbXCgPIhbtgg5x+tswHM8/c8JaiMQdV7B33lmE006dJQJFaXBoDVvIY9Ieu+LGv6miuJaE96pWvGLxqRxslBWvS4hOAWZyFea8+jP5zmCogFAtOhBvtYFSSYUUmuXLr5tx/ZWP4/W5HwkdjOnsFIcrDVZUkDiDYogZgTi7SJViT+BM+BmvRXkNp8N6GkukSh6TnYhj/Va8IoZOrsLzzx6pBO/BAoJWWRAFFujdW5zjOevRr/GXy54DMiuVHaex4tV5KN77hzsdvB0/O2Z9HHXECPnKd3MtyGhxs10i+JK6u2og1Pq7OP6eglozv21Klzf5W9nKEiFTttSCnP7+KeQzK1FOrkA0ToEtdR8DEROrUTqdOSLb6vu/Ulycz7bilz8fjkOmjkCyXBAUwR0I50EktMbCNAimAYvBQl/E0Naex08m3498fqXw7xNsuG3aId3+IipETax4iRQ04Z86W4Li4y9zKVusbfZrV4gIqUojwvXYwFIGCs2lPL4sJKusv9aG6IbEv/48WwcEYmgMhB1b3nba8vZS92Ztyyv23BX0HT+lUOWr/OZXW8gggTSlp0SwrQxjeE3wFu5B1Fwua2Z7h4Wj2Cfez2fFy32qgiYjuqkLyPNQFZvyZDDW9+48Lk0VU3WFsuuV61YiE5QNfuX54m1A2Jxn014r3nmZVhR8VrxdXavc7+Nijdgj3hsLfmjHAdT4ZVeg3LZQ9usuE0fjbzefKCjIs6km0B1tzbbX+vrS8/+6oIVxkUYMsCKCaB1yxD0I5VYinhgo1DXJKjKhu74BG9edA8z5L18vLppm2SRxMBrDm3Z5G9p0ZD2+XP4m3vryOTuNPMjrl38E5ZA7up3ToQKIwzq93AyTTTOi0GO3UF2922h9FLqiUBHX323RuRxNfd9W92w1LiBXJY/5ucvUtrjlEN27yapXGcesHjICevIV5rWBQKxRtXPd/TJuFCdMVNNXe48nn0MJH2FZPPI/MvrhUJnWtC2TNjkTO25yJLqj+VCoRxSIGE6ovgnYVrRsLhRHVNnX0llKu0oZT3FpQHSAn7u+lOGjzsiQGwYpE8rXmRQKw8OWk1kaEveNRJ2EXOgYtfS9R7FlXDlzGOqVEZwb5yjqJ0aPinuaj7W3f+3eaWfoKny1JMAecwciwby4qEgTQjRE+M0adnYl1NrpvjnSryK44tIJ8qW1TMa7t7a1vcrJnliBk095BMgSeeivHtJ8yLEB4QSZ95ViXvjEuUyzDuyq3aLUv7Zq+q8LGy1Gt7IrNQ1roH2T9ovRPTkC2rnpsr9sh3HbDa5ZPFxtT/qteMkpD5WyqgEpF1HMpRHotQlm3H0sth7Vr3aReCkoje9HHy/HL06cLlMxfj6NDTLZdliNm+GDt38uq1gLLcg9la9qxasf/Io/7iQO333XvpKPUA4UbeoXH8TdLcWr7VOhAXKiXlJoJpvP9z9YjrtvfxZvv/WdaK7o+MOGRK6xUBQhS00JlV5FPxT11FT4xmLVrPUgcg/yW2dXrjHvNbxvGSteQ3kjbeWhBw5C//4xFIN8TbEi6G9NV11Ru0TNfX0xTj3tSZRyy1EXffJC9AAAIABJREFUob5JT7LZ5NsiVIf7bRyMWHxIA3LkCCmsTAPin/j7EZFOAwm7FEU7CEKXFC9yyEshhYKc8zJeevkNBNoXKdMIPQ1XTlNGYGsQYq8wOdO2DLHGQa4sEDNEaMO+e/bDaaftILv343wbMia3wt0w8VHdSY5FBEEMDiRkiDZ2p3tRzDfZVryiexLbWN7bjBVvTlnxpltw5WUKKXgv244PJFytOtWtAlkSAXwAm4UTGBFyhmtfFZJYQvqOFrE7Ll6q8Pf824WoULy8fpD+U6rZE1vefKtyFrMF6dr61lO4uq2c6b6oHL6mHasco7jc3roUq3x6WTOz9kz4XQ1SPyuMI+oHyvuNFa+VXoUEmw8W0rE+CGozC7nuhEnhsgmWiaYWkkuTICN51dQKmqwGBjI8kD/+JqS64+E5Z25jW/E+n2oSrUZPlq0jddivrp9CdvafKVa8gfYfZPjBRuq2u3+HHXYYivn5NGanm5ErGwSyWvBn9dwYNqTjY0obdNFlr+PhB15ELBSxgyaNrsc9zHQPS5Z9+jSavnvL3qxwsB4jG07pcjMNCvLgvOvRmlqtKFhcykQ5DH6h9CBqmKHul/J7OXLqulULWw2VBaJqOnUt2w2IEZULqmnQDqP/8P7MG3gYRLr8PRbm7+rJIXO9NqCcS0NhFAr5inw8e/qoOuEav8P7tkCgvj/Tv2RKv84X7kjtcgQRNK2bla66nnIg1UXZ1cKcj+PG34JlP6zB7coKoDAy4U0Kd9nzSQo3USDC+2JXS11FXmw3+XP+ffvtBmKbMQPVZssNxLv97/9nMd55Z7FuNOjTHZIiTE0bSZ1gcaBgYZWd4Tx8qmVn0La2f3QM+u+yr029UsU7HTzS2GZkHGefMcrJzPgv29Yam1geH+YYXHPlI4iHLC2wZBOiJvOqiOC2qkAem3+ba8eZp2n6VVCLk9f5SVv7BzrWr7z5PoBCZini4bAvjZzaANrBkpajHILMlLBWN6Zqa1xVjB5JqGlxgiiIyo7wJimraZ/bsvSmGyZi+Ga9axZqd7VuJjFXrHiLSTuMkOhLqX49/PM2lQWiHMJ6MCTRX+q24j1w35vF9ICXIMXImUwzgvUb47mnfrYWKItji/v881/hssvfclnxclqt0F/lwsTcGmVrPGW3ATjvvF1lLUsW0211OJcumGo/A3m5sOkKig6LCwvb199ajDN+datCQ6QJYTOiGhGhV9n3GCKPOsPHCDgNyuGihHalH6lmxcuwVzYgt94yBZtt2hv5YEGaLzNhtwt+XaB1tv3mnP70syYcM+1hFDLLEbdCjhaB9w+NErjXUbJYNOJ4/DHDpAFZXczjozxTQFwFkClYq1J7uk66ZrEcov7NHEuX1sHMPR3qkVt0G4RFm9uydmo65REU2r9BLByzGxC614nDjw5adGyGnQZw4b9nYNi4YypplNk2NCZSmPXQwbJbPy20o63E3Io1aF50WcQCOowgBgZjiMIC0d1HHnkHgewKJMQ2lla8aurst+Lluf6nC8Zi152H4ct8CvPSLWCVUbEfHLPSCnH8xqE4xkQcfSI1Ox/m2hRyVVVDoBo/f7I7j0//YFTCDSW36ezZmDt7HuK8J2oUhI6FQgfmM1ij8DaNT2fJkEFASmEuuRqvvqoEzF0Jtg1BxgwYTEPSGAxhr3gfDAlF1T599B2UaZvO0E9xT+ylnPv4HNQ0bWMNLAYy4mLJBkT9XbI09UBTbO41bVIhnqqm8J43nVnxboyjjx4lyM6TydWikerJslE4hqN0Y7Xt+LtQyBLRW4YwNX5WGBMmDMdf/36MoCBPJldhfoFakCruZl1oquKBIHaI9sJQKyooyKFH3Icg7wUM3KWuh86Txt3MY8utrpdqKMiGif3RJ6yQ0c4WoiBL2r7Ai+/fL42eGnnr3A9j0WvTp5RDVlk3IKRr2bQpt5OWK0VdNSba1UqQFQfdUOoQE0ZpGh63A5b62erCbKwuzevGIdPUW3e9TPQuFEM4EkUuQyrojyxkl6FXTxGQbmya/RK5iLVQ2wV59eQjuv1aEe3w1SrqvlojwqyP43ecjjgG4bsvOjr/aFfzYYvQjHuULtB4cETIzaTUUg57TR6K4Zv3xtD1GrD+sAb06xPvViBYc3MGK1al8N03q3HRn54WvrZwrcOGd63+a24kSkxafRJJJISTsL4b7+iy2Ssouk8uiZn37mo3H8I/X2v6R7ePjv1CU0TQz/vcP7yM12bPQ4xQuIZP3UJLmSCwbbNF2+249KIxGLdd7c5F7jVmkUYetmkLSUETFlyNjbLRBPABN37ifZJwGy2lJVxKuNJSINEOlhNiTvopEm3FlZeOlynhurDiNdvn1ifccPP7uPW2lxAudgjEL9QOhpkxQdZQDuTezP1RPQNkXTZHpjHgw+Owox8SK14rvVIKLCnKacUb7Yuzz5kqVry16iUUNUmlOO8+6a9SeHNhkZxJN6McH4KnHjthrXJYHCvexTjzzBekmBFRLp2wxPZWCXNJ/WJjxSC8bHK12F1uv/16KAVKKAbp7uPliK8tIsJ9zGvNGEFQH/LEk5/hhmufkCYkzCZEilrV8Jv7jU254rVngrRcNKk1ZRKQesPP5X3TRi6ZeZNpxpWXTRA0LR8oIh8gl9/N8VYTePck3I+vmHvH4iVJ7HvQTBTyqxF3axHEBacewZBXuKsaEGaxtOFXv9wUB+6/KVYVc3g/1y65GNU1CVUS0CsKXrW+vEv1C0ZB0fQqEOl3XKa8rllVROz0yylbCJfDNgry6qvvwcq1KDoOr1UW+LJtlbotns+87y9465/Yct+LHW6/2WbJAmnCU08cIqYdpDAtL2a8YnBfw2UjNnp7WbwPDsZRhxBmPPAlrrpmtgSI1ouuTNvGRhqVhkJMNpQVrztbgu5HL6SakLEn3o7mpjoCpQq8IaEIdo32keuW5zAzn4iCLCikpeh2EAafq5Ztn+wcRx6fjUJ1iLpseYPZ5YiLLS/vidzPKrfJMBDs54U7X0U72r3w3JHyjH+8YxU+z1OwLSNr1yPG+bcbEeHfE0ELk+N9MDwcFyvea697GaWO7xENxSQ0VtK9xZnL5G6p5+A++2yK9Yc2YMCABPr0iWPgoDpEohaGDKqTYnzacQ8hFA7LvU5QM3GbpHGE37igMqQzn22DsuKdLNtQiex0vn1qo8uSbXJy4xD5F61458z7FOhYJEUtaxses5vuOBE7bL+e6GdeTLcgV2J+l/t6cxrIqpoqQGh5k+LqvLjh5vdw203/QsyyXDbGvX1p8u7iHVj55UtY+fWr9rEKBaIY1fjbLguaht4hDNusDo+98Q+sbF3kstc1blRKOaUE6DotXWtAFLphkCiiPWwpVPZMJQriNvgwTljGpIirWF3/we/9XlLQXSGEXW6RTexzXuVzIFUuXT/SIs/HaN2P+A2qqDEn54+0GZUf66GBOb/ef6trsOV6k7D42yTaWzrJ1ajWfOiJgwroY0GfkcZj2216Yb/9NsKorfrbeoq12UYWrt9934Ib//4y3n13McIsYoQ6kUAoZKgTSkjauW2thmkFdFGp27TZ++O5W2DnnZTbw/+WuuRN7D5m2gyE6ABS318VxvTz11QsIyKzQ6Ay3Dc7y0R+bahj/uLMfcxEiF8jMuTO4VBTrbdhZVcLAqISbvvKsaQgj0Wp6CwyLTAJtJJnEuLEaV1cks5+5oPp8CNnopRdggRddVg0EAXRoXlupxVzzhhO8BOP7i+Fy9rsb/81waYvX7Q8MH0wRScsZcXLYrFgxXHKqVNtK95wDbkZ7iZsh7FXyHnFAsnQKPLRAbjz1qPWiRXvgh9acczRD7mseLXVMRsQHk8GtOlkcLpCbbN1HS7+yxQR2RMRKAWMG1OlrWit1CwhZmgamjkG1GD9/VrSsubL1DoUoSOdcrnixNWEhSozCD3o0M3pmpoP5zhX582fdcbW2GvPTZBHEZkgLd4d7r7fdcotkjafa45ne3seE6dMRz6zApFSxrHiFZta7TanKScKQTUNSDsuuXgbjBs7CEuLWWlACjLDVI/0UEDRfijS7pqbrjn+rsK9XzCCIcG4hBsyW6RaLoUH8XFNePn98XJEBKySV3HKIyilFyERqdcFlbaLdVmM+o/FgjfvwuBR+yLaMKCquHj6vftgvSH1+KaYwsJC2maNuwt4uxHzNVosgYmA9AlE8NKrC3HmWU+jmOG9pEEl0XNib1vx0h7aZIG0Y49JvXHuOTuJSPv+9uVoLatMH6WB8eeuVFJuSFXaK66yGoiacyBB+txbuVa0l/Ld0BCY60n9d6AVxVAtSL/4sjcxa+ZsxEIB7Yilcpu8tryq4HMj8SzUiejdP0MJ7JkF8p9sRwXDoVotIChFGeIiNjHWG9tG6zHn9SX43WlPoJD6AVYxg8OO2gMbbjwYG248APF4GMOG9UIsaol9d1eLGXyV86tQH29QtGY2rjoMV93nHXMbOxNMD0e4XdRqvfrKsfI197evwAKj5+1mYUNk54C6fhjmsuItJZcgEo4iHK6TocYOOwzDtdcfJs3bwx0r8bXbnMCXD+POhRHJtkYWuf/GRxtBhIzZQHvve5eEE9KUgs2k2PLK842DIFX4+6+Zr2ZfDWYXmWVwbAIGRxW9u7NlwxF1WJH8Ai9+MFNrNKSiUjQroaxS92H0dOr+qVAScy8lTZHnk8ICSbtXWhCbVGijIKqR4dViLIXNWqmfl42GWH6ssLavcheqF3WTEVR1O6V+7jnjoPo+67r+/y80IJ0cSjsk5UdoUMizl8wRBz401KvmlTksXdCJGN7ffAjlSqWgCi2lkBUq06EHD8OkSUOx+Wa9KzaOU2wWkvafLk5mBdhwYqQoE27b2jfe+gFnn36/0GRYKLJIUBNr3YiID7zDK/SGUblDhqj7iOHPF2wrblfrcpLdzXtSxcvcSMEZ57yCV19+A3GmGgsUzoeteggYTjEnqWaidt/dk9eKMuMWDtN3//sF7WhpUaYJW23ZVwpCIiGk/PQUIeLxlHyGUhDPvfgDzvn9UyjrSSEf1I4OJKJpOSqgbtqxhL1H1uzG1NlxcO/n/zv7Jbw65x3EUdac+X6OMJ4wvdYXCTKj3cb4kDUZILVoJLqzXjtOvMeG6UPhiKyHZDYggHDjFmtlxevWaPzjhrmYMeMDeRhJojG96AMJXHPt0bYVby1BkG6a16FT70W0frDsV8WJ11NHnf0itLt8UgS6dAg6/bTtcPDBo6TdzAZzKDHR3LjBVFAQateI+BsRFipvvE1a1u0IxeoQjjQoa2zSs/TElNNsJ2uia9F55XH2WfHmmDPQgqMP3wDTpm2DIkpop/8Um32f7a1n4ukrhLmj8gU278A+BzyExUsWwcq3oI7mCqQWisW0pnCayXEnDciSQhYLixmQztHXCovVa0MgpKlZbcj7bVU9DYNqUEwBzcKoMRjGJlYd2sp5Cc1T5Iwq9rBm0msXWkpky7g8NiFcLqaJxUNzESq2Iy4aBY2CdKEDocVormMlGoeM9DQgRovxj79NwpZb9hPkYH7BsbM1tqdeMbq3MRARtxXFoEAMH360GsefNAuF7CrEQyEk2IBoYws6GYrJhr6H+LMlprcvx7JizrtfXEGPnv2lf86CloU6jxGRgr0mbyj3/28KaXyZZ9HvQlI6sb11IyzRYBAbWQn0CoSVUHrqDCBDQXpXtrzqWxwrXubJrMLNN0/B5pv1wWvpVryZbeuRYJv7e3ysQbaNBTRP6ljEQp++XTcZ7mtteTEndLp0uYiNwnE0BkIShnvRJU8jhgyi8f5iM2wMUDpFQaS2obalXax4H314qgxUHWSn+096Ngb7JLxWvOXUUkTCEbnPkFJG9sjfbzpaUBBa/dJFjMgYF3VdeSlZlRRGNQAYGopib7s5/RRXX/U4YsGSNJPGbIXGL0T5qzn3rf72dSz/7DkbuQoGQhjV8BsEA50HLxsU5Ol3/4nFTd/KPUAFBKqmQKEZGgnhPYhULSlxlcaXqBaxj1JBNeIKBXFE6tJYuHNGdGMhGhEbnXAjIEaAHkSuvAzf529RB0v0J6U1ShI6bxq6GIK62UbdPzU8r7QiMey1937/DQSkxjVcm7dVoWAdNvoWbNBnW3z9sRLCVVuKm8dRHMQHnLbRLSudBylMLFrGjE7gkIM2xrhxg+y3O9a1qulYm8VvW8u06GuueBLvvrNENSF2GJjbtla7ZmmahKGMmfUm7/yay7fByK36/k8Tw937xV+on3v+EwhkliPBoDw9veDNSkH6FNayASFa0Izp9+wpDyAiBbW4dhkBNB8+V1/3Lua9/i1QyqFczmPqQVvj/PN+Io1arRN/Q8l5598rcPKvH0cpvRSJaALx+sEiLjRcae4PImp8SLsTaNdloS/7uaCS0Z99gS47TyCYoRi9v57Ua8qBFu4K8kL6hAimO7DHpF44+6zt5dCt0/VihkVBTXXGjr8H+XwLyu0LEApFpIBhTg2boFDfUbYVby3H27399979Dm6++U1PFkiuBJx17mEuK96eu3yZxHVuC614FdKlOfu2o47LylMHafJczqVWYcbMo7HhBr2kKM8E8jIedSblLsqOryGp5T4jCF1JNchcWPjMmvU+7rl9tg4a5KBDNSPKMStWcxNSmbTcih3H1uMvf5ko370aGRRR9Npw+lyMPFoBbr9QJpW5wuVXv4OZD76JQGYVEnUDbCteRV1xOenZGjLm7rTjkosUAtLZwun6a9lmpMp+jYpLVF5Fe1AXUKndXBaUkkja+SJdB+W53aDqEUG4rPMqjnoQxfRil0aBuq2ug9baln6KxiFbuZLoGb5IKlQzLrpgO+y88/qC/HyS70BRN0heJMLHxXcV9AOCUQyz4lK0H3TYg8gT2Q3Qinewoh1qeqlqQOiExdA+FrRNePThg2R6z4L2Czrc9SAIMR60MCHaCxuGYlJcf/LJYvzpj5NkP/M4rabpQQ81BH0DYQwP1ctnEFW56uonpGCvbsurtYiaUeDkqzhWvJ/mkngh3Sy2sj1ZjGC7q/dQi9FWLmB1sSD/pYMZE+X5TeY+wZKXuSIjw/X4an4rDj96JsqZFUgYarMYoChqmVcL4s3JIRrA43X/jP3kGUvK3H9yScf1sxsbFwkEMSneC+OiDbYVbyG5VDJOlK4lCibLb7fdIFzz16k2CkJRurt6cjciflcz05DQpnmHaCNGRupsFKScWYpEvI96vok2SaEgbHwECfE599WCgpCGVQg14eHXb5BcNeVIpTUehrZq531oNysZiFCQrtEO2VjBdMRJT4HMbFzokhmExb+zWSspaYFqbtR92wkqVOJ1dWcKoKk4F6uKL3XjKHX1EmVigGInLrdcB+5PDuZr1XVrkX3vPn3+Bw2IyemQnd+FaLxayrpjRldlD1bhs+lXbTlgfxy47YVY8l3nSefl3hbyW9fZF5ugHtq9hpzxqQevh6MOH26nhK8NVWdNZwjF2qWSsiol7/X8PzyOf7/5jdCTaF2rQvyUKFHZaaoLS/HNTXKrKtrzuQ48MnM3HdpH29qe3STXtK61/t4OcWvOYve970ch+YMItqMNgxATkTSDmGJaL1ECKUHSgNy7t25AWCz2rOFzT8Qfefwb/OWy2SgWOlAqdKCYagLyKTzx4mUYsfmAmkXXhqfOB/WBhz2AAh/UwZI0ICpgilkFpBpxCpJDnnziFK14j5FduS4LfX6eez//ZK97UGJRY/umsyGi8F/Ze8r0hU23Pm+OP3qYKwNk3WmG3MfBJOaWOowVb1hb8WY8VrxBWi5TuNxt21Z1ZtrOZO8swu9OnSUPQKKZLEYzhSwm7THRtuINhygI79kZ7UbU/u+0J/DBJ2lt60lHHe1FrylMShNBLUhKrstcqgnbjm7AhX/eSwo0NiHpAFUJJU0tcVGBOknq7tnaqlezIWWjzHUnGnLrHe/jrpsel3PTk89D+kLVkFD1GOxqqciUoQVxioja0bCsAFYhg1zZScaubsvqp+QEYJX5UA5i5kNf4vKrnhcrXpVxoy2mxQI57lh52wgIdXAduPTPo7Hd2IEg+tnUlBFrWSKgCxe145CDNpNNmpNpRgvpPb5cCvvfVZKu4wELw0N1YCPSXM5hcSkj9+I1IVoOAgQRefeCmoATBXno4TcQzjcLNVXptszAwORVeIPW8uk2hOMN+hlALVde9E6kef7mlyNw0EGbC8LzXq4VOTdC04VtrEGkelthbG7Vo6Ulh932ohXvKkmi531N9G2kzrJptcJSSEqgqDhhNeH+6T/VVKUmTVVSZ4+HkuZDlDjh5u85Ud8+0igFNoc6v/j1o3hw+qEYsXl/LC5m8B/qeErmevEhTp3kcPBOt2EogUHBqDxfd+N9sWNB57a8LnSYFGwO9YigGive7/MZ/EuseFm0VdeAqGvFq6HYKBTF1PoB+L6QQVOxIEGNreUi0qWiIHBFadQcbZjZX5Xie2C9UBS7xfrI9Sz6w8wyJAJFcWD054qIoY0WNJvgSmF3iBVvE664bGdsP25wFWRnzRoQImo7RhswyW3Fm1uJWLkgzAalwwvIPfD6Gw7FDtszSyWF59NNyOhi3rmvsBR3Gv9qFMah2s6Yzcgjj3+FC//8CGLlnEYOWUf0QYjsEX0v9hs4tC39DIvem2l/ZXdQkFjCwkZb1GP2BzPw/fJPdAtgoawDBtW5relu2uFKuZApupUgJrbludsRS+tE+DkBC3WJRmRzGRTzHIbwWudqutPPdXMja2/h2/xVKJSTelt6Vhup87Yb75HGiAhRAGXqunsaVi72xDJ9lfX8H1Cw9AUqDQYhok42usccNrMDK3fkLyY8gXBhIBbONwfH9+i0AsiNa3BC+8RSV1OupPkYguOP21Im4yqxet0VY50+xF1Jx9KE/PEp/PuNL6SrF9vaKEP8tGDOpKXqQkcJiVnoJHHwAQPw8xNMkNx/Yb27WxGVVXYBi6EbbvkAt932MkL5FmUVyyky08MjdXoKoJLD6Rg1/b59akZA3BoNwvl/ve4VFAutKDZ/o0IQAxau/NvJ+Om+o2sWhLudsH564ENiQ8gHdaJhPfF3d4ToAe2Xrx7Sjz58sMDetSIv3TmPlBj9ZUQKbcqZy3j4mxu0bkD4MGIGyNmnb4Upkzf8Uc550xgoysBzKCUXwyJ3Xqx4VcMZ6LWpbcULueYcsWJ3+wRO/OkK9fHHy3HyiTOkqWUjUM2KtyZtlOs8Vla8XyhbTzNx1GJuNWzRmSAszvJJod/lUs3YdptG/Pni/eT405UpxSaEhggVtqLrEBHhemvbXhYtTz0zHxf/4W5EIw0qHZrTdqKuHmtsN9rqHAGKoNuWfWqfgoO23AeBoA4BtMXQbLRX4ZFZB6Nv3xhWl7NIIu/SAnRekNqFFx+zpRCCZQuvzF2M0854AqXsCtRF65QWgftdUrlVAyITQ42AyOQ634GDDxiE2+/4Nwp0BhSKgspsKpXz+Pi902QbXs+0YFlJUYUcEXmV9XNpGUjt2SxUB07XuXxTTKKtpLfP/Tk2BcsnmtZi9kZEEUdI5VXsPx2FJLUgdMRSdrFq+ESnJnfgorH3VEWuY6dNyh/pb204YN9BOPXXKoBxdlq5G3VKEbMLd6cBJj1t63AjisUytt95ujQgVr7ZR3/r2oq3GlVJ5WZoSpveT24tSjgYwJhIPbaPNsp0/7CjH8T4sfW44e9KAP52thU/0ElJ9qvOZamGsPgaeFK7tg41yPGlLe/Z5z6CSL7Fa8srIm4OEWhTrcKEBY3XlEK3Fe8dbUuxskhdU/cX9bh22fvrt3bbFMGVL5KwLOwc6SWNiKFhWbnVkhJOZEf0h1HSkcxQRImyVQPiNR658IJxmLjz+vhEIzvZHiI720Tr8dNEX4/GL1pKat1hgwj8Sfnabtt+uOqagzxakM72XjVqFvdfVByxGrBttEHMRibsdgfKqUUqH4jXTIJotDdDx4+CfPfaLUi3LLa/uldkc2wcP6DLAzl0kwSKkSY8PPd6JSS3URBlwauoWDrfjYhGOIqBAwajrbUDmXRK6UWk9NVNiY2CkJJFpMRCOBRFUWLkDMqiIxuMU5ZuztiUpMvfYGH+Xr3OrnDZ7jYIftaQmcRVq8/F2dZSNr3257vqbr6X4aG0pvZ/vw9Y+B80IN2/QNfFKzfpOwmHj7sG337WgUyquqVccYMoihtGPeiBss1MYepBg3H8cVuo5oN2oFrjsS7WbU2fId7+ukhnqvUxR9+GmFVWor9EX3nYipONUA5UbogKQFQ8fk6grr5sDEaO7FtzQb2mdVyb35silCK8357+JMpMD4/3Ug0IURDmZpC/ye2RBqQF0+9TCEgthTqvd5OPYRqQXHIRgrlWEcixsz/9zH1x/IkTak7+dk/Ex46/F/ncKoTyrcKVlhtivI/2RGciegGFbArZDKeE+8p2MRDSCvbM+nBNx8DsZ7cYPR7tJXQhpscakaLkNwgFS7k1XXrx2HWeAWLW1aGqLcfJv34M+Y7FCJfSCqIvl0QoXq4falvxUqRdZoCdKyiON/A1Bdn5rXgpdOdDV1nxtiBYv5FtxVtTQjenebS9LQVBK97LL38bkTotZq2WSSF2nso9j3aQDIpjXsLYbXrh1NOnYPPhfUDD7hTyoBLG6w5TiYj43WPWdC74f2+OA3/+HGl6Z9wpglE16KCdpXKWEpcsSXd35YW4pr3zX/kbcslV8vEb7/xLxPsMrRBDc4Bw++17YpONeqGpnEVrObfG4Db/9kUQQqgUwkcfr8axJz2MUmYF4qGwEqLXGac54xbl3A9VA0IaVhvymVakU83IUjhM23TaPhfSeGnuXzB4cD3ezbZJWrNXk1DpUuYulCPBADa16jCY+kNSzEo5LCgarYUzmTeIiN8m1jQ6RFIY+sffi1X5X59DiG5fmp6qhk/ewZO/oDLok3Fe4zZvsF4Jt9/2U1m3VzPN4gJWgUB9qTE9AAAgAElEQVR4xOHeBonrtWW4HvWBEP745zfw5L/eVfQ3MdhwskDkWaQ1T4r+1WJb8UpBy/1epSjqChEZGUlgt3gfKWh/esCDMtS5/caDsNOE4VhVzEvDmBY7ZW8gobtx9Wt2aDawQSgmehDblvel1zQ6rMIJHVtexTIQK32hA2dkQOMOFe3Kiren16R5feXEv4pdrUaO2KiNCtdhO92okYZVTLmNAhT9121TbRz6/NbrJxzHjJNRcJCdnj2PjBWvBOHuejcKfAYWkogzqTzWW7Rx3I9EoW++9VCM3noASGN7vpNzw73/uE/8DdrAYBg/reuH3sEQnnvhe5x17ixEiinEqSklcqiHtf7cK4NW+VEQft+oxt8gFFCujNUWg4K89cVT+GTB6xqhUJqPsjQQTsaHEppbsMIRlIslgLQqEawrMpmQqkzgoElOp3usWP1qZot21rIzR1wJ6/zsJYFZaM99ogb6rAMZ3RAKo5RlcnvPGmPZXtZdRCkkcNy3CIrB4Y4a3ngWcWkNq/d143v/ew2ITBBcK1tLSqNO9pSN09MtM5no7ESh9mO9+jGd2u6W4xby4zT1yvCFi0rzMfXAgfjZsSOk+aC4nALu7k5ea73p+N/nLmjvue9TXHPVLCQiCSlyjPuI8i7XXSk/wObxt+GeO3fBoIEsbP//oV+ZbXTsWMlbnYVCZhnioaA0IKRhhVj8SANCSF85Rt15+2QJcaulAeH3usMCf/GrR5FLLkS4lNUCuTDG77QxbrjpKFnFmuhQpLVofcOpp7+Mua99jCADpho0sqOdehS/k24xhL1bcMVlEwT2XpdWvPZ+5rS7oMLOHDE6aWGDdOhVb3FbI0dWNa8UJLbhpht2XecZIJXHXlvxZlfCyqy2rXglCyTaDxddfIRQY4qBEgo+u1p3gdHZdWkctzgd22PSdWKPK+eB0A1axIr3hWd+XnNTy4dHQTcgdK4786wXtACSlBRNbXPRI9XlqalYdPuSJqRFkBAiYTMe+hU2H95X1pFuSqILEbqMz6aykxwHU7B3//5DuqeTpM4m5Jz/uwvRSMgJCRUTDBMSqpBCJZw0ZaOygv3+zTvla4eOmYpe64+xGxCHN9+Ca66YgG23HSRi7RVlZf5QTXxckSStt59i7Wg5jB8WdeCAqW4r3iGiRZCiUfJt9ECGXyDW6arpY8hlPt+BAh2wcim5z/N85/n2yFOnY6MNe0tgntiqdqlV8K43C9qNQnFsbKnzi8sXhQ60lo3Fsj8Z3fVvl4YhFAiiN8JoCER0avf9ogWJWSE9nXfMIypFxeYq0CiIx4p3NZ7+12FIxEN4M9OKBRLmZxCespbN+lypXJocIjxbhOpAty9Fm3wZ5fQy1PM5ZOhvHt0eh0akzbZCFbQjVUGbakJ7taJG77NqjcgGpCrVDbDpRRzqtP/wCj5Z8JiYhrBh/JrCer8IvVNNkSKy1AWCGB1pBEMKxX3slw+hqi0vKX2S6ePWyClE74XnjlJWvMlVIqj+MZaqjWIVCtsQK4L9Ev0dGlZ6KeJB6nTYnCvrdXFhZE6Ibe+rXDOVQQYb9FbtXDZBGsV725dLk9fdhes6yIrghEbluEmNXy6/GuFci9wXpYEOM9SyiEIujb32Gobzz99dXjurY6UEFHZncTciYWpBYo3YKdooKMjZf3gRr730JhLRBk/SvXvbq7nIJVd/a391Y2QzbBI/qMtVGbh+DHV9cnhgzrXIF4sqsb7MM4t1rna3svM7jK25upMzF4QNYbHIfU8dk6Yl6nur9uXTGIcKhDXmxIpG5kjzS8hhfuEqV7Og7wMhohBseLo+fmbw2C0K1poOjrtGX9Nr/zcULHOn0TtJWUF1Y1U7eUknlrt8dWN0CH496UmsWpbFikXqYedf8lsmUO7PwktDkWJJl5EH1D13TpTCpFZXpNo3yvtOU6jLxfX7F/Dmq28jTt6z7Y6iec9yk2SF40xpHpy+xzql9ohElh7W66ATMy5NpJjtsc9MQQvChXYk6ofIjUMVEzobQgKgWnGFzsyotaEyGg1JYz/xERTTKxAqdigbyRAnM0W8/d45shtroeSwYWSTw/8qf/eXgMxy4akLTcSVGiyTeFIkMq248ILtBPauNfOiq3PNjfw4YvQVdnAT3YMo3mXRxnUSjUK21Rb817qvu1onb2ijSsw1VrwcLggCacVxzu+PEpG4EmnnhBMtt2KNhPgpMn5ExN3AGytefoBMMTPNKIgV79HYYdxAQZ6IQPV0cXQ/rTj2mIfEhUVx4ut0JoV5YCjRp23pKUWxaUJakWMycLoJd977C4zeWqUkUyxMx6hCoOSzLfVRgqpxpeU67d6Fao4Hv1MoHH+YgWgkLHaW4t6m6VhByUiobmtpEob7D5+EgSP2cDUgijefyzThvLPHYPIeG6GjXMDikkIIKgqsLkTF0YCF+nIUbW05TJw8HYX8KkRKaSRcWgSvFa+mvlHbJPs7p3JmimntashhU0quw7//fSq232F9KYLeybaKq5HHHcpGCKr/fH0rJkJgs6woZfFtkXkVzBrxJ6MbypBK8HYjPcQ/hujUboWCPA8ru1LlVWjapMqr0FkzFRajjumBIG0UF2eabZSVBftXOrfC/t4quRlKIqvWmwgPE8nXs2J4YfZCnPP7JyUIsi7aqBzIDP1NjEPcVrxt2GNSH7HiZUF7T/ty0aGopWtNgWlMBwXD+Jld0E5HobAa7T/MxQ23n4f9DtweraUCXk1Tt+PWFHmT3SuOo97eoSHnmDm2vEGludH2wtQQMBDYOAvRht8I7Gfe77bibfdVMmvWTPREM+K+75nZufu8YUO1e7wPhmnBPt2wLLqV0SVOi7L9NCx1GJjZo3KKiJZlkisx5xUVssgGZHEhu8bjFQsEMcyKYqtoQvQ6ZlHN6osI5pqRoMMl7XFJrQ5QB5KWIdBd9xwubmKVYv417z8jwe5vhXFQXX/QtpnN5Ikn3yu5V4qCRmdNRUFTIcf+UEaALnLfzvmH59a/Rf0JiFnKArqzZfMxDXjnq6fxyQ9va8qnEokr+idpoHyn+neAjxbeO6XwjiAcSigaqNa+BEXITiSPQnXeMVRKuqLqqb9LVKEWcTNjz3gjfpe/xqX/qLK2ZgimtRf2eceg0WgC+XyuMvnc/hgXvaqnD8c1vP6/h4BUWxGDYqypAfGgJXpndANBGT/sFPxky5M6pV+VI0Hkd6RoT2lRhBKjxVhnnj4ck3cfJmtdSyG6Lo+Tco0KyaSSBeQ55z6ISCkrNxV1cbkSXF1BUJysvvDM/rIqtbgIebfBmfTy5xSzUxjcvfKm+t5wF+un/t8rmDP3Q4SyK5WNHqc2YqvJBjCok4zbcMUlO2LcWiAFnsL3gAcURSrXLFaFFNzyXHj8qV+IaLI2lMXZT7TiPff3/0KJDl+xBsRpxUsYmpNC0lkoNNQBaWZKyCozSKpRUE1Y19XiF6NzqpoIxRAlMqMzQYTuxnNNHMda8WNkgJjtMe5RAtNrK14klwlM7VjxBhHptSXef2uavK09kNF82+pUC3cha+87FyJ1yUXP4ulnv1afbxKNQ/W48YZjMWmXoeskcV1Z8Q5CVMSP9cLVN7QlI/QzHH0+eGg5LAGFOSIhzBdokcboN7+bggMPHG3nC2VRRAelw8Ylq6Lh8GkKfAVvd84j00jxmJxxzsuYO3sOYtF6L+WT2US2oNM4s6i7gEkYbhi0BYaOPaRCDM2m9vhjNsIxx4yiCS++KyRVY+UqdJ1cCl2wu2xa+To2IL3LKtBs7Pi7kc83IUyKI++FVa14tYWqTo5moUV9nPlDClaBuU7ZDpx//k7Yc8/NsKiQxdxsi4hivUGC/twKHYSnRdwDrQi2j/RCRzIvk3kunxTa0VxkXkVnSI8f2VJlR99gBH0RlYnuxMn3IZ9cKCiIoDwuq3LF6XcjUupI+8XFbGxvvGE3jBjRFx/lOvBhrkPyTuycBU9DX4mIcMq8SSiBzUIJ/Of9lTjhF4+imF2ORCgi9zVlsEGXI78Vrzdb4r725bJ/e7L0CYZwUH1/DLYieqgzG+mVH6KUbsLrH9+LwYPq8WG2Q5Ar0ff6zid1X6ieZE+XrVHhegwMRipseZ08CTXgC3LARzRexP1Ku3fXnXsJIk99yxuZNhkY/NhLtQGMli9jbKxB8jGMG1bnNCxVhMve8llVu614H+lYia+qoBJcBxoEDLNi2DqawOZhB/nj9vMa+O67Ntx654eYN+8zBPKtqK/vp52p2KSTtpqT58xeU4Y6KEhyJebnuoeCuPczEcjtog3YPd5bEKDTzn4e815+C4lInTSTpBpTN0sUxNij+1GQhf++H+3LPrc/Nh4ahBF1qhHrbDEoyCOv/wOpXDsCZd0oSKJxSBARaSZKbDo0bsN/B8MyeJDGQqx6+ToL9AgyCLNt7WsaER8KYrJDeAdJlb7FosJ9na9oIIigZYn9r9P463O1u3X4j3Bi/4gNyLrsmtyfpe8wbuTET+/SO+q4cTPQN7Jpp/Sr0qAICpurolNZB2qHmmwb/vX43v/f5GZwc9wF5KS9GLqzVELlzANJeMF8GNm2tSrr4MXnDpS9sbZNlHtCas7DtRXky2S+qKzmRJNx/csoJZeirq63HZYnNwyK1sjhzrbhhOM2VZkZQZoBKC/tnixuSs7EyfdLAxLMrkJM0BZCw2U8MOt4sUatrQHx0rxoxVtML0MiElUNCIuHqEoNluMqVrzOlFB+ZjmTflOQ9WQbq73Wg8xM/wxXX/usiNFNE2u7jolDieI4v/ziYevk3OlsffxWvGj/AVYo7LLizSPUdyTeee1EuRZbad1KcbZLfFmRoOsS+Wp2rY1Iua14ibDkGLxVDuLscw5Vies1Gky4Aw8n7HRjJSe+wv7RCIVpdkHKW06FmwplRWkUSDfk+t1216kYM2aQbD8X0rLSkt/tz5nQpo46qKu6xoD4ZedXjNsem5qzY6c9hGBmMWJxoq2aPiEi75jWnVXaWhIFybQuwUYTfu4RQ0tTm23DxAmN+OMfdpZt+axAbEeLoTtx+VI2sU6hHAlY6COpGUFcdOmbeJhhnyK2VVoEZh9YFNuKeNikSKszkLQPUhLE6U2MRvhfIiJZ5PNJnPSz4Tj6mFEySX82tVqoQmtECPT68XUslCfFFH2OeivmRNGp6RvJ3XDbKzvIgncy72xnHBaGWglEwEwhWmg/CVDvEu8j6HCM4loxOmBBpehm3iyoSnHxX/68PXYaPxTz8ym8Ti1MSeXOOBS4rjVGG1oxjI404LsF7Tj4sIdQzK1ALFDUVrzU31AvZKicpL0ZK15mS9BkI4bOCtqu7m+JYBA/TfST1HCicxdf8gKyLV+gmFqF8y48ESedMlmCDp9JrcJK7V7WKWXRh/Rw+wcHIxgX7SWr4NjyZlXhqps9O9dHBnxF7RjVjCsv2wnjxg0RwfbzqSZZj//mYh8/TWVcPxzDoS66Wq67NCzNmpCMIpcVLzM63s922JvEBPcNrChGR+uwqWYnmF+apuPV1xbhrns+QrlcQLmURbGURbCYRq8GiuGVExZR1FKxaLtA/vPuQwUFId2L+SarSnm0ifi664UNHx3EeH31CYYxtb6/vIEoyEm/nIlwrlUj/YpRITb4+t7gd8SqhoJsXn8sEpaik3W2DN+6AZ8vfR1vffGcur/KQIJicqIg5ro0OSFKZK4QEXU/Vvcp0vwjiEdjyGTI1jEjNIWEKNREvU4wFhcFS6ElQXyXux75QCvA4SZpVzbaUWXNO6mZ17S/1/Xvf8QGxLeqa6sBsbv1IhCKASahs5PURkO/Wrk4g5VLq09cCqPrUOqlfMudBOgOnHLyxjhgv43/v8nNUA9Ph9pDN6PbbnsRkVJOxJe26FVu/tyekrYKbMHs5w+WAxEJUTdT283RXWDNeW0J0qk89t5zQ/lck4NC7UIti9FkCFpw/jMoppfbxTqLHgYJWUFas5LG0W6H9gUlsbyW3AZ3BsV05AurEEgtQ4yFVbRObgh/u2Eqtt9+6Dqg5CgrXnrm0xKRFCxjiaiaxepWvPkgxbm+gkUXlj1tuNzHhGJpukKxODrs6JkoiUhRN7GaMsSbGYvFKbv3x9ln7SBvX9vmtdp54W+Irr1+NiqteHMINm6G55+eJlTIVmSRpRNWNdvQzigkdHrR4ZBz5n6Lc896wmXF24ZsoYBDj94bfzp/p5qvEzfNa8KOf5NJPLNAxIOelBSdQOzQLVQDoq5rJWxVw4+MODUpm89W9Sfbhv0P2h7Tfj4JG22gcia4sBFJlfPCM3HYwc6E3kzcqydOe4kfnuPjct+74eYPcNst/0KkVECU2TESOEdvfUNlMGnp8niUjyEKsuCNO7Hpbqd5kGXTgJA3b6x4qZGgdakqgF0NlIuS5A/ICweD6IOIOEXdN+NzXH3dbMk8qK+w4nXci4zbj97hKrFa9rvKeRINSDYpga1XX6X46A92rBCqkCcY0R0sWOV8awxYmBDrjfqAJYWysfWl7S2bGi/VrGsKHSe6/QIRDArGBAXZdfJ05DJLEEdREGJFeeqtmi0+D6UBMVxxfV6J9oXTeja2Lfjdb7bE/vsNFwTi5bTKOnEK2EokRrlKORQxIhA7RXujqSmL3feZiSIps6Uk6hqGKATEZ8VLm3EpaIX+pax4/QVtd54ZtFidnOiLbVxWvNn2BSgnl0nx9uycq0W7QwrPWxII6LPlrcht0WiUPp78fArsNwnFPba8sXij2teeVG39fBXqbAvOOXM09pyyCZjX8WRSuYv9txc3IlIftLB3vC8oBLfdsLqkYclT3FP/kAp6ubbiJarzcbZD3LW4/zcIe4MSO2s6pLEvZhEo5kCBfIyZJKRyxpSLmwjgS6xTVE7NnpOH4Pzzd1tnu44oyOVXv45HHnhZ2AdCQaOzJm3wpWk3NFKNAulvNjRSsyIxqw+2qD+py/XqOzCCwRvEMf3Vq5DKtktjoXyxiDKx7AqKKFxRqPgDrQehfbT8m1QqjYCIgFs9G2wnLZt2pV+ns0BsXYiI3ANIl77HwuJ9yjBBPVy0bqmKkNy9RVUjL9bZoejyg9a+AbGFiNr6qwuBmSLEKTs71R32oGg1+SF+IbtQWQJAwQvbMftj/20uxBf/aa26AxT9qr4yNyPbjn9cv6MW39bGCf+xDp2hSLCAPPTI6QjQgjJBEaAO3YnUK49m2pjq4L7Zz0+V1alJUG03PswXCQpEPfWIx1EspHDCtG1w0rTtbKpBrWiB2Sbl8f4ECpmlAu3GjauNaBOYHE7RWkqEf4afura5DbT/vf2OuSgnlwjVhDoI3hivuHp/TNx1o5oF4Z1Z8cYb1vOEdkkDQvFflnC+k0CbFRvW6jaZpiCrpRFxN5KnnvYiXnn1PxLAJZPjRH8l3mVSeDGLE362KY4+ait97vQ8H6M714BpPjl1vPb6l3xWvJwypsSK9+EHpmHzzXqB6QV0h2L9KJQKn72pSab2/zxYJMxt4Z13F+N3v35QNSA8nzJtyGSTsBo3wwdvq4dMLdeJ295ZWfF+rq14+bBzMimkQGwtoNxLCVqdJkRN5onyEQkp0IUslxLEj1zzfK4NuWw7LvjLsdh7r83ta47rSytb/jEtgCooXZPsNSSNV9OIeDJ69pqOYsd8xGK9tKDTsYKVtPQq4V5LPnwM6219oHQVMtzxiKGb8NgjB6N37yjmF5JYWTJuTC4KWbWCUdu1hoJB9EMU9YEwZr+yEGec/S+USQWK1nu1CKJVUfap7m00+1y5Bermr5AVRx5qVF6efaScB48lV+KHfNalAema4sYGKhGwsGO0l4hw3andtIn9qpAUylP3GxqIF9aGVh3oQMXBz+9OfwRl5jsQBdGFsRO0RuTQIFKagqUd10RcnGnFoQevh1+cvK1s34z25Wh22wR3Qekz1xURnsnxftqK9z7RbUXyrXKvVgGcfWRgJIiMuMOZLJBmXP/Xidh61ADMzbTirXQrVJm+Zo4/9zpJLePjvTAx1su24i1kVqDc/oNoMw45YhdcdOkR8onM42Dau7heeVy93HkSlRROagd2jfYBGz9jy6syWHSzJwJuarqUWyYRVFKcDSIv+pa2ZRKM6Czd275193qAVLntdQ5HdRpWP21V7XKKE58GrxXvny4Yh113Xr/qbZyazY8+W42PPl7pQTpM08HhcLCUQygUEndJDiyUpXeD/F0ChlkkC/qrkFFmIv3hj7uhT19HP8Iv32CYo6nqzjOFr+GwigvrpEOOuBfxQFZoxtJI+sI8/TQsQyNl82SWDRP7o094RJdfv+nIenzX8gHmffS43MvV2aZxOI1QSKNBmhXvS6IFVGe3PBfk043qSmlHnMBBbdWrmxcTbWq0Jo5mJIBF+XuQKn/fua66GvJhKFhsLnn+dhZC2N0D0IPXraEBMXoLn4MVv2CNDUQVCpa2sutR49HVxpjOzdzITEMTCGKv4Rdii/57d49+JRcfhdvKtePpJ/fVadjk4teGGvTgGHT7paaA5ERsl93vQZGpn5GI3CTFtpZTfDofUEjMCzvdgtkvmAaktuRwk6PA4K4zzp2Lea99jVIxiXzHUuy8XT9cet2pcsHX6t5kih0V3DcLhexKREtpzSseqOhKvDDEmpUNSBNeeE55wNc0mXdNeJUV78sophYhFo4JpYFUhl//Zlcc97OxNSNg7kLftuIttKGOYYRCE1F0L+U+UWnFS+ejAkP3xFZSuWoYMahfTNmTRsStJZrz2mL89rRHlUBeHNXoOqY92otZnHfWWEyZshFqRZq6c1J7rHhPeRT51JIKK17Ub4A7bzsGO4xTzkltEqFWLbHZVyC6Cu9QmdzaEJYtT+LAfW+SwDQxAMi2I51phdWwMV55fproLcLUNfUQzXNTCR999BP8/e/vO6ikFUMgZESPQQSXZlFOWFWaECVGFI2C5ISkUSikFBqSbVduWbk2FPIZXHH9L7DHbhvZtCzSELhfPLa9PXTNcp9HbvtvFmPnnPs4QrmVdqiZShjWlM8qgk46YvGajTUOqrDidfPmvy+msFge9N13+eL53zcQQd9AFO9/uAonnPwwCplViIdCYnWttAi9FQWL4Zo2KmC20CBP2gzAZVmeTTdjhs4ZIp2GtBqPJsXjqlSp6YhK8dcLG4ViIKK7bFkLph03Wi6Ft3KtaCqSWukuHzpBrJzSBQOtKNYPxoXXTl3OK6++jVg5L9kOMbE1NeJaVdSZ7TVmB0ZcTEolrXjvuG1fWZ9ZyZVY3EmDVV1DEQARnonxPmgIWDj79/Pw/Av/Efqq6G9Es9dPEBnJVPJY8TbjikvGi3ZPWfE2IdtDqpI7W8JY8aLtO7mPslq778EzMXr0YHxDO2WxcyUyWN0swIj+TYMi+olAAFuEE2Ii4LblTUTiapigBeliiiKDI6I7HdhmZBRXXz1Z9qlXsN2dO+CP85r1Q1Ec1zDIFUq4FHFDlRMUU7lhKS0E2ztFTzTBldRqTTt2Y6E6m8U0HXPmLsLjT3wptKoA0cNyFuVSThgpwVIWlsX8CkXRtEIJoWtKbk04IfddGVrIdamGEyruICmU33y6GekMR0xhlLV5hhTsQj3qyZNOFfV8T6mcBvJNaOSQNtFHNV/iGsptJx3KSRg32+pHQcLBeoxsOKXLg2VQkMfevAkrWxersEFpQwwFS1nxUtwpZCyj/zCoiG5EDDbHHBBn3QyZWOlL+HN+CqsCZbpC5FNVCLlSE74v3OBbV1PHayRGNFj++lxZA3cZDt6j09XzROn0nd1rQCrerle2S7ixSgNSsdE92qLqLxbxDr2Hgw4tC8Dh29yGfuFRWPxtdWu8wlYJlPoZ9yvC8LwQOsD05yOPGC7fVcuE3b+SfJg7y9q5R7knraee/iLmzP1InB7oACMoiOZn8/tI5yBE7DQga58cfsnlc1EsJlFikm7Tl8JDvPam07Dv/tsq/nyoBk0GG4ICi8MUTHBfhJZ9kpsxyA4WU9tEcXQT7p+hnEdqRV08uRhHPSCFbzRQlCkNb0z7HTAKf/jjFDlsdIDiwkK86iKTCu/vPEiDtuK1sk2CNCjPfDqBsAGh/oV2lSmPFW8aBRAF4eeuiYNuft/d27PbUW2X3e9GIb0EcS1uJTzNoo22gFddMXGtxP7dubL9jmSF9HJYuWaPFW8x2g8XayvejnIeK8H0VWe/GIqRh8Ljm3yyAYmUw2huymDvKX+XBxBvtIKoZZpRjg/FC0+fuBZWvI7ux7HiNYWwseI19Bj/kfLSsVTYWVFSZsUQI68sYkmjYZI3mybep8ZN2Bwn/XwyxowZaDciREK4jyhU9zas1Ro2vyuTYmgaFzGvWcODyKcWIBGKOqYFkmrMIoaFr1t/oI48xZwNg7eooLfS9ea6a3bF6NEDsKSYwfxCSvQslQ22C+Hy2KsG0CcQxuBgHN+LFuEB5LIrkQiWbC2CMeWQSbxtWVl9v/snv3fetruIijmpfyfdpk0PtEuV3+bVE1QYQCgAbB1pwDaRep3a/SSee+oouVd9X0jjs3wHo3dtzYVBFtwUNP/1Tnehja06NARDyir2lEeA7BLEo72VAYk4lFFcq84zt72qR1xMKlRqNZ59+nDEYpbQhb7KpfT9xYeYuRogN2KTCASxU6w3hlpR3HHXp7jhH6+gnF0mKLw4/HFdJLtJ00v1vY30L5Mt8V0+g6dSq5Hsip9e5eaxcTiGI+sHeqx4yx0Lxeqax3nCTsPx1xuOkcHUs6kmfEH01I8Euu4LXhc9dX3Uw8KEeG/0CyonJbHlpTU83ce0jS1pujYlOJ9CLrUar75yrKzxw+0r8bWPidGd++C6eg3LU1IUmYtBN6whoYhNw5KQX6I5zMZwN63a9tVY8Yo5R7YVhxw0BIcfsqUgHf6mo1DOSNMRLCQRKJUQskIIWRFpNthgkF6s/qv/HowgGI7a4Zk0AWGDESBTQ9BRfX8jEkLEV+5xKRnGcKKN9s4AACAASURBVEDHgVNJu0B1xzFVmhsW5EQaRFthobGxv5jaGMSwqwakVhRk4y3qsazjc7z4/nSt25AzUP5nXK3s8YM0Ppb+Pe/Fbucr9W8nzFCNBNwULuX+pd7PIaXsT30XXZS/W6MgWuTOJpPXmwzoNSonCJTbnrdavb4WZ6YJEudHdMF0WnMDQucHbRPm6Y48SYm+lReYx6y8r3BbI3Li2uhuCWU09Yufa+DPQBDnTXkbzStzWLqguqOCpwEhDUYakDYcf/QGOOrIETUX1Gbt+QBngeVtQFQhK3kiNeoxvLSVFyUMqo6iRLGt1a5RhL9FZNuCGffWHtzHbbG/j2jB3+aimG9DoeU7WHSvscI489zDcMLPJ66j4L77JGE3KNukk7ppW0sERLQJSlh/y82TMXyzPjVnm5jiykwVX37lHYSzTXJzUsGHZbzzn/PW4upz3mqseAO5Vair6++kvEfrVQOikR02iyaBNosC2pn/oMW3XRUofhH2GhsRNwJEMfp1zyOcWy0QdSRGK2KVFP6PG/YWykStyFZ3dp67yN17//tRyK1EILVc5Wdo5zO3FS8568tKabHk9dvwGq664+rjaArCCCJeUqJ/Y8XLhxSpKRVWvDUGQRqk8Kuvm3DSiY+4rHg59TOTeC/f2D2YcFODSA9TaAi1IcY2ltbgtItNopDln3bRi2y/yyj8/vz9bH0I5ekttO0VO0c9YfcV8J0Ftrknwpzg5bWdNPNs5sz7AKFcizTQgrhWTVZ2fNval32BhsEjXFa8eZvv/YfzxmC3n2yIFaWcFOXk7Pu1HpX2t46LEYvxjYJ1aGnJYrc9Z8g9g6hpQmsRVINP61Q14fXTLNR+d4wAHJ1EKy7/y/bSeH+YS2J2qgl5maRXs32upPRw67eI1GFCtJfQVYnonv7rbTDteJVAPifTLLSnCoqgLvid/e9tCPoHIpKybu5Xr855D+FiGglx96kmrjWEPD77C4Ka0eWLNM8HZ+6PAQPiEgj4PvnqHkRGJ4lXKdw5tSXCQ4rZZuE4nnl+Ac7749NAejniMdLfXEn0HitelS3BgvaXJ2+LplIBD7WvQHNXVO0qN49BoQhObDDZEsqKt9z2g1iIWhZ1CWVc8/ejMWniJlhSyEreSJsxEXBpxjyuX77rgsePwurxWpBubHmjVkCaPZOqzQKbRbEKx23GAzMPlCaTjQ/duH5MzgQpVkRrqDPqFQyhjxUC8z9I+6MVrX8xNCzqpMQKvl5Z0oqNM/NNNApgW4OTAprrEM1QMtmOTF6F0dlNRzGNIO2OrRDCVlQ3GnGFbIQi0nTwuqOgWgYAVghWMCL/Vd+lLWmlPSTqq6ingvjmkzKMY1YPmxJxqpPCuajpqoo2uWY0hINeNiAhQeOIvtCa2wrXy9BEGiWDgIjWotJvcvW3r2P5Z8/ZuzMYiGBUw68QDFTuY/Oiht4hDNusDo+9cRNWti1WtruafmVb8wpSwbwQTQ217XV5zSoE01jvCmKiGxVbfK4bFZveRRREqFnKWYuGHYUSg1SvU6sVDCESq0cwGEA21SYDT1l6Uod352Fuv4ZiPgICbHp0UGEXQEUgEGugArv6V5jIdUI20jFRyKzpWNJd8gRag8DF/cn8DF4kear8u3GZusXmPdgJ/RMj8PNdpmPZD2k0rchVfWdu116VIslcGy798xiM227QWhVeZrLb2SrX6rbDz3M0E5yGPSwUmgQFXprHL5P1QEgmqORWTr9nT52wXVsQoUOTWYGTf/W42EEivUK5SYSimLDz5rjx1uNlU2uhRPmteOfO+xhILUeiTuVmkFesRGu0kMtJU3Xlpcp5pNbimEiSuG+VA/jy6xYcduQMlNq+FIhYbsqBIO5/+DdobPQK7urrwx7+fXdOSePaUs43oYHbJAUDaRNEQJi7oZLHydE2U0I6A7UQ2vZQCLoWrZqEZaFsaYSgs/WrEKMnlyAeSSAs1LCYiANnPczJ7Y8bYOmmFO66x32SmIvUUvUQo1UuaQ7wWvHOL3YgXy56ON7VXbGcSXO4HEQj1LG85OJn8cwz86UwNVkgOasBN/7jGJcVb8+FpO7E9UOn3qepdqoQrrTiNUfGRQdyHSzlykdrcCWUluT0YkE5ZVEfwtwKjYjQDjSXTeKK607EHrtvKmgIEYWWck7csqTAtDUVldqQ6jasyqWpVCJFMKichy59AeXkYsQTfYTvT1oKNVNO2KIX4WEqOs0xlOWwQ+9gYfPzaZviiCO2Qkspj/dz7cjq4+m4MTmPV9VoesXQDI4bEWKIVxnjdr4bhXwTQrk2MeRwaxHEAKCKRsXbgHhD2C44f7Rw37/Op/FMcjVSrmdj5fpVFuwUMk9J9NWI7izkcqvx4jMnY8jgBnydT+HTfAeKfgTPto2tThmiE9bwcJ0gP8adrJxZjHhUiWsFedAWow4Kou2HRWSfUUL0dDNuvml3Gd4o21ijxTCuXJ1QlnRJRIRnTLQBYyMNePc9Pg8elSwQZcU7BBHdDJGmRHRchZpSK+G14v1n2zJxOuquBoTHi/qTwxsGoG8wDKPdKyWXICoUn3qVK1HI4pXXzpZ79EvpZryXaVd0Fd2AuBtst7je7QKWCIYk0I5ZGmwiD5g6A8j8gFisjxYyq6BLGZCIy1cr7r7rpxo1a8FbmXY5vuYc8xbL3dOEUGrM4EfmevQOhtHPCoEWz8PCUaG/dWehOJxU7R8WduCU3zyDfHYFGmKkk9HGuS8itIJ3uUHxM5UZRk5p0DLURCkjjFSG9rIlhIT9E5LQYzYbHFYRAa3WdKisIG1SwYA+Yao4eUj2HVDrsIxOjMeQtCwb/dDNhxrQKNqkrGsn9aMzgFNFOZsgNhuyjqGYGDZI88GGSNyonGbdv1+/mn216ATNMjg2AYOjE7rc/RuOqMOK5Bd48f0ZRlVlogh1M8LvVRpAJ+WcTYROCpIGhY0aXxKU60ihIwoVEdqVbjhMLoiiYDmOhHzdisLTaCm9C1hRxOpohhJGqmWFHGNZujXc786Z5ntNwIIVa0BjQy80Ny0nbUUayM5r4Whd552AX/htfIxFRG7E5FX0IZ1+m/Gd7uYDvrMuTZ/M8jXS0VHN44jahzZuh+PG34KF85Nob6neIOV2bbRDwdw82csuGrtWDYjJN+CqUQT1/Ozvcfc9H8p1c9qp20uoGpdaw93cU+O99r9PgvQS4bASYJLHr0WALFry2Q5cd80EjBrVX3I7DJ2oJ6eVmyZz3ImPIZ9ZJq5R4sAiNnxlvPvBH/8fe+8BJllVpo+/t3Lo7umZYQJ5yDmnAQSUjGRBJKcVkWBgV1aXXXcNK65rAlkBRUQUkBwlIzkMQUQJInEYJvZM5+7K4f+833fODVW3qqt78L/722evzjNMd9WN557zhTfILqeSgPBNK1c84z6R4qVsLRdXka1V3wy6jCrudlQJ0iduLVj9uBjHdZDMNly0X1aYScixx1wJ5JeqQoYTQ42K7pE0kJzp4lG5C1Z2tPYZ7DWcedr2JmEJ/vyDRcO4/Y5XUKsMoYdciyxJgApfUcEA4wVSHHGrhDzO8jp1jtpVhlsnJP5AKawjEkZGT9ZGjfFjRs7pd/f9nchmdg5zm3wL168eZR1zndHFUrVi21zb80Ep3veq4xincpIbmEYQaetYzencQQ+SYCfk19e+gCsuXyAqKCLFW6C2VtSV4mXZSt7NCVtJwQHl9zX5+D6Xm0B4JmhiJopngUA4JPFgoO4bx0wi5X+uWhNlYw0/hNAsSUTGFZpVJFF9DEcevRPOPnd/l4Q5UC+KWpZwLPw+D00qUy18VWrsKscM8fdmVHNLhGuhxnPWWbldp8F2GTTIVyUsOi2rMR23xwuDYkqoy2wIFCiEM0Fy9kaxrJC+L/r6U/jdfS/DKWrX1HIRyGdqTkA0ABxY9CJmrLeLW4Dym7CdftL6OOGELbCsUsId46vE5K5xCyQiDedHtaCjsyoFuuN8dnT78cWztsJZn1dI5+8LAyI12sqXIsx3hMdbI5LAlsbk8FsXL8AttzyJeGXc9TgI8nI0uOKmELMiyhwn+UFc/O/zsesurWVj/apYloPmfy40mds71Yt33hvBscffjEqpD2mn7ir8qXksOYGqLumX4r3n7mMlObhxrA+EYk1mo7rTYZmZIBTL4+4tQTKWRCLVI0ElO4YXfvUT+NSntpVOyx1jK9FX1Y5ToFMcpqJnEhVe/9qxJA5Mq5yyK8tbL7jmhCJ/HKUyI4VRRgxcVe/pQ/lBFOk+PcHGTgbHcTYaxXQnBnZ4ZkRjwh9KhlTkw3Znk4yVK/PIFyr4y5sDGBkt4hqJN6qo1VmB5rxRQb1eQncyaTrw09SLqjEB4Wel0FGU7jA7IRScYVKglXNHhQ6iMU08JJBPSDdE5jd/0mG5FRKrBXkWVhTCrwRo+W9yfCZCUj23hZi6+Lu4qk4NN6NlMkJXcj5XOT8mIuzIWLEGv3dO+GTf3AWJYevu8zrqgjz08nVY2PeGdjp0ZtMUQ95LBZw6EfJ1NZR2kwmH8YVV0VJYlb8Lwp/IvnwyvLLC2aSGHd+6A3FHL10sCYhs7EiwkWCTgTYG3hON3ba/ly4XuS4G9uUj84d9LxyC5WZHbYKKsM/8rbIq98wN98RK8koHxiYgXiK0/Zon4uBtLsAbL7VQwOqOorx9tkmnnq3i73xrJ0lAppogeK7Iozjq07ehVi+hXivIRFyr5HDjDedi221mTd3HwnAmSArb9+DrRYkkVS8iTSdgEszo6C2TI2Vrx/Ddf98FO+80d8rdgkZFJ1ZSnPFlSvSUzgRw5+/O+Ug4GQEp3njCtPUZxPXIxMdJkFK8xDI//NApgvedimqRHU7+ThWTkGM+dTnqTEIMeVUmQFaCpdvn5RxCHgd/ZicuXwLEScUQ+/wvHClKM6atZTo6VEeigpB2QKwXSHF8lYsnXlbPo+gG2h4GvVFFx61gN/gotOuIKBk9Kt4yloxezy1BknAG0wFa8OI/yOl3en+ZTEwWVujvRFFa+qqrn0RtbLHAcfgMZAxXioj2bOJK8ZK4PFArGcjOBIaEBmLBYK8XSaQQA6V4v3bh3RqwVMsCDymWqzj2JJXiJX8CkaBxXCe5iD+p2323S0UZKJHm+2gCYQOPaCUJKxAIX4XPJtVa8FOfIgvLUslwdkXoHaLdEPkjicgobr7rq9h0Ew2g+uoFkev1qwK164gEAzUHsVrCmOHdgGJhBRLVUdd1XGFYYYG+N/Ktyas/yOc4f+zRk2XueLo4hJXVkiCcGyvUgX/7VJoom8oEhB2BX177Oi657FFXitflIliSPGEJfPl8BYP3n/k5Ntjzcx4My+DQqTi238d7XfnpXwwvE1+JVlsASiXnV8ca0QSOI8/LcUBzVXZ0C6vewBMLvi9dkL+Wc2KYJz4urdS+XA6Gl5AlIhFxIp8dSaqM9gk3gWai7FwSfsvik/pwpI0flAYunsQz5U6HcMEXt8InD9loQtlYmxA2QuEo73p4Zg2sWlXAAYf9FpUinehz0gFRqVPP50HmGY5T11viUFkn2FkixG0yG4PyAzPTsbWV4j3ndpTpcRGLGtGBtLwjTMjvMEayz+VH8AzJzT7CuydL3VpFj89ul2QPtkpkjQTytaiOvI9UuhvJzCzxsiDsS2BYlTy+9o874sADNpKk6ne5fozV1KCXUCl268idmR6NY1YkjlmxuEDYOt24zhdLVelkMMlYuHC4ZZLB4kmtXoPDQoXMFyUJeqORiBR1MpSqZvdDhF2yiBEaapTi7PnoeOEfFjkYt1BOl++ArnGEIHH906C+IemwnQ6p0IcnHYGFNKAEaDq+UnBRrx7Z5Nnxd+afkyw2WjK6QjEJUzISuE3iFOFP5J3HLgW7uXabndwVa6X2bvv41t4wg2piALc++WPT9TEEdFG9stwOPRcWmiz/gxAs7W6YxMP1/FAfEPEPEd4H0xW9Dk1m9G1VIjo/pw7pfdX7MVR/ybio8zayG2GTY0NdcO/x5Iu4zTfBMXLDBuIl40ZNvlvOoU5YB8QSSFpBsybEj4UlLu0qpB1WT3leVHkSmTCzSYUqeIHz1z0HH9vkdLz1ymjodddDEhCVKhzCxd9mAjIX0dXEgpPE9rnz7kG1PITy+DLUC0OSB1/4z6fgzM+p3nWnwV3gInzOzuIEXFyJmCGicyGKszMRS8hExMn4vM9viiOP2GQ1OBoR6VCoI+9vBW/tsPWdouSiupTfcfdnZWFZ3aTNleLNL0MqGpFqjV6TJlV8eWgYVsoN4tpfHSZt76moFvnvp4WY8WfLVuRw5RVP45Zrb9fWrUywxJIqnpRVBlb2tHVLq3Ib2ARb7gxEhBQmCh5RVQKJd4nPCANSMesifjZCmIKVdKQBVD9slXB5rYCxuk81J2AY5kOAWuM5v4+Cj0QaxNZrQMOtkYxezi1GvFYQ5ZI9PrYpLrv8hEmNUeE6Ge+SThdXfs7PafrRJb9HZWwxYg7lr5OagJTHEZm2Me65/Uysv143Pqjm0Vcr2IZ1s0xqk5yoyngyAaF0K6V4v3TezW7FlAltoTAmSY6V4q3QhyXiM/ozgWLbRMTHmVAp3jdNt4vtb8+Twt6bAMRKqpRmAQ4kIQ2LrsCZCENghVBhTTZQICyLssU2CbnpzgslCWGgu6yWF8O/JghKwNCxWdWJy1minpCKGmEvP//Fk4jmScqd5ZGOxevEmP6FKMq4XIuAFG8/7rrzGPR0J/BicUQI2k2cjzYJCUVeN4plJBh/kCpd//Q7VClJLl1ThYepIIdfitfDeS/+482Ysd6uyMxcP6jSVRgRE7ZHHzlObvxvx/qwsINKvT8RIS7/4MwMrBtLGnPVx1AYehf/8OV98bnzVIHq/ny/dEGCkK6G+x/yvq8RiWOHRI/sg12Qm299FioVO8uFdopHi1vZZrBiIWYqSnLCsevgjDO3g8rGrkB/mwSLx/E6Mhqwz40lcULXbAmK5+9zHSrFfsRJcDYJCIm+VmWI37dSvIR//dgvxUvX8EkoYfE85qd6RIr3VZpknnkbqoWVSDoVl/wuPMFKAWd/bieccupOco03j60MdV5v5hwFExJyKg4jL85xpEhz/pduQUy4coQwGUleSpZXivi70zfHSSdtI8dbWCmofHKDX0a7OTEsyWDn/M6735R5oSbS4+RBMChXkQqHc4BJMgiPcvg7QhmlS6/Ea4EeCfwoLcVCminG4t2GB0HRAl3j/JvMS8I/U0U+gYC6RV6FYEn13a6DbZIO7teTwG41e3oiHPy8LVh4GUcwtmvV7WgZ4NrCg+jaWrK3X5q7fXlpZNkbWPyH37q7Z6C/Vc85iDmtk8hUJop5m3fhkT/+RrsgJkkQrT8juWsJ4x7R3CYTmlAod0SRFo2KWJ6Ont/k0Cp/eYpYdVTxbvl7On5YGJWuknay+PwkloklhHPjFvIns3j7P+v69Bl0FI/RgSeOrwPSmAR8BAlD4ASpxe+DXrXrlrgdDo5IP1zLSoUZIpKBsEDwpN7GBGT3eafh3dc9B8/ASxaagNBYaNhNQKbKL/BzNM6ir0VpALWhdxWDaCrer759qZzOVCBLfs4ESXK33v4CnEK/IaKr2Y7K1tYFK37GyfMEUsBtKqpeAZjM7tejXFoJjC8RXwDxzYhEcelPjhbjvqnes9ZSvAwm5hhytLYSGWSxkveNb8zH3h9bb8rQMv948MOxSPS8+9638K8X/EiSEFX0ULwr/1vbzpy4rftwM67V7lsmF1kIuB+2rFMaFMl+VGpQSGOE1BiS6A3XHyYQGiYgxPHbFMe/YFqamhdQdqZiY79nRf0Y/PP5XmvI6I7IWqZxwYVH4rQzFOvaaZLMe+hQmKCTdoHv5reW4k2p90s5D78UL52lP6yqsEQQCuP7d0NlmQnINCPdSineow670hUboOJJgcWBno3w9KNnCESk5JRQj7QjcTfP0lwm5X7WIhAp3ssoxesFwgEIlsuLqCi/o1ZS6IMovmjFSOvpZvENCH4oGZuLiwQnEiCUBKomxE1jZrjLLuvg3797HKbPSGG0XpZOCAOWZnK3SkKG+apwCUzX44jW1VjvW995WGBY2VSPwfxbTwENZholb9md4XjyG71ap+Vrf3UI1l27C38qjeHNslbDwwLyMI4Kn+f6sQzmRdP4w8t9OPPs20S+OytcBFUEpKBEK35K35uPIN27dohK17gkILfedJhIMjdX6ttj+Dn005EIDkhPB6FKes8eEfx9YdkrePbVX2Pu3C68URrHy6VRVNzn0b6Tp++tejxsGstivVhaiiWHHH4dKuOLkUkqtl+N3qiI5fGOJAGkxLxRN9ph2xS+d7EWwH49uhxLKv61s/X12XOgX8bRXbOEk3H2Fx7Bs8++gWhpJTLZ2ZqUsjAl3acwKd7dhLtHovYj+UGUmgjFrY/Pe0sp3kMMv+aQI25EubQKyWpOEk525AkFImyTY+yaa4+XBPyV4hgezQ9JctDMObGd5eb5k/d6h2Q3dkv2uOT/Jx55Gql4Qo9nBEvYMdhxux784AcHtQ3dqPJYLFaxoi+HgcECVqzI4cWXluGZ5z6Q971VkiF90UqBfXhZKxhEyjthAkgtiGkngv/NKrn8zECluF4JKVzWr7R03vm3wJHcYpo3aStny9eNkIKHvXec441BnvyHJvV+EnfQV6jTxSCcC+fe0EkkqvxOAMrqT0DMDidOioKP8v2nr0R+aIn7w2mJTbFB+oi2z5tdkFpyCHc99zOUKkXh0Ai3w+1WCDDQJCQex0PMCw2lwEs0lN9huyC6DwvPsvqBtgti4xH9OXkg5IMoRcHwaGSyjcEREYIEahUmuEXAhUt12BDw3wGB2hni+SS6VF4CIuYoHHgh/AyBlQRlbt1j+80FZTRyUGqTyBu4bZ6VcYWU49oJySYnQkL3qVj5cWs8TgvL+f/OBMQGs+o2TYxsP5zRDxWqEKGJUQ0L/vgt9bGIViVon9xGR/SIVLDFwO3HDwNcfI0TsJC242rmwwCAKj+P/V6r2VNJeAi+lCp13cG3Ln4et97+vHA0UvG0uaY4vvufh2HvvdZX34yYgcRN4qIsfKWlFC8XNVb1fOpeB3xiFr72tb1MZ2fqqmL2NInh5321qmULF43il1f9Hrf/9hHVMGcFSSZwqmhoMiFBF/GworihIBKNFbVyoXKAjnBKZIEQQpyS4iQ5kfdcOSBMrBj8XPKjfbDN1mtgZa0olX5XpcYkK35fgkZSrAj1NXRE2sn4QsZRFLzWI469DpXh9+BU8/jGxafh08ftMikfFI5HRrIt5YpbjIdOpHhryVn4wQ9PxMEHUDmp6Eq3tiYt+5y1TR2pN5LAbCelXiCf/Kl07zhNkcRdKAwC6fXw4H1nSPJHH5aq+LD4KsB+40Ofeo53Wd57SSner3zlITGL8zwpGKArLl8SDVYYCXEQYjkd0BXuICRBX2BmVbzVDSZIHnQhW4L3NpVL6YqUJHE79fTd8IUv7SfHXFTLCXemsaLdLiHhMTOII1GnBGwfWFCh9xB5IIR8Kg9EdfVV8jZI6mRBh9LO/gSEXVmO80t/vA+23moNvFnOCRHdQpJCz8eIUPqfx7rRFDaPd+G9hSP41GduVC+QSAMXocV5DX34MgojyzB3q0+acwuasFnhjicKQ3g+QCqeeFIj7GaPZA/2TE/z7llpFYrLX8FXv/FZfNZwQe7JrRIitgcJ8qtqqehmWMeKCcDO8WkC7+H8/4MfPYBYuR9pVuaZ8FqPFmOAqVNMzRjnjaAwvgoPP3g84vEIbh1bKWT7yWw90RgONU7bV/7iVVx+5eNwSET3S/GKeWxS5i4myLoOeVK8QvDPDSA3SSneTeJpHNs1y4UEMgGJVUZEJjdBDxKqU5H4XhrHQQeui4v+Wcc+r/Odcr5tWNTMkQJ6TTeL3RAh/592I6KlZUilZxrTRbPOlsbx8MOnSmLRKsmQggE5GYQXoaznYiAxwtGosSNmig/SySDfguuK4V24SYZaDqjppCYa+jlf8mE6FNrBj+v65Ft7XIK4gQp7ROxgIhDsRphkwjXI85KLySQd9Aga/PBllMb6sMHHwrw1muE6rkLgZAZqw2cnc46Nhwl2QTRJ3rrnvI66IAv+ei9e++A5k4CYEqAoaRnolXh5aPdDYWsxgWZabw89F/JHgr4gjWaE6qTk+YLAIeNRU7F3y98VKkBgo4LarHVwxJGfwSOPPIwli/7SZOa9Gre7469O7IQuma4xQKHhTOPm72Q0QrPs76QSHPNlWBOcn78t6CcBik19M+SqcW9TS0DyqBSHce7Zm3iQpan4WtQiIl/JYNovLSqQAEqcoo7fPfClj4QzIfj9L9+BOs2gkl3qHp6ZiQhN7pwIamWSbAfxwP3HijpONFpBdJLGinxNqJokCc/1dKx+DLXxxUjGk6qpHUvinHN2x8mnGC+QKUgMB437GqV4aXClbX0uElQDIvGPOPJ77ztJKtZOpIJIlJhqyu91WnVpHoPis1JTboTdnn9xOa752T1Y8Ow7AqOSRESk/PgnHeiI2AqUwDhd5QqtVqkCCKtTbF8rRlPWICH+UaKUJpieYddgvYwPq+pho4GIJ0MaDIxN4MLpx1EUKZv2zZCWhgBH9heBU1V+y7cufha33PwUyoNv4dqbv47ddpucEzwTCSagk01AwqR4I7k+dRAXZZsCqvEuXPjVz4iAw0CtrNKtfplZl9anCYMmJr4Arg50R+JYN6IOuVaKlzdWpTQHUE3PxfW/OhnbbD0Teacspn5So/LtL0xty95n7tcmUyrFe4eRxjakXMsr4qJADke1jFOOn4Pjjlk/MBBZ2Q7DzJZKVaxYEd7RHRjI4Ztfv0cxwmLwpQ7fVPm658Evy1zDjtoqmodZ8n6TUaHeNxsQ8/6xhpZx4sjU40JEP+5EGoWuQhLFjiRv2ZWJxqzXUjDI//o/74R99loX71fyosbE3k97TkSwh8/ZGQAAIABJREFUQ0JVoJ0S09DfX8D+h9yAUrkfyVpOzku5CAYmEyLFmxtYhJFlr3oJiKvSxXdwCN/99q4ixftSYRRMQkqTqMByzOyY7MKBmRnuPauWB1Dqf1Pu72Mv/ES6IH8ujeFFwpCIhggRBWiUlbbjjJAgckE2ime0C3LEDajmlyIVjao7OoUuUr2C8RdTWqOKJzLzdHvP9+PmG4/AGmtQincAL09SNtbPxbjnvvfxL/92P6r55ehK94gPi+0OiAAAlQsJBS4rukCkeD+3Y1uCf6vIgPd1vVgSJ3bPkY/sOP86lCurECsNCiRQJHLp71PnGlEQwv2PfnyodObfKudwf26wo4RH77vXEdkqwWc53cyRC3DbTY+Bsrzqv0J5U3ZdKPgyjnypokBH4XOFJxkO4VOcJ1kRd+jhYOEwVjXKJBeGXyFrCpMMf1IhiYeB2pguBpMShfd48GCpmgsM2Kw5sh+VSbVdi2YVqAm6EeYBTSagZ8I/uuJN6SL4VaXmbHkwZm64Z8fBamcfDOMbTD0msMf84LlrMN7/nnsK3bF52Ch7bNtTmr1OCtnpZdz4xA9RruYNFIvxCseIgYOZxEFW54j2NTjzKhdE427leLAzYrpN1nzQOq27ZoeNXRDtlAzVXkJf5T5zrg181SihZB7HR4pfolw12cJ4Z0/H/ZTpyDhOsks94ae6NcADGg/g7rtTF3THEW3veo3QlJKxrDddGZECnqjC7mD+up/vGIIl7U+jQ01C6mknz8OJJ2w5ZQdoC1kilGe3va8VaECksBLxhJpFcfv1DWdIezgaIdZ98g86CPO6E9XccmQSSU1AsrNUJpCqURVOjMO4/jefXA2TNa+y+8QzS/HFL98jVdAkquKoyoXm0MO3xEUXTZ3X4oeV7bj79aiU+4FcnyvFS+KcSC1aIrrwQAbwzW/uITCsOgW3I5Rm9SAmqzPlMCGqma4Pnxef5R9fWYFf/+IBLFhA7XkmIVnldSSU9BmJqryfLhiG8CYBodUCV1KeckNsl5DBopUo1eDHSvGO1it4rzKOKnkVTQFKeELCvWacGErQCpqXqAShN34n4Fg9DqcWMSZnt6Cw8k+45e5vYLvtLKSuM5Uxdsl4/yfb0bPqUeQYhUnxcg6oRuL4+AGfwE8vVSWhZ4qDyEtL23YoJjbao2LSxtEu+f4Xz7sJL/5hhSbphKbkh1BO9OLqn58ijusFVJCjD0uD/GsT5MvXCZGFvcYuGosP4zj2U9dJIBxPTxcNeo4NxfVyCiNkSo1PH7jnwKnOvIHvffPiBbj75icQi9nqKGVCy/jPH34K++yzoRD3F9e0CuxdR1DeNnh9Kl+adeLoQSJoFFoebsD80/26leRtmN/GED732U3w6WO2wLJqCY/lBpGnt0unxpt1oDcaw17J6SiXa9htr2tRKg0gUR4RCJZI01ouQsh5cV78YMEvscHHzg4IkQgPsDiMgBTvalTq/R3dysDbiEYcfOWiE3DGZ/eRpMZ2QfyJbbgsctCokZV5XrvXBXkQ0eJKNcwzyRc7T676muFiEG5II9efX7k/NtqwV6R4nyuOCBSs083PxVjwwgqcfd6dqBbs+rOmOtFb/o1PipfqZywaPfHYKXKoq0eWo68BOh12DqlIBOtGkwJp25JdS7NZKd5IaUjgxypF3CUEXFHeKo5gh2178L3/PFTQBr8b7xeVqk6v1CYiXdGYQOpIHFfY268RKa1ChoqTco/pG8UkqyACELn8GKri9VJBpFpVI0smNS6P0ECkTPfChU4RUuX+THmGjWuJdD4MEZlBbJ0yswb6oskG3yDtvGuC0ACZkt8p3IdbOwnaiWPC9iusTTrGV74nzyNs4/3bdP8LOx16/62fK4yuwHtP/FfgHDbtOhmZqHrTtNo23b4bL7zFLsgzRtHKkMYlADek8QAUy8KrrPyugWT5uyAuR8QHxnb9RCwEiwOPhU7tui8sX4pyfTDIl5bE1AjsuPyQv6VHiLlLckztJDlOeprnA+LHiIXe0TBsmHVF90nzNn3XN1jdRCQM6hVHIhHHmuvMw9DgIEZHBlCrWOLMRDfGO7eJOiAsFZf2IDRAW55+GV6RiLxwvlzBanMm5l8rlblIbgWS7BYks5LN/uS/jvlIOBNc4A4iDrjUj4xjnIBlAeiSIJjYX07EV/z042rct9oJTx8+d+7doj6SrBcMvCQji/izC84392wKjuvEz1fUl0MlFn+PWqEPmVS3QD0ILaDDLiX/SLZjVbxYGEJxnKTtUwTnXo3Qo0b9IWwFnAHU6nRE/NwQXhyD5Aceegff+dfrEGc3hKS+hHZFFF9LnG3SdSS2yhsuoczXnXEr1ayWsQNigp9jjpwrVUJur5SGUXRqLSrDwcqpve5uJ44SuypCSm/GNnsVbr1PcUQRq8Xl2j6277UojS3Eo49+Taq0kxEVYODNyh7lniezdSLFW6lWEJ++JV55/rOy6wXFITEy6+T6bEBHR+l50QyyTgy//tULuOKKBbLAc3EsUu/eSeIrFx6N007eQnwphh2fD0uTYZne16CTNf/toF7Ve3nQgVc1BMI006Tqic94qzSKB+/9pFzTk4UhrKyUkIlGkZWKlnZwpKbpQNyZiUu3nTP+Po2IqC5x0+7k44hSlSihrsOc3845by+cetrOYsrmJrS2o9bCqNAGxLw++iKsgZRxoL5OZGVjxVUiECF+IGn6gfiJzwo/9LagFC95aZyTDt5/Jv7+gt3kYzeOrRC520BnL0RMwP19vY6eSAzzU71iyPb3Fz6Ghx77E6LChfO4CDZADPMCWfjsVZi3x1mhUrynnbSeFKGapXjbc0DsokoZ11O75wTuWXXkA0RYGIjE8dCT38LcOV34Y3EMC4rDri9I43hqlZARSb55ogtbxlWlae/9fyP+TKloTLtuxlRUyeBxSXypbKQGc4P43sV7iNCKyMbmBg0/gk9i4uvj+LNcDHbFPnPCLSiXVYqXRHQXlkehDb/IBsUexlfhoQeOl4RACf6EfwXHCvdPHs160RS2TbLTEyT7Unr2/fdH8LOr/4ynnnoDkdoIshk1CeS6J95KRryCYiX//p1PYO+95ok54Z1jqzAcgJhPfL18/6j89Zmu2UJ+P+2z96Ba7EdXOqOKhjw/3l/pOOYkEVEopTV8I2LKwqWMoImB7Ery4SN0awfd4wV4nXOthtvEQsnMlothwJkuadnANDXzkfdL5oyGtUffT3vvG+/DZGZw77OdJB3BPdcxY4PdkZ25YUcHzMxYF9GEFpH+O7YPX7oBo8v/4h46HZuDzbKaULfatAtSwm3PXIacGH8aHojtVtVsskikhFXW1HneOqhbpSvFVRgVrQ66IJZ0z2/l6u9jceW65s6GX/LZdj0mFJlqcbXmnNqTz7Xjl0ymCTiE42TXoKWn4X60al9NVDcwwX9YN8TliLCMa6BY1haek4GfHONEEYvH0TVtBsbHxlApFYSk6W7uzQph2As8i1VL7YDsueHpePvVcBUs7i9oREiN+gJKlHgd78Pjj54sh5wqZ8I6CJPc+8NLHkY9twIpo0LBSeUr//gJfOrorSaFsfc/cgtZ8kvxek7AayCR6IET4/2oij+AhRSwOk3fjMkqSfhhMocccZM4VkeLA26VkQvXvfd9dpK+EcFBbNWQLNmVPJN0Ii2qNq68MDlBrCDT3Ko0hmJuFc46cyucfMqOqDl1VJyyqheFyFtOuSPClr5xtbdnzErYzy5/Enff8ZzoqXPhcxMRY2YoJEyrMuIzYPInRKpo5CXADMwK4yvdKuGr5RGMWGUTo3IVbqBlOA+EGhH76ThSxfcHdKaeEpSvFe/VCJI14kXVcO4b374HTzz8ecyYQaJiFbEOEgqBrlWp/11HbLK+LAGOkYoqeFK8Rmu/UkSsdzM8cM+p0sl7uTSCJdWiBxlqUv1q7ohQxnT9SBozIgk88MCb+Oa/3m+UsMriBVKq1fG5c4/EF87ZAXQT768XxHHdz7mx9zMcKsSEMIKIgbTtPv8nwQCdlVLOfyK7zGCFHa9hXHftfpgzO4NH84N4s5Rrgnx5nI1GCJ0D0nxpDEc+hO1O1kp9SEUc6c6xYnryKTvhvPP2lCD31coIiha65gvw23VEUk4Uazpaefa6k8u16kyVOiHkknSsSl+Nkrf8XpgUb3dmHLfefIzs947xlVhaLbkJXWhnqyEhyUai2CXRIwZtV139Ki674nExZc0GuAimCyD8lGBi9P5TV2KDvYhBNwmSdKUK4qmy3z6eFG+nlXr/bMZk8bSeOeLnYO9Zlf42rIrHErjgK0eIyANJ2LePr8LyCtXuQlSwWsr01sUFe89kryRiDzz8Ab76T3cDhT6k09OR7JqFlECSutQsjom2cDF4fUO48O+3xoEHbChSvPfkBjA6GTNhAJaL0bcyj4MO+y3KVIeq5wWCxcSUvCBxomfH2s7X7L7k+6EiG1nhgJCMbjc+T3pgbJXItEw6Hn/6Q1zzqz+hWiuKxCzFG2KooLdnrnYabQIiCpDazaJk+4MPfzbUQJZKZPQJ4YoYtrFLtbxaEiWsbSJZfPtrz+Cpp/+KWnUM2WRG3gGBBls5dapGVakcRd8N3aeMOwN5YvehfZJhkg/pUvgI3hKsqtdZMJkwVQpDSTYHDL2WyUCm2kbUvl+SPze64i2BV7XrdDTvLyzh+WiSoMZjsXhJzuZktkTX7NDvlPPDgQSE++ykC7LJNt34y7JnsOAv9xngq/JC1dzEmjTGFBJtlDW1PGjo5iZpccnnPnNCT4bXeoxoV8TvE6LyvQ7eL12KMgb0VpjE13UrD9wg21RgfM5YW2bxDm6hSXSb4Fv+xoWDaCKFww4/Bnvvsw8cJ9XDEmyLnRMITLMUEhxb66G3PDO2hYQoboiVVgLMfkEWZL/es9wZ5YsoQzd43MD+jM27e3B7kZqAfHyLM1v6gPArTEBaSURaKdSpkcQ9aVF1wX4AtdxyJBMpdQ+PxHDOueRMaJW7U5Uh/z0OVo2NFG9lTJyAKclI4isXOqrkMNA57/Ob+aR4J0/Y9ic8+x1yo7j7RkhEpw+AcaG97c7TjRRvTTotk908WJmSXSv5pVINprKKXhOJ6IorJmGvYtSwWFW75lefFkhbxamiHKmIWkgzmVU5FFaGdrLnx3vORIznaTfyQ37zi4fw/AuLQHMqkdjlH0tYZ1AmpnrGGMxtjeseXCMmG/wUglK8fymPoa9WksWnWTYyjNMBdEVi6HHiGKT/jPmebdS26hgk6zEk63FDRr8ef37BkAMjJqHzkdvD7ptNQOihwQTE0KU7usUBjhFFFS55BJXRRYhTY4JeHfUqylRT6t4Y99xxhkjx/rk0iveMOIWbILQzsqsD8YiDdSNprBlN4YUXFuNL59/ik+IdQ6GUQ7RrI7zy/Jly3ktoBFmnIWFz4G8r1Y2BcqTuIG5kay+//DncfOv7boDOQJAVz8YE5Bc/+7hcE3kQLxdZMAnhsPgSLL9PB2fJreJd2MJ6I7A7WViBJEpICBE4Jd3dBS9cINf0SnkY43Ul1wcT0gYVLF/HJ+lEMdehOVrUNYCrkXSc6ulI8taMdNX2F/8SBobq5XPPXceiqyuOB3IDQkb3xqknItAoomCfB52id050Y/1YGvc9sBBf+5d7JQFJs2sqlXhVKmopxfuHGzFr032R7J7lkeSpICaeFf149JHPyKl3KsXrH+zsyhyRnSlSrNY0r0zz1rrKXHPxv/fhr8h8+VJxFM/k6UjON8EveuB12MISsrgTwWbxDHZIdBuviutQKixFGlWkhAvC6+8V+B8LIUpEZwIygpOOXx+nnaqysdeOrkC/6PV3vtkOTz5fxZ77XodyoR/x6rD4wzApTaYp0c7uS0LmIMpFM1il+MCVl+/nOrGzA8N9bZfIYr0G2VoW1xYvGUNY0sGCqVMvIxGLI5WZjlRmhnnWGVNFVmlzdnx4zLPO3Fo4iquz0aPqa//8EKrVMTi1giQ9Ag2Od6lEvHiuqJCOSNcazp4EeoaLYWFSrkdGU5Kh3YupJhkSPbXkQE65BBe4bXyOQ4v/hLEVbwU4ERPf29YJxrTYxuiJb4BCfRVWFv448a7+B30iFZ2Ozbv+ru0ZzZidwNz10rju0Yu1CyJqWNrjkDFRV46OOLdLnG9g3Pw9ea1ifmxVrAwhnZwf30wu0DoxXvRmUQ+Gp7CvfG0hPqz8Ss+Vx2P8zQJ/IwTTiKV4eYG/UzaFm+/nifPKowmsu8GmmDN3LbQnoYtJjVGzapWANDoqxqkuY8xHCIehDCOxiax2NGIBG05ML81crOQTDVmXJcRblRgmLyG8kO3XOg0Hb31+2wSkvGM36lli8JUUKlV1owNvpVAnA0HxPxaStklmphfIWZ+/HZXCcvG1YGWI1ZJdd10HP770SPkKVaMoXzqZzQZ8qkzVLMUrkoSxtEh6kmR7+snrC6SAWyJGqFIn2ax3RmFSvE6OXiC9EnSzq3PJpUd+JLCyRrKrqO0QVmBIpWICKApC2gUp5fqxw7Zd+N73j5DWftGpoOLQKbs1aZuv6JSnY1bsa0rK50YIxK23v46ffP9WxBM9ovpD40TpipAIStlden7QuMkoX/llC12FIDf4GTBVwgz+WhkHZWeZh2vgxUREq2Gt1HPIdSDUiHh/QrFCVbManIAJw+qpa5XositexhfO0eRY/TBMZdZwB4Q02bDZ8SEqaFFWTSYzvnwcIxFVuBOV3HLEa3lX1UakeLvn4eqfnSAcjTdL43ijMu7KyoZxFxoryjzvtaMpbBDNYOGiYRx/zFVSHRa5aleKd2M8/ejpUi1dWs8h709AfKpEHhQoGDDyPFK1hHSTfvNreoG87nlS2ASEbyUD8RKhSPQdUqNQkoGfKQyBqXswEPdBCv2keJOobJbIYqdEt3I0jrhJZLJjpSHX1Z5zwMO/P0eu6dXSKAbq1hlaj9O6w6KPMRGJYm4khS7EjK/FE6jRpyeRloJHUOmL6m66qNo3jPMPoYkBKV6TaF/3m09irTW78Fh+SOBIfsf25k5f8HwZgG8Vz2LbRBeef3EFPnfuHagUVyAbJxfOchEoxZsJlQhe8cYDyMxYP0SKV4PWW286XKV4Gyr1nczTrJgflJkhpnlWirdCHmB1THwYqJz3hS/ui1NP31WSgBtG+8TwUMaV2+lpMMprgqSx2xnDXqlerBGN44mnyc+7DXXyMdgFYRIifhUUP0lKYGvnzN12yuLb31Iztd+Mrgj1yWh3nf4Oz4mn34tXX3sH0WI/Ml2zFDIr/BvygsKkeOcLwT9sY9Lx59f78cSTi3DnXX9BlUUUGuHVy0qMpU8R6kjEk/JcvYKPhcEyyWdRkyGIEfYoDoMeJGedtRPqDuGK3vy1xeZq1jnR1tubxPEn34NqZRSVygi6k13IdBuFu0TGqBrqflXG1pv/PD6G9aEI/q3H7ryTIZ/+GycZjffjb5F09MY3w/T4FsjG1g6oSY1VFuP93N2o1lWA5b9/m7gzs37mcEyPb9b2VDfaqgt/Xf4MFvz1AU08rNKV8DmU86Nvv5agNEaw/1aBAq8Dop10K3Tj74Jot8OfhFguiSYsi8u/Qq6+MHiujZCrjrjWU3gydr8WySSd6VQX3xjzHpiFw8WCee7iHR8ultZEw3ggTJ+9PkYGV0oFxPXr6Ahj5mvbtCK6N2EY9TrW7tkJp8y/sm0CUtkyg9pMq9DCylxRJTkpESlSqLNW29fCGiZVCn1IoowkExAqYVUreO75L8q5TqXLwqu0TtZ+Kd5MdqbAPhisU6WJ20chxRtMeIwU7/gypFMkY/dIcP3d7x2qUrwRVsEV/jOZjf4JVj3sk0feLBrvcZJd2dbvpqrNTFNVUwITCbZW3pGE9AsumI9PfWprOSRVjJiE+MnbAZlFN8hbvY6I9dHgMemk/pmjf4R4PCEkTOrxywJJjkg8I74TVqpUK2C+BUsqwzr+PCneWXivnMO71bwsaJ1CNAj7WD+aEcnVgVox4IAdqLD6AmpOTSQaJxGTQJYwJ24Fp6gFPCY8IZAd+4z9KmZT6eg1iiowAYmVR9TPxozhWnK2K8VL4zpWjiv1ELUv27EISRjWjCRFujVcincISK/rSvHSvG+4XvYSuCbfEf80r+OIS0gaCcTrUagU78NKyjUO1Yrx1eBIIJ/FEVx4wRY4YP950gF4cHxAtHOCgahNPBtlWvXfG8bTEoQq4fkWgcM4+RUCxWEVmk/v9rsoL5wV9bClAl3r3DeGgf6akRR6nYSRlb0TlfwyZGJRA7lR9+tWUrzsKJAjEpTiJRxnEJdd+nFsscVMLCiM4OmCciHCOn1NqmZmKd48nsH81DS8/e4wjjvhJpToR0FujMtF4HkxQGyWCB784EVR5Jm12b4BKV4WNaigdN2vD5L34InCMJ6XDoU8uSbOQiOHgf/mONgjNQ0fa5DijZWGxSCRcwE7Enfde448F79jd6MKU2sZbZXq3TyRxfzkNNer4rHHn0eqXkYq6zNkFJgQiyZV7Qrk+vHwgyeIFO9tYyvxlivF29n1+Ts8P/npK7jql08hUuwzCcgckcQVXhD5cHSwMFK8TLi1G7+puzQ0Jh21elG6djUpvFREFlw0gGJxxMSTSb2UxFxP/s4IpIOy6NbbQseaylyXqZhHiCV5XoVh5MqEXHldbPFpEohLu03hLYR+xVBF77S1xA2dXW8tMKkHjrsF4imXbmuGisfjameaFJ5kTHZVbb4myuCyKEBFpypVMsf6kOiahbW3Vzik3aaedLS+j62SjrBvLCs8iRXFFyYTQkzisxMnFZPYGeKRLmzVHSYp7O3FdkHuePanWDmyVPiChuHnSijryDBcH5NEMDZX6RLKLdNPLI5qhUaUCqOyHQ9NW4xarfBgmaoTimVhXrqCl2oDWFi5rP3ldSIY1RHfo+EwbsPB66gEOyDSBmJbxqgWWCxiI0bUqviEqWdEk973+d+svrB7UikGbeANplEiHL+ylZuc+BKQQKLhvyh/a8j7fCcJSHW9JKrrcyEwkxW18ymFmh/Af3xnd6nSqLFeZypA/rNqlBZlVTJZHdeFmp2Jeh2333WmG+i1Gw0iaxpSUWbVmX9cKd5SP7pSPdIC53FEkpDCPK4U76dFiteJsjtQcwPTTl60QMJjpXhzS5CMxeVYVPixUryiRDUFKV6/etj8vZvJrlzURPZQ1ITY7raQgjGpJHNR/fq/HYCDD9pELokqRmVirk3noJWspas608mNaPiM4JurXJh08WEScuynr0SiVpBuVzzdq4mIyPcSj+3vhHiLiSyWIeOP3Y/XyuOo1vV5BWVS+W+vI2Kvj1yH9SJpELu/qEoVLVNJDavgmwq4qGchhmnwsLKUuS04JVkjXVKy7/NaY9HAW1TMKrqIT6WjF/a+RI0Ur4xhJmexLlz4NZXiXVYp4pniMAr+BKTN9VmjvZmRBHY0TtK77fgfSmh0SIGjElZQindFvYD+qpWt9cvx2sSjGbOvCUhczPtefbUP5553j3GophQvlbC09a5QJIXDnH7S+mIU+mGliLvGVmHMQKQ6klFmsSWWwsFpreTuOJ8S1v2w3UkGgVygfvbz47DNNrPxVmVcXMe5WQhWqMyw7/dUWqLjOLsgLKiccuYdqJT6kKyXO5LirZTyiCVsByQ4zr/xr7vgY3uug9dJhs4PolCjNKkng2oTZr9KlP9850VT2D8zAytXFXDgJ6metwrxWqEzKd7+hRhZ/npLKd4ff38PbL31GvhDcRSP56cixdst8q22o0sp3ig7UzRIlMQQAsU95dSdpQtCqBdJ73ZrTjyCHSD7/LojUeyT6sWasaRRsrsNKC5FOtkr8L8E4Umce4woAbuJHOu333qUcPYIf9PuU/jG58FRm3AiQvifEY1jRjSGHZJd6HaiuOPu9/CNb9+Pen4lstnpwgEhNEngxuz6cbyLcIgqU3G8H3zwhoFOR1jSQSHSmD/p4NxJM1djBsvrYYdF/EboxeR6K5k4QEw6mejnBa5bofFjaUzEPvjuics3+RqEptXE7s8obvq6t4K4sK7iSTixJJKUG5ZuPItL2t1WkQNPXarTpeT/zySjXBgNSOD6z5GmnPTkKI72YWTpqxhe+hpK46s6vQzzOXvfgknSZJKOxgOWakz8O4MHFqorJ3W+VZQwXlk8qe9UanmMVhq6B2YPG2WPQ3dsvbb722DzLiwfexOP/PkmCOiFcD2rbiWQKl/3QjoZ6hYi1HMqWjkxREUJlByjoImhliOEoq4dFTPD1/kd7kfiIE1CpAuCRXquU5bbNVSJDmwx2t2UYAJiZbncBKShI2L3JLwQvrDG1t3yOCxEyiYsrPgRH8kEQ/ZJTgn9QIyXR1gWZdv34hvi0ycOvQp/kuJ9IBntxgX7PYol7+cw3B8+gKtrJVDdyCyMjVKoJ2+IE0/aesomd7YibKVFy0UaJg0hmSJmlKoZDm648WSsv17PpF6AsA8LzOtcSiH2oTvVJTKMIkEpXiD0UeDE70nx1n1qUf6K+EQnYknifinehFMT51tO/ocevgUuumhf2c1UquBNMK/yKji5FT6y60yBOHEREplbGviJfHJBfEEopUo41r9+8xDsu9/GkmzlUUaBnZC2cqrNAeVE96Lx99Uatec1AGdF75//5X4sePIl6URRKYWQOO2GZOX8VXrRq7o1SfGa8beyWsIfeG0mAXEDMgOhCgvQYhEHa0fSAjd6vzKOESGjaxWlCarkg/QQODTDSSJhZPtKThXjCHdib+yIUMa3VtPrmUpHr1FUge+Lk1smnB/KTlYpJ+3E8YkDPSleEpepnKSBWuvr8yeYPU4MH0uppv8Xz7sZLxkpXvISGqV4+2slLK1psB7oHIV0WPz3NYs4ukS2dhzHHnN9gyeFUTkhSZZciMIott0qif/83j5ynKuGl2GVD+oaeF6B5+d1MGhMd2x2tnz//Asew5MtTvLuAAAgAElEQVRPvYra2BKkUspJIiTl0p8cLfDIDysFvF4Z005DG5nmxg7MrEhCumpWVla7k5S8Vc+NdpK3ZpVTbxIh4JMPoJLT5569GY4+ajM3+Rr1cRHNytOG+wTMjSZwVHaWmL/N30v9gxLVUWS61jTzIDsg4RLB4VK8NHAsoFwgNG4ngcaxM3X/+IAku5PZtkhkcFR2jYB8caTQjxSLEoYLyLlZC1FZPMcuUF79UPybvyMS9r5zfFMpar/0dLcL8vgTf0C8mhdZ3lTGuITLusMlVdeDq686EBvMm4YnpcMzIh3WJCLojsbQG4kKuZ+JBonh7Kq22p55bjnO/eKdqJdWoSvda1S4TNLDBESkeNUIsSLCCyPIjw8iXyqgKoUX0+moFWVMxmIxxKJUEzTdDkk6WLjReZO8EmuqJ4G/ka9VHwyVHOUmwgfsvBDCZcw+xVOoUlSVKpLPOd7ITTKQccIVA7BvI20rx5CEJ6UeUOy6xHl+SeX3+X3L2kKk7NmtfieDakxMrmioSXI0u3nF0VUtJW/Dn5/XCSBZ+6NKOmYnd0N3bH2ko7PamvVN5n363/DZ7t4Y1t04izufuwJ9w0vg1Kgcq55g8j+BYnEd1WRDYFYkpVPcRFZvSzTX7rf0Wo15oa5SfuUsrvhsKNDYkMcxvjEUiK6N4L3KJYZgPrl5rfVzCI/FJ3puzRwQV03KfLUxqeCPJbGIaVfD72TO3/m7JbyJ/H4gS2o8UZXlUt6IkfLlzbaJSyP3pCP4FvC1A1/E8kV5DPSFmCdyguqOorx91qcD7y0+1jCJl7PanIn5vxJYRKTYjxShGMluuWeHHboZ1lqPgYM3GZGQue463aHPjDjUnm6V3PRviz4cVdJ2qR89yaxiztkejlOSUL1ASsUh/PKq/SXhqToV1MQzw1bGvcC03bRITgu5LXREphQvYRiJelECbEkKRIr3C3JqU1EP83uBBKV4G8iuLpaeh2RlrYRaeVyIrYR1FHMDOOmUHXH2OXtLElJ0qsgRS9woS9s2ILdtz4leH+/3/vNnEnLR1x/C848vkPsj3Zv0NFEn0yREF1G7YPI6VIpXg5/T6UVz4lay84fy/aAnSCsIlFszMZ0KckTWiiSxQSwDBtGL6P3gGmsxcOVU1hywM5CZ5sTRa7ogeVQwxgSkhQO4n5MSoQmhSUA6Vc7y39kmUYVSP+pjSxATAj/HXQmVSgXxGVu5Ury/y/VjeUUhZk0qTi1I2xlEsFOyB9Mjcfz62hdwxeXPSQDBgISyzn4pXhpBflDNSWW0GRLVSBb2oEP0zZiOpJHi/QXS9GXweVLYjq9ck+GcPfrIcXI7WhGeQxNHM35ZAWfwSTKvvDeXPIaqMQol3IfV4XPP3UNEL+i8/XJ5BKVaK6PKBo6R6XhNd+LYLEbomoF5UYqXBnBGite6b9vkOszcTLHxNcH023F+xGFzcP65O8u1XzWyDFQlatxCExGDjp4RieFY3l/HwdnnP4Rnn30d0fIAMtk5SpCnSIYodIV7lLz39M+woXiBNMuxs1JP3pztTPmTo05mBRLQT+yaHZDidShfnOxRLmAsKVDcz5+9kzwbywWh6lLYprLPOs4ax0PGieAT6emSLIhj9+k3o15YgnSySwjp7ILoekBp9rL4Vfzgex/DDjuoqV+nW7Vax+hoGcMjRQwMFtE/kBd/pOt++wfUyoOYlukVyXQhobPrK2aE6ses3jcUIBhDpTiCUpGeGSMSHEUjEanskpzKuZES0pp0cJ5MIEp1NeOxZJMO5RqRoGZmRis5Kx1ZTeI4rzLBUEiX7w85JZJ40J1cCCNG6EcVIr110PA1pAsS1z8mIbIKh8rr8yC1q8EuDDwGQqByAx9+pElG8Dl3AkNqpVbFPQWjBZt0ZKNrIiJO3/+3hd2B9TfLom/8TTz8yo16BwlwEdiVktCjiV44VcbDHIkFM8urF5iKE9gVn1823jGu6TFhVwaKZcjo/sRF4w1Ndvqq92GoupoQNwupIu2C71oHvj5N87uTzMqlqdwWB1wLAqnFhXEPTEB4MFZVbNIgChCmK2KrRYRgSQbHxIQvfYiJoNyoEFldGeOGAD+psawvxnHbXYWZ8S2x5L1wMpMmIMQmNy8+rAQ8bgyTplbNpxKW+lpcdsUruOrqJ0SKl8oxrIYzKOB9Y2s4X6VvtVdhkuXFyBc2L8aWrNQ4lXBfg5ie7RENeCFCx6gIwuox1UBGXSleUYqiXK0bsIaprTTf8FAp3tKAdHWIs+Yzfuj3ZwvZdSpVcB6xWYqXZNeMj+xqSKVGVUodn8uSZAl8rjQi1SDKPZ50yk44+5x9JAmhwgyD6TJ1+H2JV3Nl2xeA+SrEnQ6/5iTkYTz/+HOSgBCWILrxosyTkcXZGhZ6ztV5NBp2PVoYxErB7fsgWKFqOV6lnhXrreKayL5WGcV4rdIkvxuW0KTA5IVhuoMRlDBWLwe5JwFZUAsJiSBWjyJqEhBEaojQmd4ESp3cuzBRherIIsRj2ikiabtSLiI2fQs89uDpQg6mi/O7JDi7KlWtSbs2YEs6DnZI9GCtaFKleP/tAVXCqpYEI16s1XHhV48TmNdYvYK3mdgSrtgioVEuBZVLvI5E2olhjqPeBXvMv0whKQyEaVrGzrEptijnRyGf1/3mEIFj0izt1dK475YFA4DAeFVwCzKRKD6e7sWm8Qyo1PPVi+5DNbcMiUhVVJCITz/ltF0kCaHc6tPFIXGEDiZuFpIV7hvT68SwdbzHeE78VmBekcIqZCnDS35W2krxEg7TLHmrwWDzPLveWjX84ueHyvW28oXwBzqNHSFCgA7OzsA6sSQuv+pPuPJnT8AprAS5cAoFImyztRTvu0/+FBvtfZ6qIYpKV9mV4j36yDk4+7Pbybl5nanOOBL8DonhZ/WsKd+3UryEKaWTWXHRjpHfVIfMW7fecUoTF0QHQfPxggajmgjzvmwYS+PQ7Ez51rcuXoBbbnkSscqYuITzeJZ7IutOeRz/9NUdsN++85peTxo7MskYGiliaLCIVf15LFk6hnfeGcD9D72DWr2CepUzKmEgDOKZNLKAUsUa09fUjq8xIlQ3dCv0YuB35TxqhEVVcrI22eCf7znHqiQdxLrbpINrpTHlc5MOV1nKt242ELO9JEQLmyI0Y1WqTDdOfm4kRnktqt5nC6QaR8hPjPM4u7HCGTEKQvJvN/mYfFfDJhnkMJbzQyiO9EkHg47hU9s6SSpa7Vm/G3MyiCKOcn2MEjYNHw7u//+Sjsk/JdsFeegPv8bCvjcMLCoGQqW4lmy/8ycQRxKv//lVFCtDCsKSeNp2QVSiWSFW/B/VrPQ9cBz6pPGzZg7m52yCIzG+gW1FqE5XxtuFb03+AsK+EaHSbXjhZKIDaAfEJXnbj1tSOi/Mj+0zL6eb+aiKjCvRy64F4VW2a2E5JKbKoOlei6SiUU1L7qhPprfdlUhypHmUbg6O2+ZyzEpugw/f8S/owZ24Ury+xYfEUBrc/e6eT38kwbSQxC95BLXcMk1ApDtBeFREFjtCiMTAiK1iPkTTEmbFngGtXYh0QhVhVUlgdCqgeY1OiJy4M9kZEuzQm4ItYlE+YcWxOCra7yS7Etufdxoq235jsga1FXdE1CMoV+jyrFVQK8WbNoonvPe336lk19VXD/NJ8QrZlVAPKmFZLD39BrRKwDa6JRxyMWcnhF0EdkMOPXQznHXOvi7XhlV9/lF/h4kDVg/yMImOSN0RMj2f3cJFozjyqGsQq/TLc5FAQJIQQ0w37thyj11egDHsevB4SZ6eKgxhUaXQIAfbCKEJVuQZMO6coMw0sLCax7IqKyne9XqcDk24bEeEeP9ZTko6If31IsbBBEQdsVuR4BkAJepxIV7Lgh2pgTA/yxGxCUK715djWRL2mgP7vlCKNxFxJCip1WooV3KI9myCh+5V7hRx+a+VxgKB9ERGbqLnn+jGRrE0XnhhCb50/k0CrVBy7ggK5Ct0b4I/LjhdTvePpWEUjG+GhXp5kK7whJDcm7UcWgQ6oBTvLbctRJIdsBQr8WpaxveYFVlJmguDuPrn+0p38vf5QbxUHBN1r7bTnU8WmfCYPVI92CnZ7XYny/mliFfHNRA0ctzP/+EfZZf3saMm0LVwI8vg9en46HIoedsr32cwTahTJL8CmewskcnW62sd6Mu4sDAXX5BP3hbn2WwmFpJ8tb4DdvymHEc4IFvEM7jrd+/h69+4D/VCH7LE6ZOIbhIQmW+F32icoM2uP3zxesze/IAmKV7tpq6eFC87U4dnVIpXXbufQq3Qj0wihWRWPToEIlsu4stf3hlHH72VdEGuH+vDCh8XpNVd8HdE+G6nI1HslZomyltvvTOET59wE6r5JUjH0zp3SleC6w7NNwv4zKfXxyc+MQ8DA5pkLF4yirffHsDDv39XEwtQ5p5JBrsI7BRUUXOqcIhm4Phh0k1n7khMil3JVJd03pnwUf2PAhJMIqyfhXyf2HVC8AwMiu+AhhI+p/Ao1zN+zzqGW58EI2dri6V2pXcTj8YEwHZBlNvhwqsk6bBrqb/o6vu876a73TwLx/LJ6kqk0eAv0/i8yKsojfejMLxUDXT/ZklGJ8mHl2SkojOQjs5BwulBNkY51DjSkTXc0y/X8lhafBSDpTfcbkcqMgMzktsgHZmD/+t0tJ2i2/5y7Q0zqCYGcOtTl7odCSYPfBkoVIR6HJVSSYyVmRRbCrDlcNgERHkf6ikio5+FWSGfc802Xh6+REUU2eT94eci6Kvcg6Hai77mg/+0TYAk78pk4VWdf95AsOzJslogy4WeiQ3suXiYCVw7Hp5RjnvKQiY3XQ4rkxt4DO0XVZXTJTdEXmv9S/girUhIvovksdltsYlRrYzd1z4L8+edhndfb02wK8/vRj1uKjRmYtTFZxVuuP4ICXSmHkwrOZkcjc9+/lbUWJmLJ5HIsipHP5C425pmksDJWNrFnPBlATCkOPdvvSV+iT9eLxcAVprEiZv+E6K6lFbXcJOAsOV+hpBdt5T90o6Mng3BVr6PVBtigBWEySjemjh9SvEyoGY16Mqff1rIrkren7wXiO2yhEnxEmsuZlNCqGSVTKhV+n/h8KiUMomGVD5hEiLdkMIw/ukbn8ERh28mAT238XoZeYdoa4/c3dhh8AJOI3s7iY6IXxWKAfX3v38XUk4ZSePYKyIBViVGFlsmIOQFEJ+twc8N1x8u449OyW+VckrOtRX3CTgdrAzPT/SCCQUdsP9SHkWJz9vn79AYUNuOSG8kIRwSqkDlYDon8r0QLkQdIOckU1flJ505aihHtHPShFlvMy27HKOAFC99ExISEHlSvCdi151nC2b+xeKIO1s0iww0J5gMrrdMZLFNvAtvvT2AU0/8pRBlZf/FMYFhRXo2xQtPnylj5RUaQYrjuiZggesJhfDVhUND1Sh2QijFe/U1b3ieFH4pXp+KmzUKtWpQ5QkSEHsbeT58xiQEE4ZlpXhLxT4hoicShPokMH+PjXDZ5SfI1+7JrRLujDxPMx7CRQbseHNE7nV+0ktAKuV+1Asr0ZWZoWaE0nU1ZoRm3vF3LqrFMUSTBu4q3awC+LNifhWuv/4wrDkni9/nh/BSYUTccTvd4nCwR3qaJGDPPb8c55xPyfNVyCQ8KV6SvqlUpJ2ZoETwitfvQ2bmBg1SvAXpTFGN7q47jpQiVHNnauIzpJv3wZkZoFKXQuMeFwftTCym4yE1zYVEcY564MEz5FituCCtjsgxYJ8fIVjHds2Sj7Lz/rOrHkW8PIB0Zhbi7MAme2Rd0C5ITvgY44U8qpIccO3n+luTIqJD7liN3UxN2iTZIOTDyIkL8ZuQJEKkmGzEqUpF2XHlbxBGZTu8ZuFSyJPpRHhmfUqzdeFUtkprY4yGpFGig5ZJR+NdCkkqJBmxsYgJrqxpoCnxBfdiYhH5K5jA2uSjMcnIDxI6VZwCp2LicdXpJ5LRGZpcROciFu1GNrq2fNWfZHSyr+HyOyjWB9EVXQeZqHb0/m9bvTuQykQxb/MuPPLH32Bh3+suBEsd7i0ZXVdk18tDDulxQay5oP5MDb61KGt6pKzHu/K+6jWir43HBeFa/W75e6hJscE38wq00XjxWfrEZDhw0mRog6by3T4fB8RqUfv9N0yQzyDJJQiaZMV2O4QjwkoCSV/WHNC82PJ1RrMmubBktsDFhGRLsj97lv5ujI+1bxW7/AkRj284J9uveTL23/w8vPVKazf0ZileGlERFtGPS3788Y9QivdWVPN9SEcd9bQgJMOthvLWaaVJ8ahsb9tnYFvE8gMzjwcTOS4MbFmzUqzEPWJn6X7LAaTYWwZXfrLrIAqoWmiJW+FuxBY3VEgREelfJiKW7FofW4pUqktgRcTqX/KTo1wvkOgkDel4cX6YV0CKN0B2NfryRtI0mIQQjkWyYx4VkV8cVfnF4hB22XUePn/+wdh2G63yMMXL1UlS5/32ZG7bV7iD/hvtpiErLStCBPtfi+rI+0ileyT4cCuzJMjaLgiJyVWF5TD4ueLy/bDpxtPFnO7PpTF5+s1cAAOZaUgYCaLaPtkD6vVze608ilViaDiB7wN9LJwo1otksLJeRJ7cE78RX8CPRIlwlGntZgJiyOs8XiFCbphnrBbmHN547zyOkRFVyC1HtDKqXiCUXWaXMD0Xl//XydjnY2uLctIj+UFUpfHpQYfa+lrQuTaexW7JngYp3rp0I5iAILMeHryXppoZka1dTiljV4Hdg7wEOkK++8/7QcUodpFEivfCR1SKVyrDaWOUZnwKxPtlGF+5YEvpTvrVoCazxG0QT+H4LkNE//KjeOLJP6E69FfERXkrgYt/cAoO+eSWwrF4rDCI8VrQYNF2q8ISRiZ2PU4UeyaVvO+6oRdXIZPqNWaEs5AwkqRhnYbi2Eoku9bwSfF6Qf7ll+2LzTabIVK8TxWGUekw+dJwENgxqWpTf31rCJ85+SZUSiuRdiJIszND+JFIBIdL8Q4sXCDd05kb7uFTQ6S/0HhAirfTzhTrirNicUk6tkpmRSWKG3lzFAohTy8bjbjKaEwO2RVg0eGf/2l3HHjgxtoFGe0Tvs5kNt4LdsP2Sfdix2QXlq3I4ZDDb0A1twgpdl0y5AZO13UnEjGcs5zMlaX8CKp1Jto2GdDgxcKNFIKkf2RdkYREjcwEKhVJGEUqcjiM3Dg/7yOFm8XLdMIM8dukAm4CYrsJq5V0EB0+pgp37uatmYEC3mRucCBo0qRkySt3YHjx38o4rxkO1ni6YUkG4VOJiHa//ydtXdNi6O5lnOK0hMX/Tzrfv/W5sAuSyBZw4xM/RLnKtVkTD0ksxBHdmBWahEQaF4YJqhK8qo4lHiCmo6Gvj2dyGI9nUCU0WoralO7VhMbzGHGkA9JXuTdwuZF4BmuuszH6+paiXMwD9VKbRkDYnfJ3I9s3HrwERLoIxHKx5drQdbCwKXEiZzJidsrgX8jixiiIxl6VwuSf3YRQK0NUt1wR25Hh+UqjJo5axShmGS7K2l3b4ZT5V7T3AtkwhdrarLASRkbFDFbQNQD8nkjxrglHMO1csCd3WWHSomlUjEstW/D0z+DkzWyRIVRNSIa2PaxtY272Xpt/6ehzIWeueoJRVlJynE7+rOyKUlSR10RIgZJdB+oFUOXIDUh9lXGPXOxxQ2zgCw7mWsRU9B5FlWaEsYSSKn1SvDSkYweEf09m86uH7b2/Ys1jJG4asmsyvYZ2DuLGVdpUwzRx470znRAG8gzu2AkR0uOoSEDyz2mfOwinnryL8Ai4MREZRRlFVgGanMP98qutO0RhQ4NXbr1a2AX7u7NvRKy4UjHZIhRArDRhKwxKVXKPZEkb/Fgp6LfKOTxNgzqDMOyE80Co0XaJbqwTVR+NZdUi3qyonG/QObz5+gi5mRNJCv/Dqm95MqjNHIE4IpjuJAMJyLjDDhsx1SbhaRpf9udEf+rdC5XizfcpbARUcyugEu/GPwpHYwt8UC7g7vF+5OrVcHWvpg6FPj/K1h6YniHk4L3m/6frlSEKPflB1DJr4tYbT8emG08T2doPZD7zSPsT3X92JHj/ZkdSkoD8/T88oETg1DT1yjALSzspXo/w3AirCP93JhLBIZkZwgNh4PnAg++gWhhAd3cKm2+5Hrbbbi25x+wY/bk0HhAlcI0tG6CX/sSTkL69jHpYMAGZphAsjuk2Cch4/0JkZ64fGuR/+xu7YvfdNaF8MDeAYiABmfj66QJPtakVfXkcdBilePuRqhcNbJP3nZKpKoGscqmySsv9GFv1DsZW/FWleEWKld4RJMmPi2eEleL1OlOsEgYXVyacs6JxbBHPYjuKgPgUo0rlGhZ+MIoHH1mIX/zyBVRLg8jGo5KAsAMiYhS1unZs80O433ZB8iN4ushkrPl4jcdv/Pe6sRSOY5HLiQic8Qc/ehCxUj9SWfLQ6M+hnSpr1ifQX4H/qm+ShWPLnGS4D24CYroSch9ZeeXaJZ9hN8T+rYmJ9cXwS826wb/bhbDrg4WGBGfSzjsdAFWhRpb/BeOr3pW1aONPfKnN0jO5dSm4Iz1HHu/Dl26YzPI2wfmEBxjp2BzEHXYw1pLEIhWdibiT/X9KXapnehzrbJTB0PhK9GZnYXggGF+W8oy9JvdMcmNVFHKTR1l8RA9stXfDLsh6m2bwwlv34bVFz7qyuTahcLttBp6omHtVzBK3dCkQsAesPVD1ANECAn8XjSSw6ebbolSqY+F7b0tsRFiW7YIIxNGwnt4tfxc1Jhl2i2ew6abb4/0P3xcUiRvfT+Kqu3tmYjw/jlq5fT7gJSAGdylkksZ2i/X9YPWEm5DH6HhsoFjyeUZI0aAKVtsTNjrC0lmxcCN+wdfytIsRW0ts6VosmtjHM/khbi5EIrBeQ09yLZy7501Y9PY4xoYttCt4Qk1SvLL45KT6dcYpG4kUr7rZlaUVbcmmnTwH6jSTM+GX4k3U8shQtrKLFVFyQSw0QK+5sTrDf5vfmEMGW8byQ2kWKbRAJQmN8pjs0KuqM7iyZNeBelHgNa6jdgOpOaxiLYFrldl5NEh2jUJgWJz0qT517rm7y2mttnoYseallWKqlpV7Nkd07Qlf4wIqpm4Nhn5uEsI2v6iuMBHJSVdBDMZoXkeIU2kM//Gjs7DXx9YV2AM39kFG6iWUI2ry08R5aAG58Ts2Ny4hfigWHetv+e1DSEWjKhHKTgjvG2ELrmNwVcdfgYZdm+OoIzcVl+JHcgPIGy5CWIU/yOkgLc2RgGjzuPoNcFtQGsZw1XA6DKSokdRr/511IgKFIVem0ZHa7RCZzlmKCYujxoVU/2JiR/nesj/B9XOMRM2nQUVKxqrHMTrkiBshUrz55a6SDtXOKpEkjjv5UPzbRbtLpfjakRXoN8WS4Hm2NtojOfjorMJUdtn+OxKQKR+LleBBVJJr4OqfnySO6+9X8pKEkJPRqS8HPzfbSWKdaLpBineGSHiy6OAqYRkvECq3Pfb74+Wcrh5Zjr5JVr/5PXZBjuaYaiGZ+l4ljydzQ+44cn1lWiUePs4QJVn3TPbK893/kzejXB4Eiv3Ipnsb3kudz2Ra8p3HyLLX0bPmlp4Ub4X+DCrF+4Vzt8QRh2/sJpT0QZnMZtWm8vkKdv/4daiU6Tg+jmx2LpJUwjLKgwrbDCYg7JaO9b2NnrW2alBDzEtCcPG/7yxSvI2dKSb4vCdbJbLYKpEJTTpefW0lvvMfz6FaKwhvolIriJN3VyqLlEuOVx8q8YTJD+Kii/bEQQdtImN7YaWAkWoVfRTZ6KArRFgdv8fEY8/UNGwYT2kX5IgbUM0vRTqWEO6JcEESWQlQdM0hQVu7wIpFYFHA8xhggaxuoGsK6VCIh/czs/YYQrZnjhbGjwjv4tvnHfTFmLjiN/Thyxhd8SbGV77XJD87Z8uDMXPDPSczlCb12bce+X5LX432O2pMqoFsfC1Ekfl/Osmw1xxPRpDKRJDpiiGTJTcVSKbJSwAefvl6zJ0xDz2ZoAP93GnrIpX0d6wm9Sg6/nAxP7m5hTsu5CcDCtVTyY+Fx5uNJ5rtiSOWzuPGJ36EMj2nJI6zppZGVlqSBpLJFaGkb4WqX0HUxtTfQ/4t8aIhm0t8FINTN3K+LmvY974afshQ7aVgF0QaDRRMiQDlXFCautO73aGAVLADYr9kKy9WgldaqaYawxFlE5BOTybsc7bjYpOJlvtiohKHE4sjmcqiWBhH3WZVBmYk0C+DbZX7LIZfwNc+8UR7Kd7eKMrbNErxUp+fUqgbuFKo1UhJHL6lousLRNtdfpi0aEycvWcbt3JKRDIgYRJl1DTCdtjB4mNWfKOO4CmaCUE7hOzKBGSkXg4kII1Gd8GASwOwWD2GWC1myK53oZJfikS9LORDNVisuVK8q60eZoib9QLVwyzUYw1RcxH32UACYpZOK7/IBVWwxsoLUbJ/TroL5IhoQjKKcrmCq351LrbffrbLDyFJfVRkez0IkX3uAQiTnxNgIDj+38vi7uuCCDH0+BvhFD9EOr2GGkZmphucPmVCI6LEI+dZHHbHX6lex41jKzBkuAitIGI2YbIdDkKNdkh4ks5vl3N4p0JBBlVPahdQ823n70XywAfRa4Lo1OtIRWJY28mA1d6BgYJAl6g4Jv4rIapZjQZr9jw4+daMmeGOu1G6eiXq48skAWF1leow5WoN8elb4pXn/06G/K9HV2AJ5yLfZjT1Wl5fbzSGA9IzpGp97a+ex5WXPyvvH70CqEBWjmbwzW9+BscctTFoBPknjhefEWQ7Z2qbwK3hJLBRLKsJyNG/kYKD3ysjIMVbpCt4P269+QhJ3oLO1J1PsHw2DIrpvr0p1QnN9l65gD8Xx7CoWpBAtkn9KgDBDJdp3iCWxi4CW7MyvANwSkOSgHRCQh9c9BKmr7fThJLnjT4onVy9X23qxNPuwZ9ffQucZ9WfTbEAACAASURBVFnooUywwF1bSfH6YkHxquC6J1zAgiRHZ5w8T3hzlOKl6hoVx0h4374hWLKdjrCkgypREQoo1IEEfZrS00QcQJPRhHReSApnd7Y4vgoPP3a+WxTp5Pon+sxtd76Db3zrd4hXR5GWLgjvh3ZepQPvlrg0OfB3LrSwZeBYgkfnB6wOl+2W2MAoaMTXnpzdqtq9ekmH/15QdW6jvc9pgGJNdLc6+/3y1+/FwPsLfB+eqFOnSUbKmYlEZDoy5GVEmLhO+18hWUtlp65pcXT1xMAEhOvucH4Qi1e9g9HcAPqGFqFYKWJ4fKXbYWsSeLMLZtMjoBBJFIlEEuVSCVXDCZ5GFAGVJH2bRgENmy+WnU7JbkHN+Irc9r8bOQsmFp5B+Hcyq8m57NwcIUAT8J+8g3lztuhsIJlPPfvGPXjtA+2CSKxr+BviByIvpeGD+KBXAciWfEoVsRRipVAuhXNpwU/fa4VtWQiWB+NysLB0KcoY9M7bVcXt9FLsu+t7Ai7lgj8Lf+cbfEB8j9CaBEqioLgyCQT4QJkATFSpCsjrhgwNv79I2InaGyCfi4mqRjKZQmF8WGs1LkxMichWXUZufEyNEk/b7mqkquth2QdqKNY0Nn1SvKpR7y0+VK54/PFT5CulCBUJfJh2S0o1ldzQfdMd2nAmrBSvSkTOQrqbC6Mho4tGfbi8bvMJt5i4GyQI7fcaDe4s2ZXJx6p6QXM1U5H2B7DS1DOBiT9QJdE4WY/jA6o7ffoWVIorES8Pqc+BSDJ/dFK8JG7+8JLHUcstRSaZdTHdhC54JHs/qTRYXVMjKpVedLshkoiQHzIuJFiBO5VGsdvuW+KMs/bBrjvPlVtHWNZQvSSwLOuk3nEF3Jeg6qTldcL23u96lArLkI7U1cDNQDGo0kNoDquhNhCmqaKVgr5hrA/LK2oK6Brv+Z3RfTKx9jw3iKWwZ0qJw9wGamW8xCDHdlICle/2CUmAhN3QCeoyCQiD076VOWy79RoYQ1kUtKQ3Z30LWkCi3HHGqxO8qoPzv/wInnz6dVRHFyFuyK6EpzVK8d46thJvl8Pf7UaVIHtfuiJR7Gs8E2679RV877sPSjIrvhzFYZQQx+U/O1t4JquqJbxQGpHKsooUtAjgG2R6p0di2DLWjcHBAg795NXGC4TwFzXFs2IZHJcWcnfFTz+OTTaeLsZwC4jJbzFhT7QccMwRBsbzJZ+C+7Hvs5tAtlE1a/RVIcTIJe6/M4zjT7oT5coAooV+pLs1yG+ERjYGn31/fRSzN9vX7YAI/Izcg+IwNt0ogv+69CC5rBtGV+CDhoRyouvtjsRweGaGqE39+L/+gGuueQYorkIXg21Xitd2TZuVsLy50pMJJmyAaoifOopSvNuHnsLYeBnvvz+Cl1/pw6X/9VKg08GkwymPUGNXPC7IuyBslAIhcRrZSddT530pOgj0dwyl3CDOOXcPbLH1PC9QAzBndgbJpPJJursI23UQjTqSvAwNh3NFZsxISVFFOWjXoVpYjq5Ut3iCqE+UPQfldKgELTfjfWH+9v/M3gitsjYnC5PtYEz0bO3v23U6gvvwJwJ1pHvXQXr6uh0dJjtzw44+x3Vu0QvXTWD4V8e66YORia35vybJaLw502bG0TM9gXQXx3cE/SPL8M6KV7Fw+RuaaLhjyfynqeDb4F/R2UYJw7dzV3TJ7kGEdqJIp7MoFgsol03ByX5QLMU1APeQNDbBsCpnPuSkiC1QVKnBud4mFxbNI6utEVwSnw2bgehxVF668a74fuC+ToYfzY+GJjk2oTF3jGpYMj8beGOtDiei6B+9KtPhMKAtiXc9m2GPkO5+n1B7KSmaxMPI99qExCQ3udp7WFz5TUfvQOiH3ITMN4+Ybrhyw8M7SQ1O6D7ZWyGwmuA+xv+OeFwL4qLDEhA/l8NCuqyrukC0fANC7qVhy1tYAj8jLuncVPvYhXpZVr6fDG8Uo9TUglwU47AucC3guK0vw8zYVm1JT5Ti9SQizcLIoGN8FR568ASZxAtOySVtexAUJWn7A9PGB2OVfVwpXrqVG+UYaYcLbtovEdm+AtSOQBec/BXOZZMqIWX7yK70OFhWp/qJz9gqjOTcUMGmwk+2ngy4+0bzfUh9pFK8Vj2sD2edcycqhWXIUIqXlQiXVEpMt1W18SB4gftjpReNsphI9RLrTAUeccTNCd9HuiJMRsrjOP1zB+LUk3d1+SGEZI05ZZk4wn0TvOcfSOAa1KaqFfJxIiLH+fNfPC6Y7DTN0sgNMMpejiTNpCKpElYx540/VsXfrRSajMgCHYmGAH+tWFK4DgxAEsmojOPni8NYKq3e1r4PrToUra5vRiSBtSKEG+Ww6MMRSeII72OXzXJqmjtIwYTHQv5iNVZ/FLv+wx8/jNr4hxpM06uDUrmVHCI+Kd77cwP4U1EJ+ro1VyItVc9eVyoSwcdTvRJUDw4U8K//cgeef26hcqXKYzji2D3xL18/AolEBH8tj+M1JqviHN6gquUn55vOqH0eJB/vaGSQd5//k2CQLv4v6o3ESqF044pDuPCCbXDAAfMkobov148cF8qQ65mIA9D+935OTsj1BOYz/X02EsMeqWlYJ5rEbXe+i29d/Ciq1VHES8Pqz9M127z/DGiVm9WYgHzw3C+x/u5nBudZQt6M5Pn99x6HdDqGO8dW4S9s+bd5no3Xl3SiQkKn/Cyr/d/89wdEoSubNvwU8cDokQKWPTc/PMwdOZZHZuWwjUmkhcbxczbpePzpD3HNr/6Eqsiml1CtFYFqEfXKGFDOC3wzxvmJ5nk01RODPSoV8t8pw/3jfeIYoDu8cg/ZBSEM8IsXfBJd03owb4M10Ts9hZ7uJGbOSMuY9G985w458kZU6SbetDFwY4dDjQCrlVGkY47AWVnEoVS7nBO7MA1eFjbUCUsy7GEa1xsTPk09gPF9kyTyocV/wtiKt8QTg/en9RZMOoLjQ78Vc7KosfQiKl9/iy14DnNTe2Fucv7f4kD/rftsTDqWDyzEm0v+gMWr3kWuOGziO5MMWK6qzJv2/vir5LZqH6yNy7vpUyrzStcNRWw/SsdfrPFnMI1Fef5bhIqMpDO5EtGImNx6XFu7jti//e+cL9nxh2r28kLRKl5qr0G4TWp8SZOJs+Wd8nt+SDxtOpDSzWASoXxoTSqUFqDzmaJ+bIfDuqTrSm8VtZS0bvklWqbyfEXeL12iXRB/LD3VEUehingWma6ZKOaHhVMXloT4fEDMxdtA3wLORO7U3G17gzkhNClZMapp5ID4KiWtZLws3ixQUVFSuPxhkiFywMTvtTBLbJT9MhKAu889HfPnnToFKV4uBJRCVSnenFNGhZCStqRaT9bSPjOSkKmG9IRIi96BGnHTyaxRjmkHJ5rqU3eXU6OoVRdiM6uNQsA+aT1x92UV/IPqOMph0BK3Yt2suhSvR9ALJTbvON9K8S5HysjK8kXwS/FSwrh9StV8nVY96tXX+nHKmXegUuxDEmWkjRKWRyq1Urwh98pHchQejSWoW2iW6XSx20DOBRd/ViCZiOyy27r4/PmHumpZDKYHayRVW+M9hTAFIGsNAaiOExPgyZilA3EUTzyzFF/80p2o5ZciI/AVv1kak2aq07AqrrAcO/4eyA3glaLKSYd3FJoTJCpgWa4D3ZG33XqmEKr/WB5FhfKabTsonXMeZkWSItvLY/zxj8tw2ilbo1Cvoq9OBw0f6d0XsFtVKT8HhYl8vBZDlByjhz7AP150D6r55YhThYpBUogUr3QLClTwaQXp8MaGyBjX64hHItgukZUuCDcmaNf88ilcfeVD0hl76vnvY/qMlHBvFtCckGT6MBK9D8rWKGPLBGRX45ux+26XINU11yifqSu3zJNc8qoVhfsUh7HfPtPx1Qs1aAmDlq3ujND4/WZ1My8hca+nDqwVT+LQtBrckYBeq4yiUh6SdzLDDgNhDYbobY0WGxOQdx67FPP2PAuxBGGadYWFUq3OSE7f+NvDMXtWRmBOLxuSfKfXywR192SPQM+eemYpzr/gLlTpBZJg15QwR2NGaGCbsljLWtOcrMq5sWtaJiSKCnqDuO2Wo7B4yRjCko56pYB6cVCEV2h3qgmHccwWdSiq/ij53ZK0efz5u2+AHXZcG7Nmd2HG9Axmz8kikYiGJhnt7gPlyo8/6XaUK0MorHxVPX2Mizhlcnl8KlQREcBnE0+kNQFJ9CgxX+6J6b5P2NHwn8lkZ/WJn6Y/6Rjvf2+CL0ycdKSjszEjsTmmxTYT8naxOoo3x65BHZNTF2t/Io1jCEhEerF512n/I6BVM2bzuTtIpCkQ4CCZdLD4vTwmw4VolXQsGXgPucKIsQuwHQdbp1e1JReyZKBDuoLqXO29gV564qJsxLC6ZoR0WsB3xPdNg3i+Y1I/aGmG50teuG8z/7J7EJMERBUidZcas0pR2gunPAqC8J9ajAo5VfM9/xwjn7fKriaJkeqD4VEHuje28GTVrXhhJvEwxHFJIiQJIceDHRIDpZRjk1xuDTK9ldZonPpMDC16xJPlLdZX4IPylb6nM/F7637CinvY6xeVPM5/nPPL4FzZJG4lxSpxQjebyO3WAC6SVlZX2iiOynDZBEMeIjsOLV5m0/5xuxfcl/tgGowILRfEp04i32MFkDArS4B3z9K2rEy3xsgFijN7g5rW9muegv02PR9vvzoZKV4ujBoAXnHF/iKFmgPlWpW03UjK9SrjzcZeVPZhEkIVJMowVnPLkU4kfc7ebIWnjGdHUKN+Eo++5dugiz3J2LqgbrtlEv/5vX3k829WRiVQbIIW2UAxpOIbrzuY7qRkiAekeNNdiLGiFom5Urx0xHZ8jtidLllNUrzFPiQqY9IBIX9G4F4kUYrLrr5oEszJGDOTlS8gtX4q7t/WFbdaFu8V4q/ZIRJolhDVx8SU7ov/cDROPGkH6Rzk6hUx5msMqFuRuC1kyf4+WovAqcWlS3DI4TeiTIOwWEQCUyHWi8FiSuT06MYsBnX5QVxxhUrxhgXaCp0LSRTM86N3w77pXrATctudb+OYozaR+/RwfgD9VRpRap0zqIrVGcTIXh+nwLWiKfG94Bhf8MKH+OK5O8txPqgxwfXGV/uETa8jWY+JqaF9XyrjixGr5owUL6egoBTva6VxPJQbFIhUpxuvmUErFaPo00BCMbdHH/sr1l5rJjbbbA2Qd/NIfgDL6UA/gUx12PvDBGQPI1u7+64/9vEkjAKRFHms+SRlX0cFfnPNLw8WQ8LH8kN4sTA6ZRhWp/eCn/Ouz59g688TcIT7Qc4DYZefOu4OlCokoA8hHafXxhwDI+T4NZwCISr/f9R9B5hlVZXuf3Oo1FWd6ADdTZKcoRuUoGRUgooCgogJwew4OjpPZ8aA8mZUDDM6IoqIoIIgiooKEiQKgyJIltB0rOrKVTeH9/1r7XXOPrduVVc1OJ/vOEx3V917wj777LPCH6y6p2fy6I2fxIo156Fjwaq2UrwmOX1ncRT3lMdmlOJlzS4VAzpiCeFkkAOyZyqPHVJZPPb4MM54yzWol/vRkUw7mCOhbyHnIeAwBKZcYXFNOXNMCtkxnpAEhAIBxUoV1FoTF3AmHaUhNCrjiDWqYgornQaXeJhU7WGv2A0Hr9kFixb3YP78Lixe3Il0Jokl24XCELO5T1QSjBP+K0BuhdM1GjFQtlrlfW+QjlRty6OyJlKkQyCdwp1SeXaVaM8I9EugVwIDyzkYGIMArfLORXVqNue+tc/MLenw9zY18OdvW5OOdsd/tvAzjFafmhaTHn6n/TG2dk2r8qeiJ7Xz1j72kv3eTzKSqRiSyRhSGcolh4dYN/RXTBRGsdvyA2bkxNo3Fi7JIN+dRCan8Krn+h/D8/2P4YUtT0vSoUgWl2Q4iGckpXDzya8L6VOmCUgkOXECOoZ4CThJPlwpSDZklnr3TpMFURYkfNmH5QeXb8mQFxvEeF0UgIgppyRmstAttyUStxKqGIKCAoXPoOPiEDvB6bn50xr4GNRLDsV/+B0Wm3MulnHweF2zDKavinHW9dC/u2dYxinpTAhd71/WYu2YBAR1ffOrkp3cK3JP6KJex7rq5Sg0n5t5fpq89tZoGA4uJve2tUgoiR5RLH4Cwi/wZprUruHh+LNIa9wR0ILB9yuQTjJXsljv55YciNSvwlrCOeJuAjsXkvj4Mm2mkOVPPP/4rediNxZY1nMQzlm9DVK8Yko2HEjxkphMYm0E0z5tYBLkmog1SMhKSuB5/GuvFB34fKwedfYWiUjeiOiLm4tzYeiFthOBL4/8/JVbWcRU0lfx1vQbGHdSvG+S7z1Rn8B4oxomIDPIcFqgy8CtD1lkkNiqFC9lWBuxmiyEfqC+tUQkwpkQKd4tSNDAi8G64M37kOBLlpAlEyEwuJm4yLNrZlUTb44JmlD/bcovTHTFwLBBojoVs5iEaDeE0KxzzzsM737P0ZKEjDarAiuSDqjB1fyOhHWO2syLRJPVfVWdee8Hb8Ftd/wJqdq4VJDJBdEKskLxCBWjQlC5NIqLP7dGpKBnCrRDVawopIbOyEdme7ALjdCufAzHH7tCunl0D3+YviJtjOiiCVU73xE/YGX9Bdg+kcOSRBa337kB7//wjXjoD++S63y+UYj4iNiYtU14XYeB84qmhuIg/4ar5XlJFAfUSE6keIuopboDKd5nqyXcWBjEhKw1c9u4pC8kIT3fh+1byIy3Focdt8QjZbdwoqYmVOH4d3uytWsO/lLolSGBcNZVr1hlU1ig8UDee+EeOPWUlwlf59qJLRic1oR1btc6m0+3UxHbLpGWLhqTNMKvPnPRbajVRxEvj6Aj36scC5JBWXxI0XvIlOkI+wm38Y2PolEpYt6KA9pK8X7uM6ux+pClOs+Lw6g2GkjH4+hEAl2JBPriSSxOUto4hSV87qfZNmycxEmnXI2q+G1AIY55mpdy3DPOjFCTI1N6UjiGCyxEPY9co4JKd5dGUSoOSjGgQof6WkUSD1N8PP3NR2PVqqVYtcsy5HNZ7LCyD9l0Ujpoc9li9GSSWMolGvJKm76rZ11i8xdpVEdQH31WpJ4z5He4hCvB97h1X1x3JileUYSB0a+DgYtVS6NJ41zOvzI5hPIEHb+3oDI5jGphWFTE+I5asvfJkV3RtG9i4CmBV22909F6FjYm4VtkNklH614qjXGsK/0WdcwsEcr3RIXJXZPiHVvbmuhJ7oJVHadu7YNz+j3lWvOdCSTTcaTScYHhsQ7sJxmlygQ2jazDWHGLJBpDE5tRJemb96Hu3oexOt5w2HtQn+hB/7qp121JR47KVXHg8XX/g7X9j2PD0DOo1ata9addgAS5ps7JH2rhVH/Oz7hkdkqPMUxyCU+s1+l71pCPUx7W3s2CL5B9+MZ4/n2PxprqNaMS/JFFRzJ1ozTFkUomBWpFKC8TlgWLlqDRaGJoy2Y1f5YvtzxzfkFTAmaFzgaf40MbfM0lD6IOa8+S55End91OynVKxLOj9dp8RVh3LMfH1tTDyWNLcK9/pwIWw2bt7qqtQ9gFUY4IN4r1SvfE8xDhuu+bE1YaQ3iu9jWdo4Y8mgZaNmW8bGYHTYPp17Dgo9EExPEyOMPlxnoEGpGGtO6D38VoTQwso7PvtnxHFjznmh48im5BCU6co6kwhWnJ7gFx3TB1lj26m9xsojuzBBce+bNZSvFqFkw/EdGBLw7jPRdQCvVl0ikYpnu4g5RY5bgtNENuLjHjkl8iVk+JfOWrTvgBKpUtyIgUL4NprearRr3CifzKYWl8M565/etzWqz4Yap/LN//dOQD3X1W9GhwR+fhIVz7o9cKx+GvtUkMEN4yLUnYc952HAhqMsyPZ9GBZBspXnqBZHDBhS/H2ecocbMS14A9GC9TX3LcknYXF1EPc1K88VK/kPcDxR06yTsoS4z3jIlHg3r2XGDUUZ73SudP+yHUdUM7bUbWF46IJSKcA+UJvO+Dx+GtbztMdtLfKGEMVA8zJOVUOVkj9fuBNjkO2WZa5oOQ6798M+LFzaqI1sUgaT5SqU4JkMS7hZC50gj+8R/2wXHHrkIYaBOr6qdwYZUuSIrc/aQc56HZbjFqY0dhcHASJx6/o7hg31IcAr0mWjlM4X2a3fWxEr1zshML42lJcr70ldtw123vEBWfF+oFjDQ1wZ1twpZBHD3Iaqfo5B/K8xIrbEKK3AJK5dLfJZbBkcceif/8yrEqxTu+2QvUW6uWW/83OQ6HZ3vETZwbfTLudoZ4U9TCWpzDp0vYqEZ1WGaecAaOOeqrU7wyzCdBOVoq/c2AtzS5Bb/4xZkyfrcVR/AHwssi03fr1zMzB2Tr33eoYDCBPSo3T7gVvB+vPvUnqNXGUa9NIt0oiMoUA/wUk2eS67mGtZHgtdMnkXje9vu3leL94Pv3xKtP3GnOa934eBVj4xUMj5QxNFzCs8+M4JKv34Mq3b9jDXFoT2fphN6hhp/On0Llys1oL/RM4trB5195YUxARnDGmXugIxfHilULkMulsWLlfGTTqTknGXF2hKX6y0dYA7i5+iTZABm30E9AMLlBrle8PkSoIy9u5ALF4v/Mp8NBs8xIMHSHtwBp6m1gcMnkojy+GRRnkSSjOIJacQSV4qgUudptuXnLsOoV7waTjrEND2N0wyPb4A4+NenoTKzAvMyu6E6s/Lsy3as1i9vkzzFdkkH5WtvCJGMQE8VRDLskY2B0g8RTLFwF0bCTTQ6fdg1Wj933dPQmdw44sdMlHeuH/ooqYUkMsBnHUCWwXlfPMkMbGJNQglQW9eoSS1BpL+AQee8q+Rn3J40CIT+5hMW0ZTWY14b0dGVKb/2aOi2iJG+XLIjJcDKJvt4FGB8bQblcCI002TWxKr51WSyh8DsZFoBbzMk4JplCT888jI0MoV5XboeiLKxJoxfD58v3dpNrEyMPu87WC2lNgvg5dhC4TinHQ1WxPFiWoJH0wPq25T1QjiyLQnpemmhwfQ9UtVxCwi6Iymqrata66ne1C8LrNRPx2aIMzCtwq+q2bgSmJiCqOmXKV4pT44RxTPbAHGmayE5O2LJADxNnZSbD4G6tammyura4tfI8pKNieDn/ZrpM1Z3HPx17z4xtx8b8FGp7OGxyEBAwABzGW8/eMZDi3dAkG0Ax7Zp4RCvOfuAZQG+aMSRd5fuANZejWh5AsjYhECxRQXLkbVVEmUreJHRhW7aFuxyFhaI6ww6IVVlpdjWMK684Xirhz9WLWF8vBlO2VV3JAhHf94HLYV88g16k20rxsrLGoOqee98vp10U9TBnSDdNh8VvQOrqFkPV1MOmk+KliaMEpYrV1MShhFqtJH8nxlyCuykPjS5sBnc2jKoaGWoiIpr4QkRV6BqT0S9+9RwcdeSOwp1ZXycgz82DiLN4m/ngfs9xyzXTSDaNB3IDGuVN6Mh2a3DKBERIocp1kCCoPBZI8bIi/uPxAQxP86L354gllOxWHZjpxBHZeSCf5uy3/QT33/kOqaD9rjgsPgORhMPriER/7qBabSB59ADZPdmJ3nhKieOX3ILf/OI8bLe4A+saRWwRF3GXgPgdomk6SEzRFkAlZE2KF5TiTalikFSn63Uk5+2GO393rgTqVAijKeGL2ThW8+JJFJn8STVNoWg2DqEvztSOSDtZ2x0SGRyS6ZHA/dTXfFPusXrYaAfE3MJNqS3kQwzjfe/dG6edurskV1eN92PTNniCvJix4Hc5Hquz3Tgiq47Kn/n8H3Dt9Q+hUZ8AKqPIpfPIUlpY+BXzhNthPhv6fE2tprNCTjniUByDiRe5aeM44w1L8bbz9p1y2jQnI0dndLyCkeESBodK2LBpAs8/P4o77lyLTZuU2CjQKaZqxBoLbKKMXJyy7cp1kEBc1ldHuKSDtxDDmTSlhQdh3JSPf3QX7LSqU+ZWZ6d6msxms+6FBgk+ZKqlQDebnc34GaorsrMeDxzW2QGJl7ao2AE7UoH5ouPJma+H/SkFRpPjbH+//FMoDD2H5+6+bM5nzmIY5wWTl7lt7ZOO+Zl90JXcYZuC/Lkd/6X/NJ3A05m4eGLQDTybY3BIuFT4Bhye6MdoYQhbxtZLB2PzyAuoOPlajY9D5aZMNoO+3l4MDPSjVtMOgPQRnEyyhfDCgXS8hv13PAL7LD9STFit0/HE+j9i7cATIplb5TuBcvCy/lm13wGFHPmZQSzXYe0i8hnLoVLRd65zslR4liwE1hXwX7oWRPv3ODRW1pF372mPvm4/5xgESYPsVgNneXcHMOzAMMO972NIp9OoVgm5Zmzq3V85DeNtuHshp+2SCf5a2gv2He1qJBNJzF+wEIODW1CrVR3P1EjqVnR3X4rAtIwXbWtki9loQK43UorjzXixjDqfG5nckdFdmS+U29X7o+ux8bi1KK60hiDC07TEVLNo84cSnqlcrMmHIZdmEXu4g4XiUbN4jEISuh1IZjqld1MiIyhbKqvqVPz5jIoUbvLI5HVJCPcnilpyJ50tvDtGkMy43/knTDiWmCJ6N5N/ZeV7a27rjoTOpOn81T8Bin1zk+J1EpG+FO/6ZgFll+VPW9FtIasycMm4yjeN6K697g+IlbYg37kQORJTTaPeU2jxnw6SN+e+eAN9q9aou2/gDl4VtR1q25sUL9WQ2AWxhN1PqGx6BgGYBzWi6tGiWBYkQL7xrGsEJtMqxXvbHRdKoFsAzeOcU/U0Rn6hDHC4KgTqYU6Kt1nYgJwvxUtVG+GAxASzffSR8/CKly9wCYe2MB9/fHMb1YUYxidK+P737ncwimilRZdNb/EiHKpWxsGHLMOXvnKmXNP6RhEjDeVQzAayZB2AfDOFLMhvIG77p2iU+pFLpVzQQGNKvSZZDgnLKY9jP3J2/v1V8rO5EpN5bnunO3BSx3wJhE947VW44rKTsc/ei0BPkLtKo6gG6l4zcZuiHQw/Ic0hwlo6OAAAIABJREFUjr3TXZKAfPqie3HtdQ/g+995A/bdZztsrJewgSZsbRKX6TpIkoDEskiSY+SkeBvjL4iiEOEiKsVbQbJ7F9xw3dlYsUOXcEAeLI9P1+iaxRIY/Yidb3vOSgvnpg05ncH7y+gVke7Cc2vHcOYbLpvCATETTbnXjZp2QSoMxkdQnhzE9698vXBB/lotgkpf41sr1sz5Kqf/Au/vXinOGzUL43x993t+hVqd3Y9xpOuTyOYXCveDRpriseH4HxrUGj45DCT8o7UqDpL/su+eGVxwwQHiIzM0UsKGDRN45plh3PCLJ9GkcpG8/OoaeBC2Jj+roMn3U6OKOMeQ0IoEq7VJx2/I6p/OgPDD/3AECoUqvvWtB4S0KbK4yQ75U8whxbOnjK998QDsvJMmXq2bJRkBJ8Nedy/Z7JvdjbT1UUQtPnQjmICkqqMO2ssEZL76jDDBMmivVW8NfuGqMDP7dYTnQ9fv8Y2PTV+cnnLqfvA5m+v6/z/pIGGbpO+ZkgwqR5VqRWwZ24BKtYR+Jhl1emRsERy+xkgW8LrKtRSA9WeCS3ABMIPqUrGgIRIXrgZr3Uw4FJakkPGkJCV8hvZYcRD2X3U4ntz4ENb2P4ENg8+6jpwFyhb0+s+wTnIGqPl8t0CnSiVC0qiKqlBDKfbVyJHVmE+q/qzIOxhh8F6VT9s7N0iRIjwIS9eDFER+YMRv7zuSWDkyNo9Xr+laMdfNYFZBd6N1B16hXf7qOhsu+aGMNu9HRGLXBJN0dHSHPj/ZoFJuuPUDrvXiVLCUZ+MR2v0ERPbnPD0EUqXJhHI8zKmOn0m5nzrVL9AQ0k9CnDqWk+gNOSJxMSYciT2MWCqjBHLJBaZpOsx1zL3Pt3BAvN8YId0czznZOAjMdCOdh5ajc+CYAPgtGD5Y/LmfvLQQxqdcg+jl04nR6fzLBOFNcaAESXJayadTq01v3PdbmJ/aa3op3kQMlcO6p0rxUiKyMIjf/PoM4QBsaBQxQVOplsBzWh8N5qgxCKadyj4mLYryADryfVODEr4oWyqHz975TZEhnMtGPfN5OxyAnmX7tDX++uQ/74vDX74c/Y0KHqtOBD4BjqIUQma8Do/vjN4TS2H7RD6Q4q1WtiA+jRQveTPmiN0q4zpFhcmpFLHyUq/HRT1MgvVAijfpKskM1nsE082HqVkv41VH9eIfPrD3XIap7WdZbT3yqP9CollSyIabo6xQX3b5W7HPPtsJbG0TXY3byRbPQOrtQAqdSIdE9MoAcqjqNVGZxhkscg6wwqRSvIO47XdnybG2xaBuZSqLMzsXqRfA0d/HKa/eHv/6qWNlf9dPDkh1PdqhmMm3QxMRf777XIcD1nwPtdooLv3PU7F69Q7Y0qjg2bqX4M7EMXKQRQbvi5BDNhY+LyLF6yrWrHJVqgXEu1bia5ecjiNfsRQPVybx2zkS0Wc7UYLr9TtdW+mAUuaXxO0dkzn86tdP49Of+mXE98e4CPbSscq7dNuE+DyEfffuxMUXnyQJ7x/LEwLHKs22BT7bi2vzObqoH5btxppst/yWRYYzz/kZ6vVJ1KoT4q+RSWZVDtvJ2ybSnU7OVdWetl5Z97hpAnfkNVP2fBiF0qTwP7SaqUkGA6eYK0TFRcKScY2263RGus11rKQymFCI1T998hTstc8yrFoxT8aS68kFF16PZKyMbLYLSRoCZlQ+mBs7j5/7t/1w4AGLlPgdp4gC4x/DvL+IwX3Jvhp2QAjn/PIld6BeG0W6PoFc5xJdSwQWp50fVcuZ6tsxV8L59JBgDUp84E3rpcZiaWTi3RKYFmv9bUYihNYQXvX/W6eDZO1Vu1OERS9t0/DzKFWL2DD4DKr1EobH+zFZHkehPBbWUyWudhKqIrHo1BIF4ms8CivU6jOjyX0auY5OVMoUTqkI1Fg6AJSUdV0LgQSJPwa5RUlHW6gjmUijWptULzf3fpfKN71qyMsQjoTCfA06pCRlU6qKKa3C+Qg1JBZiUKsoB0kUApUrv7gX7YgqSD3scwiHw62ryknSZCrSdWBXJcFOhyM0W5Im72gL3g0/5Xhd7Z45ma4GbHXnaJCI1s8HJ9kKi3K/kHCzpYPBk2ZBRPZpyYd1Vrzzm8I38SR+bSJFiPg+J0YNQnUXBt2nNJArjQfJiXJGFLvlVLNMQEAmgCUuHkHdwbsoW/10/YsabwuiySVRs+2EzHK90wTEVFkCVjsnpeOBSCJR186Dyai14rum8DE86JUlJBwtP4tigDcdvEDaffRF8AjppngUJD92U508r9wL5wXivayP2vFj2H/ZaTNK8dILRIlMKhFpqlEMAK++SqV4NzaKGHaVb+sMBB0C90C2dgxYh2ACkkEykOJtlrcgn+kUYipf5ALLiDh7hy/VqY6releX5Y7AwvQhwS1uzkui0ZtEfVEaSIdVAoUWhVK8lPt865tXiBQvuQB/pN8JF6k2RnbT+T7Q+GvnRKe0cdcccSWq1UHECxuRcVhwTvbLrzgLu+7Sh8lmVSSMObYRToQ7XnS8QhUx4h0boh7Wj3dd+LOoFK/zArFuATsUtco4fvurKNlxlvN/ysf4Uv/Sl25CulEUw0M+B6yu/OM/HYPXv34fDDcreL5W1EpTa2AaUZUKIVkc3zxS6I1lhA909IlXC7+B1WTjA6kSFg0JtZojCUhxKJh/lOJlMBrdwmVcfx7994J4Cu/sWSK/YYJQqQ7i5l++C9st7hSVpfv5QgygVy0QMi9hsE5PeL/EI1lgS0dmtVKuCcgI3veOPfHOdx+DkUYVT1QnUKOKj2+VFEngo87bTEAWx7LojKWiUrxM/KUA0lQlrOwinH/+cXjfBfsJYfua8QEMmQfQlP66/yKcebxax8/+Hel0BSIDbUj6TaA3kcIxuV50x5N47wVX4Y9/Ghap2kwuNCKUQN3bwi5IAVWaIRaG8MEPHoRXv2YPKX48WS1KkjUm4hwv/nrCQ+t48Pq2S2bwymyPqElxiyQf9QKapVHEq6NyHSR207+G8KZkkpX2LEh4ViUoq0oqfn1qhV3XWb7U6s6QkM8v5ztJ3+Rdia+GSLBrktHqU+FA5y4YUQgWP3vooTvjqGP2xN777oBVK3un+GZY17ZeHUZnJoMMPXgcX4IvY3ZA3vvuXXHya3ZCLN5AchtkxLd13Znt98iRM4NbWau+fCtq1WFkUVOpcr5TxFuow8HLlOg61fsk2v2dzfGlC7LpsSkf5SxKxLLIxHuQSfQiG+9DJjFf/kzFOpGMcU7p8carz6O/cj/Ga88GP5uf3hvzUrujI7Hk70K+tt1YtK4c/me23zmHu575EQbHN6NAvwN5oni9GrgF8CmXpkURPnpvxORZ+BaEOBFt4oJ2gQa7/MTUj5w/hOyfsY5DmHR1dsn3JsYnXHDqfs+TFQVT7UqQiN0EIfXaReiZ14v5fQuwYcMLKJYKbuUPkwZNLjVt0MBaUhT3k/C9o98wAYro/Ap5Ifpt/T+XiEgg7SfJGl0HniCyKx2bJuFHDm7F39Nbh+sJBUo0IPfUqPyb5CR2DZatpPlpEhX/Zkf+7he8LXnx2xiSOXkCS9YZ8XgulnhIAmW+e36y4tleyL7sIqbpPlgnKOBwcKiCsqIbN2dCKC7rmsQZF0ShWE6UI1DK0oRkoPlbDNfumWqgOJvFYpafcQkI1UvcJOBfhLCmmuaNagFNU8CSJISdDJeUGC/Dbxe1HtjgUHxJiMmgd4NaeR32XcnKqeCRCNW3jKAuhBtPYcvnpLR2RWIJrNn+3Th0xTkzJiC1PfJozFcnasX/m0b9UCDFu6lewkBEBcnDiLeqIQVOwzEJpgi/8aV482lKWG4ngQkTEBIG+fIOCYE6uQeeuAUDT93WMqJNzM/ti+VLTkKj2086pk5QS0Ao7WpJ1auOnIePfkSTlztKw5hw2NHZ+lrkY0nsnOwACcP0BaBKFSbXIyt466gUL1kzY6YeNiWg9QK4iOFhDPGGumIrGflHqFUGkK6NI9u1VLDn6YzKfnJTH4Ux3HDdawS3TcgKEwQ6OPPV25r40Anbfzx53flYQmAzhBLRzOzTn/0NUB2Qaq86vDdx4XtejnPechDGGjU8XZtE3VVFFWKlAfmUQNXriFAydKHxG+ihUhlAsqpmbqqERUECKmFR0aKGWqWASnEI37nseIHjbItDNuVgT+lcICpPX/vGH3HpZXfgon85Eq957X7CJ7lhYgtGm56/jSVQ7n4YCXu6BGJxIo1XZOaF96k+hnPfuAM+8tHT5N78oTIivIpwXKZ2WFrvz4J4BgtiGU+Kdz2SjZI8I3y5iqJbIoNkfnvcetPZIqhww+QWPFYp/A0axNFHb6b7y4Sdy/ae6Q68PNsjieYxR30B+a4lKlXrgsKgKu3W24ATIf4TRVQrTEJGRP71jDP2wLvOP0ySEIoG/HZyGE/X1ED0pdh4vtsl01iT7RJZYm6VagP33LcJH/7Izag3CqjVC2gUhlCfWCeE7nR2ngbtVKITOWwmH1npSIoSllNbUlGNqZK8QaFHikt1ZwBJ9bkCaqzOVksCtVNSrb2Twgongyf5vROcWLN6JU587T7YfY+lWLliKnRKYFNSUI1FDFTzqCBNknq+T/lXJNo2KnjrOTvizDN2kw5IIlGbyYvvpbgFc9+Hx5ELEpDyAHKJhLxTLAFRKV521Y3rMfeEo/Xk2KF7+neXeMaATazsOAVdiRVIxBQ+Oput0axipPoEUvHulzTpmLcgjZEtL6XPx9avhsdcW7oDD6/9Q9B1UCUnxvpNNEQ1MQzmA2kmr5CgAb5yQijkIkVQvpeDx5wrT2vw64LWpnZAJC5LxMXIVTorThlSa1IxJNNZ1KuOG0l3bYZxzYr8mWDHMJ6UjgpJ5NysNBEmHdG+hT2bJoGrz/Uskw7jpZg7OrsbfO8pm91IJ8phCGBVTH5cpZ5jI/FgAql0Rngd5H/OCiLkLZ2BOXvrbbakIxL8h4XdqYUq24H7jEc/sEKl8i58qFa7NdwpyFqRfQrH2e6MrYsu4ZF/cqwYh7i5IDwRPR/jfWjhi3NEf2qmhYFZYQDP1HHmx/5a/QIaYircbvMSp60/Ku33oB0Qnjyzda1e8c9sfh4o2Tcx3g8wu+QLwWBRNRoR1oGAKN4iuSsXbu2nsAWkHQ9v4O24rfAC35xwivyvqgCEHiEeLMuOG0j+ZrC8+yCcffAlePQBVibab7Vdc2gspgKRM6IiJptSvMVhXHzRoSKFOtioiLKPtS59yNKUSrhHUmcC0gN1Dw+leBsBnIgvdPpatJPiZbWJVSeZLokMOhauQtfi3TBv+wMj49jeId0tJFZtFGLzuPib/O5mleK9qzyCLQLD8QzuplXF0oQhG09gx3gePSQeSwXuFjGMy6bSKv+YSOMjHz0Kp526B4rNOoZAQzpVBQvHaWaju0QzjkRD1cOOPpFqSINIVoYisrXUsufNkKCtPIorv3+idKpIsH60MjmDYR8fx2jCQJnR/dNdWJHMua7LdagV+8Wrg8EJn4lDDl6KS776Ohm3ByujclXcTyiD61/fVHWsLOJYHlcPgH+76F78RPhAA44PtBjpHInorFpSipdKWFOleH9dGBKPitluJImf2NGH3ZwU75cuuQWTm/+IR/96qVSHafxGCBPvSyQBDRLoluto4TzskMji0KySralaRT7Q5KYH8czGq+UUH6iMSqdN73u0I+QQqx7kTxO4BfE0lsRzESneZHkIyXSnLJgMEiu1ChIdK3Dx51+DE47dAY9WCvh1cQglcQ//22+tz7tCFAFC0k7o6AMTs5t+/Qw++YkfC8dHO5094r+gz3lIAJZXSiAWwUKBErOpwMROyJln7Y13vfsVkoRwW1sr4b7SuBglbgssKxWLYU2mWxIlJuP8t22FUg133b0B69cRKkJMNX0xymiURzA2XsJl3/y1+kykO9VrIsXEI6d8CvGYyCORpr8EkxIlfism3A/A5IqDa5aCD0UknAIdq780rlI3ZO2kq2w2FapoYFjCwQdth+NPeBl232MxVuzQPulIUHWKAhhERLBrUEtGurbJyghy5LF0zBf5WvHgadZQKY3i1lvOlCFJJZmAzP55+9vPPA5Lmw5IeQD5ZAhRnemd8mLPsbUrn030YbfOt73Y3W7T9wl96ulLI9+VQK5Dk931zxQwOuTL+G/Trmf9pcU713HrUz/GyMiWgAguXzYVJkkQbP67LoKnEyXvMMfFk6+JapKtY1ZlZ9AYhfpIJ4KJBJeFIJI2CA7DM8rNxkRqll11FghqLABHZOo1OeGaKsd2Vy0JUUwJ7QlJzPUawvPSlEq6EqLcqIkDfx9VwDKopAe5Uj3fUGVVkiXrfugzrxX5FHL5TpRKBZfwxpHJdqCrqwdbBjaFoDCTAA46C9Zg0TM0SJh/Q9lJIdleOkFy3harttz2IBEJ5LnkAwkprrD4WXNqmy0QR3kPue+YuhbfbnIPZ6INqA2GjLWZcE9bVpMb707YHd+h1hRy6SS2pYtsTugKxQqSj0BRS95onos6zyMlHadRPIhN5Z/psf4GMGBHQjc4k5O0FYUhcjB4zDIgCUdDEw4jogdsfcv6fIyaZXruQTTpXXJAAsKOm/L2b8GpsfLNxEb1y2VrTUBalwaP0KNkRY4lsa9xOe8FXXvhHWsuwzOPTqBUaO8XUF+aRn0nVXBS1ShWoEnaHsZHnRQqA6lnIpVvD7LSzinZYRrz8SQWIjtViteq+S2KJa1SvANP3Lz1pCNw/vbagQFIUDGJNNwxjLlJ8T5QHsPzdbr4et4WreTqloQkHY9hx0SHSK9Kt+Bzv0W9sAGZREJe5IRGXXDBYYEU7zoa0rVVjdLFmLjVVrlT+mZkGlpRky5LZQC+FK92C3LyMFH9ikHDV750OPbaayHuLo/hAZoluQU1kIFt69uiFXnWCvZId2CvVKdAT04/60eoUzK5WUU60y3dKcJk7r3vg7Lfh6pjElj7HAFTEZsuISHBmoF1jvwGkeL9HRqlTejK9zk/BaeE5RZ0SvFSNMDmH6V4f14YxOQcCMkMLimlepCT4n3nu69DcfRJXHPNR7DvfsvweLWAmwrDqJDA2+qM3uJ7MUX1DTHsnMphdaYHTz49gje9+TrUKltQ2Pg/eGzt1cpfqIwJ1ygI2CMytlMTEo5nbzyNlY5jZFK8VPhJM0mnpGCzJjKpjexiHHnEvvjSv79SgvNrJwacd8esY4cX/UG7Lp434WOU8qXqGBPnVx55MXLZboVfiVqUkrVNjSmExLgXoMA/a6g3KupHQwheeVQ8FQ48YAHe96ETsOsu8yLn/ES1IBLNm+sVlBpNTEoRSRMa6ewhLn4avTH6aKSxJJEGeUEv1bZx8yRee9KlSCWa0hFhZ8QSFFH7EkjWVHU/S0DkPKSj4bDn/LvAKzQw8CW299t3Ho551VLsumufdARbN3YsKHXLP73SsQYh7BrU9H3C9aRWHQSKA8iLl8lC6eowYeKxa+VR3PTLN8r8TSZrur+/p61tB2QLOlIpNTbtpNoalcnYVbcOSGsCuO0XNLULAuzY8Tp0J3fc9p3O8ZvzF2dAwjfla0vVAp7a8BBe2PIUdlm6P3ZZsreEKorG0fDTxccKR3YVdvuZBs+KTtL4ikVI/b7SDVyybMV57tP9PZtL4K7nfoiNw8+LSa2oPxlnlkG1q/R7Rf0gzDfOjLzvXSwlCCnHZZLTd4UyjZk0mA75PExUXCfAQY8keZEugSXupoAVyvlqQq/wJsY7iXhSOCEiXx/j/qQc5YoEDKMUssNnSNMIe7PqnJLztXPziNxhKqEJkgTV9t2Ax6U/1wSMz6c+9/pmSAq8SuBo0gWJIZ3JIZ/vwsjwgKwN1qVR/kzoF6fHcl3T1rnlrp1jGsjj6m330K0tlX2thATymZLA6Nl6x9VkLuSjeDuV2FbvsyZx/priJRLWJbFM0NkJWB8jotYVUdZy+5BrouiP67ZYx0h+MtUdXf0/tBPSJOJJkhCTEtYEhkP7VPViNMh73arx4CwfZEMzyb3wOyCW4bh2fNB/DhSweBJbWZCFu9FiNMjERaBbLa0c70QCvWEmK2YMxoSilSciiYl7aK3VJYpZTi1FFLx4DixLakLzT0ffNQcpXiYgVI1SPPZbz14lUry1ZhN/rnqcCTOkm8mQsNlELp7E0pjCG6JSvEo+Vile5+w9zcvabmuk02FJhyNl6Us7nPRadNE6Mx9GVhgF1lMaxg+uOEG6BX+uTOCJqhKFDXk4vTO67onQph2SOaxIaLeATry14npkUNcXuZPivfve98lpv9AooNTki7xVNcp8RqZCl5iAkDvDx+bTF92Ha6+7Dyj0I5efp4Te/AJ9wcaSTrJ2FF9wpn1/qUzi5uKwwFTad6asU+ElkIBAUBhMs5p/0sk/Uo4GyZ3ZeYgnKdNcx/U3vF0kZv9SHcdm8oEi0LEWTkALJIvJABOQbvIbfrsWH/v4jWiU+wM+EOUzBQoiz0pzllK8kVVzCgeE93R1rkcMCRUCeAMqE+twyvFL8IUvXyD358rxzXihVg5AAtMnbNHr4zygyhbVnmzftcowyv0P484Hv4nttuvEw5VxrK2rEpYZ3YXzKzr+1iHrjqewW1I5RquP+B5q5QHESoNIZzp1bJpNIURXkEUitwiX/tepOOSgRaIY9cvJIYEUhtvM4zO1lb5tn+dyvyqVxamUQI3F8b3vP4Kv/sdPkOtYjEwnVYn61CtDlNvUUVcCADlRnaemWCfQIvMGoSFmaUwSUfouvPdDJ+HQl++IlSu6g47ILJf8v9nHvvbNP+Fb37oFuXhDTPDobURYaYr3y0kOt0JL9WTCyqOZh4oEtnup688aUjhhV+iKyw7H4kW6jtrGDkcizpeYdjqm27gu1urscMRc11aT/3ymy/kx9cq58pgsPF115atlfUwk6mAn5e9pa02m6tVRSfw7UmmnqEcS+jzhr7WD9fpd9Zmuix33TNeCth8pj2/xYFhANtGL3Trf/jcbpmQqjlw+iXxHDLnOFDIdcYwU+nH3ozdi0yjNerV4mUll0ZufL4FTQhzqScwmvIiCMPZvdc5OUAlN/qSxHwMt/VkynhRCNiFB/G6Sn0um0JHrkL+rGV8MmWQaz25+HDf/+Rrlekj1XyVsNbg3XL2Tz3VcDmE1JZzErSw3GvAtXLwE2XQaL6x7QTsafLm4pod9THw4LPCUc3GqopHEgD/m86DH4HdDfw6LCdytknWI3g+hHwYV5pRUzmtgCGWBevQBs05H4HPhYnaBZLn1LAzqtf1Nw0HGZMq/MDEJ2z9/lRLJ9RplfQPolRYo9W3hZIh9lamgbWPdopniU9eGt92Jd4Z1KlwC4dYmb5VpD+0SCol2NUTxi1uQTLpuh+t8sQOliS8/ZxQE/zx57m6dCfjY3uemCC75KrKtj50r5Fv8K4mjJouSYFgzQLg0+lNNJEOgtYodWKckgfH6n7Cxfn04aWy+RZoJ2/b4OxUsL+PjTpOKr7f2ebNSVGiW6D+33GCXnU/F33nEGxJImUi0uqPLMeyh8m6iPVxOPk5vml1g6+DbcTxVLOuKSJ+sgvMP+znqE71tHUDlYelKoLpfZ+AdIRhMkeIdw757pPHv/360HPyP1VEJcNpj4ttzGjKxBJaQoBdLBNKiDKg6OhcGzt7USzcvEB328GH3k46gBWqwBNexYWYqcnCih6+PqknU6YKgmbEZ3H3+s6tx0EHb4elqAf9TGZdgfUri4XUQWgP55YksXpbsCKV4ywPi7M3gg3AMnoRJ8dIPYpwk4plUo4KmoJKSOfU7kEaK6mEixXsrmoWNyGU7A6178k1YTW7USUKfwHnn0LNlr8C0j9yDaOW9JeAN1Iz08dw+lcEx2T5RjDrimKtAda9EZRAZ8k0I92oCV//4HIF8PF6dxAsSWG9NNSr8fTIWx3axDMhxMCleQtfyDBzIB3KCBK1SvP78+87YJql2z2XbN9OJk/J9gRQvu0mFtXfhnsd+KGT0e0pjuNMZ79nciwfyvC3QPC/hYifswHQX9k53egnIIKqb/4yf3/41vGzXBXiyWsCTorrSZn61jL91WDpjSeyZ7JL5SGJ7tTqC2OQGpKlaFPB+imoolVuMIw7fG1/43OHC/7md5n1lOhdvpUgylwHcymf5rC6KJ3FyxwIsSKTw50cG8eYzv4F8Oq18pfwCpMiPSoWGo9M+4yabzUCcClGEY1VoiDkulXmqRVUrE1hzxIE4+ZT9sHxpF5Yv6xQezEwbeR0bN05ic38Bjz0+hPsf2IjP/MvL5XskWrNzMPWF694Jomyjz07w3hb5YPWiYPfr9LN+jGZ5M/LpvMrz5qnCFL3m9nKvHvwhKKiolKi+2B0frzKBK75zhCQg1umIMfFofRfNMAgmXatd25tRpxEouwZdi7UIlMyjGWtIAvLf/3U0dtm51yUg01RSX8I5NKddNWOoWDdnzZWo1YfRLA8hl8qFHBAnbPJiEpA5nROAHfInoi+151y/Nu3n891J9PSm0NGt/hmEy4wUBtE/+gIGRtdjYGwTBsc3BtBxC7jFlE+COQm93Z8mbauwJQ07tACgq7/Y1SGVSkvyvHS75ejf1I+xsU1kRUlRbeHiFShOJJCMNTE6Oop6fAzpdErmYKk0rnPRSURZUCfHMcx2ADPiOTFhYTDN89LzlT68dNu8tcusKNyDJ8aAAmFyUB0BAZNLRZgrOwlqdmnBusa/7vOSGPnxlg29QauCSF48dTSJsXqzjWXYJNACip5g2M1VLovEVIENuX3HqVu5zwu/WOCW7n64WNCKMRY0R+LQYF3X89Ez9otGzpk8kAImoscF/q7oY67tYffDX9nc2NstcN0o+acc209W3Pg1G0iSaxWPoSYcG/7cxasSh8aQz+VRqhBmysK8a63JrXT0Af8S/DkbHNclFXaqgXO7//h4CWJQ2FdCvo5lyPkwM8PAAV0uSxM0ox4oAAAgAElEQVRHnxcSqmTF8WzlElQxrOgi3x7jRT7xIQRLWPke+duwa06WTUYuCH7CltKUBIInZAYmNkFsX0I8dDCpgMDuwYbcEOg1uVkgEonuSRRJMKcQITwQ4564O2PZnXxdVR64bYsUL92JVQp1C2773ZtlPw9VxjDUNCfsVsy/BykJSLwQCMTSeA6dSDqztt8CpXZSvArP0KfKT0DCTFghYppoGHSBL2lObC7Q2sLU6oUYbCVYvVEsthrcsQsyik/+8/4ixUs8+d0MbBqELrT3tfB9HwxytDiexn7p7ogUb4IwGXF2V27GdT99q3QL6JsxJOphuha067BYQmdQLFbDKVlLRwjRuv/gz1Evb0IuSZiBYuqF8J5IO8L2OF5/6lKc/64DRA3px+P9gWmfVt69RMG/Ti+gXphI4dSOhXKfD1hzJao1deHOspqY7pCF5CtfPQ0HH7wMf60W8DTJua2BdeT6ogkPYV6LEhksi+fw/NpxnHL6D1EtDyIfqyFr6jVZygur6zfvFT0SVIpX598PJ/olwZrLZlK8hAW96oQfoFregtKmB3DJpZ8QMjrH65rxfqciFe7Zvbai98u7vlw8Lg7iuzh+yZe/coc4UNcGH8cV1/wbVq9ZKfPrTxUmBG3m15TOoYYLhKjtmuxQjtGVj+KLl9wsyWcm3SFVdel61csok88UzyKV7sWHPnAkzn3zbnLyN04O4pGKdvX+NzaqRh2f65Xkg8H4G874AZLlfkk+RK7WnMIFkuRwuZGXpr3IpE8ZYKmD51rMMEnSnpT5QAgME26ahtVjaSBJA8ucVHDfdu7+6O4OFYeYaNx1z/MaDgiptYZGk0TThlNDo1QruwjtoakzjZ9V4tmp+vBHb8Vttz+IDD1C5Pmcj5Tr+pBHGHJBHNQ3smO9U63dXYFiEZIm6/AYfvPLV8vnpiZMs7vL9XoilPa+8AbUixuRpSEczfvoHs5nXLgik7j4c4dJgYaJGY/397RFOiBMQGpDaNJbSkxNnRGhk/RmRdl8GewaBp+5C5sfveklvySqYO3Zdf6LUrHq7kuhsyeFjs6EGPSNF4fx7OZH8PTGRzA4MeDOuYVXIAgAxi0uuZB6pDo7a0bQgl2XoqZnPOdiVo7VwkVLUCyl0ZHvQmliHKOjG9BASQN3FmCRRkx8H1TmNpPOSMGsMDnmAn+FBRkERnv8ngKZ64pocB9WqkPpWns+LJ4xeJOFBdotkJo2FY2onGXBoASRhI+ZpK87rq9QGknK1JyvQilf4XjouYoKl7wXnVqWK2qKApXHTRG1RuvGBAG7i12cwpUiVTyKipQWnUpVJMrRW6sGexq2MaAPkgQJ0C3h4CdtnPxVPkygDFpk3BQvnArnfSTo97/rEgQ9o7DyYvMogJlZ4RtIp1nISaBYVHVMXdBc+4rvORGWMad0SzK9GDo4ljsPg1kHfi7hPdWY19Ykm+NeA0Hb6y3KVfY254x0kNigw8FLZNzJZNoSllC4QjpkiKHQeAbrat/XBCRQp20ZN7uOObx9vQSE0YXHveALi5hrcUDnvPH8P/g5XkA7Q0CnXpXLd6BWq4n7pHROrIMS+HjYk590xCjPdEWBzLp4mIeIZJ80QnQVYJ6D/d0mkzz9Du8YYO1iOGrVP2Lf7U7Ds4+3ypiG83E2Urx/qU6ABn6tnAWptEdI1iHplpCMJfEsemPpQFoUNKHLdkvFKk0SpPhahC9q90Z2MIUw6eC9sP/qrB7UyyJlecKxy7Hm0CXYa4+FOPmUH0qLl/tLCkE076Af9Naoarfg7JU488w9MFCv4HfFEUwaRKpVjconp7vHnglEXzyFQzPzIqTOIFjPdMni+t0rzhQpXhrSbW6yW9CSsM3QYeFj1YU0Op1xn0jxljYiG28qzpndAvJNJAFpiFt5hYnirefI0LXrFBgEqNXx3RIiKmCdmO9DTzwJwkou/fYdaE5uQJakW15TPI5/+dfjcfzxu2BdvYSHKxNSadfvz0yqlwQrBiyMpbEq2RFR42HQJvKZot9P6AShZeoFokIIoRTvLycH8VCFJlCz3xYl0nh793byBYEAVgZR2vyQBKMPPvU96RyQ3E6J33ZBe9tEBBAC86tyvViVzAYu6IRLNcfW49P/fj5Of+PB4jNyX3lUXL1nTAQ9mV4m7Lsk81gczwjH6N8+exOaxU3IpDIKh+M9F6z+BAqVCSDdh1SyB9+77GTsvdd8ORahWE/WioGiy+xHa/afpN/H3qkOHJPvlS9ZJwCTa5HN9YgjtRqNqsodFYnMqM+9bj28sAvCrfLvqmgkfyp/qyKQPHZEmIxQoIDGhfy3/FevyyupKRyZpkLV5AWjm8jU2lrJgKUyie98/wNYvWbVNgfZDINqNQYhcQcp/DnEMDTfK11KUZdiQs1rl8Rra2pM0UREuXgKG62WhvHbm06Ra0kliVOfOyyK3Rp2QXwD1XSjoIawHYR0dkgAxPF834W745STd3Vj04rZnv0ceTGfFGCeFG/1JU8iPf/uKw2xUMIEBOUhdHDOCd9ogfDWRJGsTQIynbT7izlX++7y/LFYkJrqaD/Tvqki1dmdRL4riWQqhi1jG/HXTQ/hhYGnMDw5qF8VqIsLdhw6wLxggnelgxxp8KlRrAbVDOLJQnRvIBdI6260XyDhbDyGTCaPSjWOvgXL5LkrFCgEMgL6QKlIj8rldnbOw/jEqMREChV0Aj4GZTEncItjRIlNo4Sww2GO1A0pzAVEdEM/BEVb5XHofHCcDoEyKeme77+Ia7c/2Nb94M/cd7VLoiTlTDqLSkXVoyy5UEiVzLig76n8ECYn4Zpi3JkAJWPj6L6v8u5KgLbVTesueh+s7xR6+ZAY7noaQaLjJR0B0b4l2J6SXQTgsOAo0fnXjpbu7VOO7QX2Rr4POiAh0T+Ye/KXMFlhIB8ka+ZrYicRiAn4yU2YrAREb7v/wb7d/Pe7+wbpmvKA+WMUmRCuw+E6VQa7ksQvLsmnerkYfNBpe0ryl8Czta+h2hx0XG0zfWw51tb8/VrOVRMQvrAkcPfaODKmMU0yjNVvX2alPsAfent0nY989zzMX7AE/RvXolxg0O+SibYmJtMNltuvEcrtRlg3RDgfLWoXUlWgq63qwqujaBxrdrgQh+5w9jZJ8TIA/K6TQn2yOoln68WA5KmBpescuOZj2DHQaUzoDYMpJiGKlb8e9QLxx7mIC3ZAUJW1QoliAqmaknRUJCA54bjlWL1mKfbec2EEgvG1bz6Iy79zJ7LpjLyILAggvpX4TlZSX3/aUpz/jv1kRK+ZYPW7GhjMTd+hCCv6VPs5gpVdwmQCKd4NKsWbUUnLS756qnQLaEj3PH0EIhCs6WVrzeiuK6a+GREp3vqEc/tdJEkbX7K8xwxSeJ9u/PnpElCHnYJImUPmoa++JK8Ed/8YUB+T6xPJWlX3+h3qxfXIJrNCrGUV94ILKcV7APrrFZDAXyYcbyukfX8+MMnZI9nldY4GkayNo4OVS1ZixQukw0nxMgHhC3A4wKTfURrBvSWFzOk29fqiz3BTOgmndSzAkmQan77oHlx73R9Q3vKoKNtd8ZPPYPXqFcKf+EVhCJNBtzNYLSNrgj/f6XNxQl7Hy1zQa5MbECsP4yOfOBPnveMI2cnPC1tEujggsU9J1O3VrH+m4jGsSuSwKpkPnpca4XfJpHpPOH4aO5SV4qgoQSXSfUgkuvHNrx8vfBBudxVHcR87mBHljq2PV+v4tf5bOVAZvCLbg6WOq/bwI4M4+20/QYNiDMmEBIEKQ+qRjiBlapV8Ht41fSvbc84lX//edjNolvAh+PwXJSGhAAP/LQpS7IISvy3rheuSujkS4HuFOqeE0y99/VwcdeTOIJQpSbnZ9kee8ac0C2VnQbtrV6FaXKdFAnJfJAHrhRkVtiejt9t9i1FhZRKnnbwQ73z7XvLhbVWmsgREOF6n/Fg5XpVhWU94rpQYFlGLehlve8vOUqBhRVm8QP5GRHS5201CZ+RlGyQYrXKm090ES0Bi1VF05Hod5E9lhalOxo6bvsbDztNMCcjCzIFIxlSpb7qN/hGF+ibUMbUTm40txPY5NTqddovF0Ds/hc5ecjpINI5h08g6PNf/KNYOPInRwrCDupgZnXo1RCA5QYFSO4Y6dx2nyvwQ7ATsoeNzoaV1/Y1AQNVDLHjqJFgkfySLXK4Hy5Zvj+effQ6l0hDQrDg4U8MVZolCYODoqtGUd49nkM33Ca+EfjaVyrhLGNlhYFziyjnynDOB0LiIilVG0vZJ6JKwyIvTEc4lUXAQ7SC5CNWWNCnTuaRfVOKxzCfKrcvvVC6XyXZP73wUiiVUS5OO0M6vJgVdoZ0bL1WQ7injKUvk9J4EfBMbR/Pu8SaAwuOYaHlweYFGhV2E8OOhwlb4M7seK4e5Ywcj6sNE3fcNeiW8Eb3uyP5mWGstbgwW7Ej8qzyWYJME0If6WYcjmIBhUVxOwxI7B78KOmF+t87bnyOms9vFd0mDJs01NgPoe6Lk/GkJ99M8hArBYqKuMT//ncl0Ip/vxNjYqF6+ExgIYFqIo9zcjOer35j5+Z7jb2OxfK9quflwJjH0Y9VsGv1fm/wBR8Md1RITVvu40XgwUIWYoWoVIdlYZshyPB8GB7naGq6bUK1IR8ZN2lgCy3sOwdmHfHVmKd42XiD1CivQI4EU7wu1Eh6pTUgA6LQDAhWnmXw0qBhFZZ/nCL15w9Xia5GPwVXzFyBJXX2ev1scLekgRlLhVRpknHDc9m2TDv+ei+P6JTcj0Siis6NPK5FOHpcTtV6hatRQIDX508IWbKiWJZCO+D7MQK6nug7dnhcm0i1SvBk5FqFfn/rXY3H8cbuIIR19M8SQzoPwTB2vKGSpg8o9sVxEijdVGVJZU1ZYJVh3XiCiGDWMq37wGoF9/bIwhIemmPZFnwy53kCVqSnywq/MzRPJWjFAvOA6VBlQxpt6TfEkDj5ke3z162+QHd1UHMQ4lbBaIF3WEWk3H7riCeyfUtnQA9ZcITyTZHVE5YVJrhd1L0tAyNmZlPn3hYsOE+lRXtPNxRFU5iCHl4sncEK+N5Di5dwoDz+FWG0SbzzraHz68+q0fvVEP56bBbzLXgHsrJwXdFbUBb1W2Ix4dUzG6s9PfNmN0xA218ttOoQcf+0cWWLDfTOppbzv7qJIpvwCPi/ZZg1Z8iky3c4csoxKeRyl4giqcUq/diERz+Kiz75KpHm5baiVJWF7hlyKra0fMyycPC8mXDunsjgg0yVwK24Tk1X85Pqn8aWv/h71yXVIxxqSJAkRm8+0uISnpRId8LqcXKUwHZzZnlbLLAHRFzM7bkxaJHC3aqfJ9TrYJRUKSdImZ03MDOU/VZHS963VHhlw6PNFqCZ9ji648DC85dyDnd/FtgXZviSskNEvvQ1xckHyizz1L/LbVBGrPRm9deCjCQjVwN7y5uU4800vk3MVSNQ2JATs1FRriaiBKqFLTJTEh6fHBZYV4doY7DGd5PtnmsRwNi9bJhhyK1yC4fgzs/kquTtDQyWMjVcxMlLCC+vGhaP21f98QItUaKBeG0eiXkBHx3yVFKbfDPlGDnrL48ycgIRJ+cu63opcvD3xfDbnO9vPLNsxj44e4N4nfo0XBp+WTiYJ4VXhmBJKxSDf52iYPK3dB8rS+tL/VlF3hGUfJiNjr+WvwGvCCjcSwBl31OIFQsC6kUp1YnyyglQiiXJxCxBjt8PpnPI8g0CfB3ABI1XfkEQmlxe56EpxXJ/dIPHQZ5pfTokvR0kr5U6tK+BsOL4IE5qunl4UCjTqLDrdJY09rJtglXc+i2ICKjFu3ZkTsrXirSuSVDApiSOdyaNebUoxQxtGyiPhcyqSugLLCu+odN/kOWAi1xLLCeRHx8DmmnCgIwmM5UVup4E8N31IMqo+6hXAxN3dHUcjE0tC9Zysz6HXH01QFIEUPrMacIdy4LI+2tb6aLequ9r8kajcnZOfgFhnJNifJbkG/fMTEkuG7Jx9uJcqjglctm7nZ6ggvWdASsRYsvkOjA2/4GJ2W+bnsEa5+F3HhYOZQiqZRm/3PAyPjqFRD6FY0hWxhAUxrKtejkLzuXD8LEaf7cPf8rlYrHOh052jo6bLiNhGY8veJ52HjKRAjkz9OLhAu4zQJqZr/crv/MnK/Vtnwj9xSVxYzbBsMnpjbMoFE80qGR4mUbko7vuWVboOybLuA3HO6m/MUYqXcCVVjTIpVFa+/4fu4c5JckrA3qYjwoewN57E7q7yfeJr1QU72yxqNZ/qRwxwSWSizwG7HqxqUo6zVsYb37gzDthvMXbeqXcK2ZSvoHq8LhKAJGzHm3QP34x3vPtaNKsj6BIoyHykcvR0oZEbm0YM3Ebxs5+eKt0COiyrb4Yuo5EOyDScDZ7pgZlurCD8ht2CS25DnTj9RNyT4j0UZ5+zv8CU/lRV34ww4G/1HZnaESEXYHvnmxFK8apvhiYgJsUbl4WcMI1LvnwU9t5roZr2lcZmZdjGa9bKexyrM104LEtZWSfFW+xHsj4uFUUuzAz07v/T/5HpeGNQ2fcC6JaAurVDRmPAQzIqparVy0FQYpZmhAJbEQ4NExBCaVQ0gApIn/rkgTji5ctFZpbJVWEOUrz0ODnSSfHefud6vO+DP0V1cr0oS9Gz5ee3fFYM3ISMXhzl62VWS8miRApv7w5d1umCXhtfiyRfQvEk7n/oCyJlektxGM/Vim2MGt18M4qcJwO8NJHBAY5jFDwvjaLCS1hVT2bk5UToHdWhCqUxNJKU6c0hkejAB96/Bq8/dSeZ39xo4vdweRJPVAoYadZm9AuxJKgjlsC8RBIrk1nsksoFSQf3x8Tj0ceGccWVD+H3dz4lcz/RLElXLpXrEaNMVquoJCRYbfcml6TDQTakE+G4XCY768Mg3vXOA2RdZWB2+VVr5SVtEC7zK7KEQ/XsLfFwvhlTklQnAynu4yUcf9z2+PgnjpLx2dauAr9r5G5LFuuFdcinssjQYFMI+KEk7Oy6IC4BkW5PSXh4/+fje+IVhy0V6FUyaUTbWU3TMM5oJ8Vb2Ix8B6V4taBhnDJyTn79qzfJ/N2WseHryVS3tnaWnEtMKqZNMqQbzoo034/aEWfVXTg98n6LCTyxs2uhJh+Ue06y66ZGvq3k/5k6IC9lAtLaa/THgfK5K3frxO8fuwFPbnzI67KGYWWI89eSR1jjljQ6gsoQjiMrulKN5u9bBGlkDwZ5kohSA1onYytiJowbmcCzGpxjxzKFUkn5EUkJW/hOdlAlOQWXjFi3IZ5CX89iFMtFFAv0HHMcVFfoshhGRUborxEDYdTBfoLcSgN0BuCUmu/rXYjhkSFNQEwZKojFTIpXOzeplFonVCtll6CFMC+F87FjT9WvDFas3Fm8fQb7nxfSuYbwMTdvWGVXzzY/0BceCGKoN8rq1RMoKIWZigGsmHgpWIUQcnf3g06EqiypBLH+zvgkVs/X7orHnwmSDnd/W4oCtj+BpNkWSRItEXek+0hBys1WGQTHufWeHU0SFYLnWlBhl8nuhV1k0NHgvnyOss67IGEKIIORwVHvFkkA3LnI9Pc5L5YQuPMMqAbuos1nZWsLj84yfV6caaEOqYoFaFRDdTgdb+OCVBpDeK72tejefT53kGzPjjsXi3XM1wSEm3UweNCZOiBBi88yz5ardRelpjfRAQ6lytx3OVHN3ZwL6rQZlZ81uu6IJS08vHRAWCXgdTCL1wXbtn867v6ZpXgXp1HblVKMGiSYFC8DQFVY2lOqqLeUhjDhKt+8gqCCG4EYRQPsLiSwf9pVvld/V12wa5PIdVIxhh4BPVLp5LEbjTJOf/0qHLpmCVat7EFnpwZRttXQQBk11GJKarKKewZJpBopKBzkWjRocpfOqtQv4SCpTmkdChG9PBYY91EB6YHSuCr/WQLiGSm287VIxiCeGXuJAlI/3nnBT1ErbYhI8R6yent8+ZKT5bRpSDfhOW7rIzRVflcMAl0gmkFCCNvZWCIixZvvmCedI3Z2DLdNOEqlPIKLP6emkdvSKeA5UVb2pI75qoR19A9QqQwAE2tVHjeewlvfcQTe9wFVRLuhMCBeIHL/PdGBmeYDE5DDMsoZCOAT5S3o6PAU0Ui05vxldVMSkNFg/m2sVfDTyS0YaQtlbL/i8HxWZ7twZHae5y6+AbHSFkl6P/XZc/CG05W8f+14PwZnuW8jtwcQufoYmhPrpIPBZO1Xt3xCulGcX0xwuSQECZnHNQogah7HiJ21lzuOkUnxyvNCUrcQhnOarNdprjmBSnEYxfIYaok8kgkmcHTkzuKbXzsWe+zeGyQi/ghxLAc9CCfnI5Mq6260G02KBzzw4GZ87gt3o94g/GkCjWI/EvUSUjTnc+7gyvnIuIqWVgYVVqmBk3QrmjWcf/4h6OjIYNnybvTMy6G7K435fTkJfG2jctW577hLCghSpAhkGs2fIISb2jE0WPWrgtybSnaaxxHd1m+//Tw5zIvxu/A7C0ZGT9fGHBl9kcLmMp3CR2tHRi+ObsDE5idQKYxg4a5HSQKnFVgmSqpE+Ll/2w8HHbj4RXEyphr4qRRvLqPKekz+Ayne8rjrpnI+taqEtX/OWn9qiRl/bknGwEARxVJNlMjGJsq4/PI/yxquyaN2NKYkGXUnSer8dOIsfpHjF08HBpDivUK4bZomkbkZ5Y/X/+k6jK77Y9uL2K/nI7O7uJfgU+yCpDvL+NGdX0fVmZUGEKUpCYcd0EtG5P3uYOL8tZXrLRiSLoEWJK0CbkmNgE4SVNZSOAxldhkME9rCNSUIzCR20SqxJiweeT2A0mjFm2vOwoVLMTE6hEJhSE/YSeyGfArHg3Ly+PIZmevMFUMJX/2u8UX4p1PNCkzsNOA3MruKzrBoxR+yk6FQLRPhCaRygw4Fk5s0GOfyerUDokT0dDorSUatUna+I3opAfRL9q7FYiYhUetBd3/E0T0rz7DwR4LNglvj+Noa5fgsLikI0pkgAdH9hjjRcG2z7hL5IyTG1yV4t2zOfc+Ob1mxrI2+HK4F4pYQKazNOkoyT2Queb8PpqQ7WzlkOF/k1wGZ3JfllZvrJd0GyXJrtP9sBRwPd4wAdmcj5HdZ/GekFQY23QMbJo7u7azdNffMhEkIRR0UqkUuyLrqd7ULIvmCddtdouTQAW354W1OIxbLdhmwUPF/3Igd9RMQiR6owW9BvZM2k8SBFZnWqqnKxGkCYFg357LuLQz65KlbrnRb+HnbJ38nUDDPUyTQMHYJkoIKXNLikp0AaO0tFgA+cMTNmBxOb4MU76iT4j1GhuY3xSEM0j28xbhtJh+NHOLYK9WFrnhSpHhv//1fkCgNiFoMOyD0ATnp+B1x3HHbY9XK7ilJRwUNTDarKFPlSpxDLcHxA/Ykcs10RG41HyNpm3hsmtzRUC8hyjKs8F3yRRr3LcAD5XHcURwRJGs0QPT+bZ0dd1xe6+7pDoFhMeE5523Xo1buR6o2oRXqFH0zGrjn3vfLmNGQjlyQSIelLRcgJHOTvL88ngO5IIEUb3GjBgwk77O6SndsKoGIc/04zjtnJ5z15r28ToFiJMOttS4X/TcD0LPJx4jFhQD9r5+9EfWhxyU5PPyV++FTnzkDS7brxPO1Eu4sjUgnzDgrs5kP3bEEDs/2yen4CQhhIEKGzc1HMkM3dG2Dqyv2BI4+ch4+9tFD5XuXjW1Ev3QmbcHa+vXt6xIrJgsnvJYSwwOITaxXWdtYHHfe/1kJ0m8qDOFPETL69OO1ezovvhe+C3qz0I90SlXXrv7J+0WE4A+lMTxILLS7E9MmbJ5K2rx4Esfm5rtxUileqqzl6akhcsVMCB0ZvVZAraTO4cXSqMCx+PIjfIF/Env9zx9bg4MOWIT587Ntk5F2y7PBX9a+MIEX1o3h1tvXiqKUwJ4aZTSq42hO9jsIU1aCQXEFT2aks8RxXX3oShyw/zIsXNyF3t7ctEnGdK8H+/nH/8+9+NMjJXUaNzPYoPaja3Hgn2EcuWB+2F5Y3GhIZ1s7u0O47trXTSPFu7Uz8p+odmT09UJG1+KHdni5xrUjo5fGN+OZ278uO9zjNZ/RJE0KMU4KvTSCS795OFZs3/WifTksKdCu7e1QGWz6XTg/Jk+K97vfPk4MD7fVC8RX3Xr3e3/lJRlKWrZOmPB2aAYryak+15JkEIInQRAheOQPEY6nEB7+x3nAjo3MOxEayTmxAybf+hlurR2QZ+/8Jooj69ve4P/NBIQnsOt+Xbj/6d/gkXX3B34EYZJgp2jwKuMjeEu6hB0OXiXBoZF5DZFhgZiUCl38qGFUjF4crqNhSlUMsppM9IJwxvFDzFcj6J2E52bVaSFbE7ZkPWRZlh3ExcVNqoqlgbIuiFpRtwRBlbEc70PvniscuKt0AbCGONYhsON4dgbif6Zrgn6Unw3jZ6p0qUxuSPLW3zufDSfbL+Mg/8/3N/FjPS1q6L7CHEGO6nU39FdWVHHdLAdnsrsbwNi8TofAsAIyfPi+CyBteoLuZrQkG8H4Bafm5odTJnPXLuuNQd8DE0i9RjmOwbmmtPT84ru1cdrNTXfekky0cF586kEwl7255e6d7MHv2AT5h90L754EaCT+bG5iHfqEWdfMoINJfV7c3OQnaijhmcrFrtDf0mSwJGmWpoWxWKaTsimaSASE7zYdEFNWsYVSkgcGSqHcra6eTCgoi8cFkNK9jizuGwzyZ8Hz5fYTJDIsvzsOCTPPoCLhtaF4nux22CSXG+mSHQnePLlflwi9cZ9vYX5qT6x/ptB28W2m46iu7pryAmSwXp6kwtLZ8r1bi8NYR0y7FzBZJyTypxdwMaDdM9WJBfG0J8W7GblsL9LSnejAu965H848Q6VEuZWadQw3KyiBCjdsDLdJCLzEgD4jXc2MVO8PP/r7IreabhaRZ2BLjDNhREnl9tBL4POfOSokW6wAACAASURBVESkJumG/avJISHzRiBDU+Rqo8ffKZkXl20jdVbL/QInEk194WbEcP3P1Ljv4eo41rtKS6gWpkvHdM7hNO5jAtIXT6vKzid+iTrx5Un6KyjJlVU/6Rw1aCA2jqOP6sPHPnqYkOp/PD4QSPG2veFtfsjqPcnFh5KQCmDj5oK8ILLpBHr7Qgfp3xSG8GxNDfbaGuu1g64Bwpk5jJX9agNrDr9KFGxi1gGhF4hItlJeWIBMQjJulYKeLVfDv7x2UryxwkYkU0qO/uZl5+OQQ5Z7ZPStt0/NX8R3QY8VtyCVIRQqif/81rk45ODleKxawG3FYdQEscAEU19/rdwZ/98dFI7I9IA8k0CKt9SPjhxd451zNSvqrA3WCVWkczgN+8ZQLo2DNUxJPugETelMcilIAo3Fcdia5cKn4dns/jJNBm0bGi5hc/8kxsbLuPx7DyufwsFdqH1Ol3LUC0B1EmDQKO92XbA//LE3YLc9lmHxdt3IpBNYst3MZF7/uCSj8j9yHDS40MCh5rw2br5lLf7jkse1E0dsfyDn6+3FkpAA3x4tCkmCQv4H+SLkFpVGAkPSbQ2y7ehG8A7I6IV1yMQbgTEeDQpnIqM/f893JSje7cR/dh1olygJtHIE37/8leIBsq3dCDvPqBTvT1FjQSMRb5HiBWq1QiDFSyNCjs9cNyPoW9JPjlSjNIRGtSBzX2y+kimBvLDjSd6cJhkJ5Q3InHX8H/dv5QKR7MxEhN/h79MyJywhEd8n9zkLVP1z/3tKQBYtz6Kjr4of3fWfqNaVg6B6km6T97sFrGGAqaGfS0jsvR8Ec07e1u1F92WkXgffk3a/M/KT35uhX2uV3ZX+DRli0C05L9d5lCBZv0cIl6YKTTQF1sIuAfkqClM3bw2FrpuztpnA8WsauCtXigaBbJiq95oRhkMYT9glDWR9eSmG73eQK78Ax7liZngazyqvIUnTxkQSVTEAVIngwJ/DEaz1Lti90GRHFPec+zaliQVS6hX8IjwNGWd3N3jMZALVqo6XEp5dkiOEe3dPgomrCk0aw7skU/4eTTp072FBTvMnXw3NJRtCAzCuRpjAiLGg3HL3vAf8DuNuBBPTjZElXjoXQ9ngNgV540L7BXKbs8FxzOPO5oY7rnRSXOdppoXIvYuM5mBwtqkNgvA6QkSS/ixM7hwES8YzhGBZd6S/9guMNO6f67I45fOxWG6eS0Ba5AYNPhXIasW8xMAkee2Gtw64y+59kroMDrsiNXU6t4yOXBOT9a0WEeNimkwJBlFuqPBIbLLY5GuBjAXSvo6s4ydF7vyP3/XT2G3BcXOX4mVQUxzE1VedIu64d5VGxWBNOBOzlK1lML1HqhPLEtlAirdZ3IxsJq9KMakczjprb/Gx4PZkbUISj+kSmtaEh+fBjkEflJRtcqvJ6hjynYtEHSWVmSeqUQyqSG5+6zmrcNaZe4oL9g0TWwQn703LNlyQaMKwfTKLV+cdXOmYq1GtblHDOId/54Lyw2vPE+O+x6qTeKamiV8oh9uSULVAspgMLElksVTUw/rxLnFcV+1+37iP2HhT96oWhvDrX58lEJYrxjdjPeUT57iRKH5cvg+7OoK7/3WaUP6+OCqBulxLwPmZOaC25HFJMiPQIkvaatVRxCrD6OhkB4QwEMLx2NXR5J2dnSoD6uJgUK2eDcG+9ZKjfA2V4sXkRiFCspNw8mkH4FP/+hr52jWTA3iaxqMzbOqw3u3Bum4AXdA539Iiu5rCx/75JLzudXtJt4gJbkES3NkYEsaQIWws0yMcI5PiRbEf2WyHc67uU7lixykjV4p8ASq8MRGVpI1ytQwOYqwUsyvDF7oGcGIAxfnmyUrycjmPZEWjZ05TJTbtv3itgLipxYksppI9CaeKJXL41uXvCRS42g0dkwuVstQ/tTJpCj7tB9uC2KeeHsF73n+nQDVV1lY9AGQX7oU2rYKW7dq5HZPHJB5HpZGgCPFi/S58zgNFMP7jy79GvER+xezI6CMvPIjh5/+AVa84vwUCOykcqF/c8Bp5pl9somTjGXZtB5BulqT7yE60eIEgIcTcj/3Dfjj22JXbLFM8VXVrCOXNDyJFP5ssneIdV4MdDCbK1ukIkgzF9WvSQflXLeyJOAFXHqou2e9FrECTFuUJafck2v3VifD3lIDwfNgFeWzDH3Dvk78NXZklCfEIuxYYCadABRV0U3UnRW6ERUgN1rXibBB95Ru4GCf4vM9fFYkWj/PgVniBo+szG3QkgoKnqxYLaZiF1DD45be5PuhxvWp5UL12yY6Q1PlhS5I8FSgJq6z6rFVwu6/Gj9D9h/GXQaW0+xHuUwNH47Dod+yzMneYLnE9k6TC36U5kXtrlCN0Bz4g8itzU2+FQLlrcPLI4akav8Qlby4BCcbYdSg0KQg7UVH4ks1wN9dd4hT2daL3Qz7tc5adL4m9RyKse4Ox+bwNuUyvFSK31WstueQzhAOa8aVnhCmfd/MzgGjZ2HIO+/K20TEPjh3M5db3BsVLWLxU8YH2HRC/ldMmbg926Yj7Dnal3aAwEWmgiqcrF4Un4M/DFhpFLEm7BJ5Ti2qtvL8ow+ukvhwYMXy45WaFWEKpGgRJhWbP0j3xA72IopU/gO5htWMZzMtmpAQTHgldFGJcRi061I4uzPNxGWFAzvFviCVMtl/3uzXbX4BDV547oxRvdZ8ONHuodOAwyLUyalJVDaVQH6iM46HyuGsqbs0JWwNuLo80bKPBmknx1go01qO06DxRiWHl4c473yUD9kRtQrw5WhON8N/NKapC1N/oi2WQRgJf+8afcOlltyNGHkjHIuS6FiGV0USHCwUDkNefugTnv1OleC8d3Ygt7SbHNKR03gli5d/UqZKnRhLH+FqkMnkkUjSMi+Hr3zgLhxyyvRjS/bmq8rHTV76nJiQ0PNxRxowJyM9QozO5BAwqW6v+KRl54OoOVnLVD06WRHFbAnWbrUx+liUz2CWZAw33ButVbKhXRH6XPKApnaI2kLio74h2SnZK5nBQxjdwHESiNo5O16VS2VJCVZT3I5KrosQ2FEjx3l4axX3FMemKzXajt0mrFG9jYr3gfZOJnIzfNTe8Fyt36BZI3m1UlnLylpSdzcfiYGJGaNTiRFq4EisogQxEXNCz9YJIz7KaduF7jhDJYsLUmAwOkzc1E8fIUyVjwr5/ugt7pr3nZVKleLOEYVFlSoQB0k4LX8m5tXpJCNY0r+McJ4egymeYeGVJPFhVdkoxrFCGkYy+3N3iz6pjrE7D0YZwWsTQkwo3Yv6lL3W5N9WSegTkluLS/36jJCCBU7d1Mtyfs71X/ufo/VCrJUW56cTX3iBEaSG3J5k4+ucfRDXTHibgh0gCop2FT/7zvmJIygSEhoRzcRZvPZB1FwIBh8J65NIZJ8k7Xw0Z03k1SA3OPQwQyE1Ytt9pbu01DxAmIMO4+aZT5XAvhqvC77cmBVShS1VGVI1QijRdEsw26iWc95adcdaZeziInUmYzv4uRg0DCSMcQm3oSVEf4lhQGIQQUkKodEw4vyyBUJJu8MJ3VXGrjpsYgSQowe+cwLinLjT7BESDkv9tCBZHs29RGtvtkMMP7rgEBXLFXMVVzPwY8DSdg3YE169BrWxBzMDr53NuWHXv9wEA1H2egacUJDxisezMOiAetCWotPO5d1wAOS5zHi0tSaLBVTRIQLSwIG/poJquhomiJGVrAteggEuiQbRK1jqHcUfkNoEd67Za9yGajFiS05J4uuItP8uOd61SCqBZAX+CCPgGz9mdm1yz+qmEYZSOpwplWGLDn3gJihRm+D+q8RmMKfrMhBV2u4cGwpIBdfff7w5J1OOO6+/Tcetk9yT1m1Gin3S45M9O18ZCD+V4PexWcZ65orklEXaP7fSDJdYF8FpB8mB/Qc4bjWPt+3JPvQ5RIJpEdTHr5tn88sc32EEU0qd3w/3SS3Aj98ZLTIPrMP1WnwPTfl3Tveo9MYd0LQxowjpQvwnD9Xu9L7tBChJ09ysHKQ9MyP1vSAISbK7LEcjvGpbPdRykU+GgVRxQeUDq0QTEPXpTLkmSFasFO96GGBQy2HKnEGlJuT2YkhaPJcmFw8pysSZUyzJaUSlwGEp2VQQH6bLxZgM79b4Krz/wYjz+IBUq2m+1tlK8lEIdwhcuerlAN56oFvB74UzoIjMdhMhXk2Lll74G+6W7IlK82UbVJSDKmbj19vORTsVFtnbQcSaiPhPqVCoQlpaOAQNFJiD5wHH9ZjRK/ejKE7biyKApVvhiEqDxxX7rLWfKQISwHj87tgnuXgmObG2kd8qSslOwnL4ZTvq3Nv48GDyySnvYK16GL33lDKlcPl0t4JGqb9znxi2AKkUr4zpLYqB88W6pTuccfg3q1O6vTYhkrSphURFJA2FRzCmpZC2J6BJIF0ZQjQTq7a8vnA1b/70hkaeqhbVAyryAmvMkE49LUP2yVF7c3T/w4V+iXh1FihKahF8JtEiDNDEQE3hRWRKrcnE4kOL1E4SgHR9cQPvzz8fjOCk/X9Sc7F7VCxuQTWVEnICPzUc/fjxe97q9JWF4rlYCvV7oHbK1jfszF/Q8JYuZGLAKU6/g7vs+IF+3bhTHIfTNmZljtGemQ2BY5rFBk0Pee1PCIlSNyafq6+uzSAgAkwdW+c28T2Ss6/TMIISqijrXCVb69BvhyifSt1ptlGSDyQr/ZJJDrL1AZLRyJfupFFEtjaLMtSa7GN/+xhs0AXkJ3bP9zsLVP3wc3/sBBREYtLL7o9y56Srd0fumcIkIt6I8ire+eYUE2S+F34UlSzzuez/4O9x+xx+Rqg4j26HBvcztbFcLGT0MlmgsSf6TX/xh8n3ayYvxzrfvKZeTSlajRcqtTc6W39s5isiEdG0HkSiTi7dI/qMXiJrvVrDfXh34v//3Vdt8XD8B4XjccecjqI0+i2ymA+mOBciS7+XupUo1a3cuwOE7LLf9WyuQbvWxxNn/jLvWMKlurf7qB6brgHQml2PnjjPajii7FJRsnctWq7HQNbvvdM1L4S/r7sV9T94c4YL4wY4eOxpcBvwBiZQ1AZE1UcbFg2zLq8wnkOuzrpbfToHTdT5DxSELtt1xJXj1q99u7gYxCeMP9860eFBgXj5G3h8Pi630ZxJO2f2UHanZoHBEAvhTsOPpb4XxRHSvOhwCE3PBpBhMO5NLl2/p/h1x3a/4i19IyDWxz0VgVkGS4qL64D5Z99glDUF+1DIvY0lJHth9idxe6Zg42FokqLZoUf3mw46IH4zrMbT2bBAsVT1TaoB/TzXYNwiVdo1aE1E3lkHSyymm3chGzToW/i3xvUHczx23LfiUpxyl98fBwnzuRNi+E28ZXqES4vVuRp+u1mfNoIhGVLfL9gwsZ8kR0V6aKeqFXRAe8a/Vz6NBjxwbUx9iNosFIxbLdrqZZ4NuWV2bb4thIdu9OcRTGdTKI5oAmMvuTC6I/J2Qyl1ryGBVxtnwW1lyEe6GEHctT6fjdsjP3Q22/Rl5Sj4XV/8R2exmAcu6D8I5a74xoxdIfWka9Z2cElbgxKtVuE998iCRQl1bK+O3ReVMaG7ukKutPhotCQLhN69w8BuTFs3Uxh1pOy9Qj+t+ep5wJp6pF7DJOa5Pb3ToNArccUkV6oul0RNLB1K8DfILMh3IMQHJz5fqurhsU4q3NIKf3XCakHJvnBzEw7Nw2PYTLga1R+d6JaBmhfbqHz2GL3zmu4jXJqXT8rPffAorV8wTxaa7SiMY48JnEJwWjoR1FKIyvRDH9X1TYccgMA/rWiJdEJX4VKw9YTjkARgRnSpH109uEaWqv8VmoVNb48ZAFSv0uWDC9spsL+YnUvj05/+An1z3IAjBysUbyHcpBIQwOemAOHiNOUH788/n7Mz2urKxOI7P92GPdB4mxUuVtGwy4Yj8KYF73Xzb+6YlaRPfX67UsfaFcRRLdTz33CieXzuK63/2GOrVCTTqY+jKdIiRIs+f9+Ouuy+QU7x2YkCEAWyLJCKBkWc0IWHHkPOLcLX//vaD2H5ZBjFCH6ku5aroXIs4ny/7zsNaGJElzCFfJeCm4hQTDqqx8D/tqqpsrVfNlPcRccaEsZj/Rkq4FlKtZ/LhFmDZT51eOmMoF4ZQqhQRy4UJyLZyBqa7l/UGIUFxPPKXLfjQP94nMtd8vpQzoC/p4vB6pDuUZzH9ZvK25Mwot+i0Uxbj/Heoc/WL9bsQ5Zw6q8FxSbAp94zJ9WLoJmR0md8+hKydM/pUD5Bz37wcZzgPkAQNE9vH1bN6FCJdCWegGqMpbOAFEpXitQLNtnReWlW3vvjlm6FJfxa5jsVIUxiERpUpGgaGXaHAs8PB/DTx0IDJkpB2F7u1xMO+8+iNn2w7Vt2pVdgx//q2v9vjoB48/NzdmCiPeZ0HDYIsYM/n8ihX6EujkOnOXDe6cgvaNWHa36tmE7f95QbxAnE0cUccD0ptjrAdcjzMxzyZZPcojkqFjuUuCZHEQoBFLmJ10Bcj6cpZWBncXLtNkcjnAkQDO4lMgkmo58I1QteZipYGgzkaxjEuzXCrUxg6h/VaI4Xrm0U9+qyr5SRuAuM+TYTsMJb3tB1sF0uJGaGcjiUETMIo4KLjpTwM3aMI3YiguipjmTCEJiPuuDKOOrbW7wl7GeFDym6I3RP9vjeX3fzRn1tnRadH0CnxuldBwmkJmvukdiI047DQUX4kDR03X0SmmSI+4ai5NKUFRuVGUfISTTK0KCLufEGxXMfLJU6RGe0nqX5XxMWz7ZAL3pyUMQ/aTg5mC6C3bz4y6TT6+/tlrNQzxX+juucx+BmV0ciP5T3yxHjkfrZCDcPrmvpwWubo7op755iOKXkg5IPoy9fkr1saCjOszg6CFeoxB4R0w0fbAy3Hj0vXobt3e1SrVRQntwDE9lt1odUMMIJPdBk9T5SDJwmFdUCENaqnaV2LgFDTUINBw80xCZKEh1EeK7R2Y/lXhweNVB3Cq982KV4mIJRCXYWzztpLoCTXTwxIQO1DSqb4aEQSE0jgeXxuvgTrJi0ar4wiSwiW4xtcfsVZohy0tlbE8w11XA9lXcNEJ8o90I4IE6HeeBoLY9lAirde7EculRIIVia/UPDHHOdGjS7bo4EUL70aHihNsIE9qxe5JSIL4ykcne8VN2xu992/Geee/il847sfwitfqYT6m4tDWFej0aEGmNOqRkU6Bnrd8+MpHJDucZyJawTGkCgNim+GdEDENyOvC4Go+0ygPDmIG39xhgTS144P4CmTZp7VlW3bh3xIVnh94fXy9zun8nhVrlckOY84+odi3FevDqMrnQ9I9aIWRNO2gANCKdLo/GvH2Wl31jwmZX93TudxQKYzkJdVCOBPRaaZCUjaedAQwnTRxa/Gih16QelXIWRvLuD+Bzaq+pMQKpX7RQlZDe757xrizSbSqTRy3lxmkHvNNWcKHI4bOUYvVOkGE27j9boIBsgr160Vy1IZEDJG7xwmbbPdmKgMDBTwyCNbcOllDyumXszH3AvHkbTtZSrXIeuutvs1xnMJiPypcC3BBwtGWpVj6NFD/xFK/5YmB1AsTyKW2y7ogBDKlIjPnbQ83XUyoK/WEyIucerrbwySbpX51QRs8Jm7sfnRm6SynqAXgCynGWS6FSK5YKcjkcx63QVCx8qE9m3B725+k3xmW/wuWs/ZIE7aYfgBKkVKc1elAJKRDoNK8koC6WCGvkmeVPV4n9p6gDQFgvUi8g+51ebPQePES7/9ezRL/chnutQINNcr4yYeM54ULxOfBIl2c9j4acLSOCYiovHxG1En7y+VEMiXOMWLmaqDXDqux0xJhkzRthnY7EdlWxOQn973bQyMb5x2BJLJjBQdgkAtEugbvEWDVlb6owFUuFu9EoOJ8N3moFjuZ3r91t3QID2X70QiHsP4BBOkMPgJ40WrzrMaToVPqRC5g7owNKg8W2nJzon/buGeyo3wziGusG3BuDvStgbFoUu5LDWyS+N9eft1P9frsgRLIe4qV6DdGOE2ODXSELrloGAuaFXuhx8M8tsOKi9xkwaUAiW17k3Q/VBRjSAZaOGXBAV5140T2KoDdKlfhHVLHMfEJRLaXXFYBOu6OEi9MUGE/N7S4ZJhlvuvyXdA8nbJeNDz0KxQ1b74Ow9+z+9nch3SwS5OTgjPL3xa/h9z7wEnaVlmi5/KobsnNzMwEgVEgiAOCCZADCAKrGkVdNE167omXNO67uJeVq+64gZ1zQEwYCCIoohIEAWRRUSQOMDMMKG7ZzpVV666v/OE73srdE93z8D/X/ey40xXV33x/Z7zPCfoNiv1LKiB5Q0GEm0K1RO+6MhR6n6j8tkxiKlRDvi6wYFdDQ66PNjQJhsdOhNjGnECws1qNnWCRTv1jrvGpAYGL/VHHTW1P3kNUHg9Hdb3PXe3Hym/cs03TWpzb73bFIRA04cJEtRp94fv0ywrRyJRXGGfbgeRD312K92JSr5ML4X4ZejXk8f9RpNCNNhoC7OJdSPdW2EHQ9y3DIDwgAgFzHhwDm6MliIjtH5FZaZo9CyO2UyMLtqUePF41wm/wvRoBiOb+4uT20Mp1I+yBzULFOFL0wp1AiefsDyyQv3m1BaMNOtxQR2Iq6Ncg65gP/LnT8wvl6Lq6OO+iVp9DEkCBD6E2LlMAJ/7j5fimGP2kunHPY2SaCbipGg9snMBkuWJDPZKFrqseJv2wCMAUYcl0lJCK16G9jGvYaFp0dyegVQKx2eXYF1+SE4uO+XLlxsgqU7iz7WSABvvY/UcH2f99tgaJ6RoPqYHgIyiIMF9a2IAIk5YDQEgLAw/+Yln45h1e4ml7K9olxuGEy2giFjoW0MgEtrycgJxYn4ZDswU1Lb4DZeh0ZhEqj4hCcbi6kU6Gf38eQ95oi1BlVx/kx3X31yanRWpDPZL5zoSu30/mGPx6+s3SnI39TRDWUuuJ5VJDOvKqFZnUGtl0OSCIiFSpDTRmrKuC3u7qRLRFK1ASVPKyRRKLGJNIM0HTqs2g29883SxMn28XyyA//KX7fjAh280wTYpVQG9xTco1InZQ9s59TJd8Id09P6maD7EcWtmDOXpbShXp5EsPgE/v+K1ArZ2NwDhg5UAhJ3HT33697jmunHNG5FcDa5zCaGD3Xv1J2Y9zHuvOwtDaw7poTeRWnrZj88QsL6rDlNaJHEKotsqYvQLrkaSVrcDw0oDLa5ANrsk0j1E+gV7Zjg4jDJAapP4P/8cZoDsOrDrtOL9NVrlLTqVIAAprpAQP4qRaWjgVryLPTb+Xaph+xEa5a3IJRFpTuSezw4YldC1DnEnuveEzh9ozHYxLBSALF2Zwdr9i/jGtZ+wpPJY4tvxHWE4qjMSovumq3yYbeOclmJdby2+WSDatEyayyq+j+sMEzGH97Tf1/JvPK4KQLzJoOBAJ6BKf2lqZAf/7rUDReFRiGBsM+ugQpsXnvsQdIkF3NjG6JuCvwQFuv/IaV0GLBWQs+Nu2+yNWLH4tcwRK8rDw5ig2YZMYmpGSw9pVp3XjZdrsqERyAjewyYAqajW4NXwSysTpVY30Mb5kgEHpQra2yJHvljLwLPYBEXIWo91NB6i4xR/bjzj8Q91cBbBjqDSdB2Kw1cNdNbvMPF0eCqknDWRfuT41XmMFLxyEsXjbrKD7gatbJqDC31epNJZafCqI1jQUOfZY1aJ2CMHtW2SAZK0i0+iXq90pszLZ8csnuh8i9TApg3OBooAaLCj0USi3w3nn2Hf0fee7AQgndcbf6YTulLzXmxqfmdRj/lEYmAVW066Q74AdDgFKI9Q9RsB8ndOm+d08MaVrpbd3C4ilwPU6dQQoSNXy5NOkMoil8ujMjOlN5BrOkIAIpQrjjpDFy4dvSFlNqmyL+YywH93ENRu4ZVHfnm3WPF+d3obHqrHNqxR4dnhitVJKRlIpvDs3DLsJZqJu/CZC66GOGFJgBl5+Em8/x9Owl/91WEieqZ1bc1zJgTgBBOEHuoXgQk73mkckBoUEPDcUy7qa8VLvjFFc/XaFP7pH48WEarQekgncXF/dCkF40T5t/5/59E+IjeIkwvLxI2LLx6fX7FLzI5XIC8LAVX/42YBhYC4hjFxXV2j+k1AliuFiKBK3L3Iyx/H805ahQ9+8NmyHRdObRWnL33Nb3/iO2lx748oZRTOJhI4JFPEKcUVYr/73g9cjxtvuAeN5hRyzSqKS4x+FSZGGyfUC7FuK+hQs8MO4bJkCvtn8rOCjrvv2Y6fXPkAbrjpQbGKbLQrQLOMZcVlSJPSw8klqXksrusl1TfUOdmMs3V0mmCUJLcJNY0EtRgRNYoiXjkXU3j+8/bCnmsZvJjEHnsUsTKwMuYx3n/fJVi+Ioc0PfmDV2RJm1Sa487colTewIcOnVzizyIQ+cmVD+Jr37xPs0GE6qJAxJ2wwo5ypKewjps/JOW9bEhYOJ6fj/L0VpQr00gP7oefXa7Tnl11auq3inshe8NvNuHj598hYmmn7rjjUeX3d2PjyJWotahx63yYDh90Ioaf9NwOgTetuOvlHbjwWy/crdvdLUZvCe0oY1O+YWTyS2US20+M3pMBUp3Al7/wLM0AWaQdbvfx7GfFW0ylBSAxL4mBjzx+jUYpsOJtCrBc6Mtdtwj8z3jFd9GobkeuxQDavfT7zHRCtExRbkfnvbDQ7+z3fuo+qlOjFrLX/xNno2C5SPzLV59nz3EvHsN+tfPMTdeghUJnM7Ij1q7fNvTjrHuH2qxpI3csdrnV8ScOOvbjprQgbYo7hckLPi9wrWaQCQDTz63TLmwKAzRS0Hkmghe9VtC61sQfKbNx6SVXxJ2r+k3QgudLWCOJTbBPUJRaKsWeJbUzLVv/MRRtuwOo1Wt9timdzqLe0DwuKZvNolZzSQgmdL1XGlkCS5esRLPVwExpKrDFii16O88i6pDwjgAAIABJREFUz0coBKfLoE2NzdBEDpc4DDaU6ipARQEGn2NOgIs/1641OzbR0ZL/4WtcN2jRa8/fG1O5/HfsvEbXqNO07PzIL3qmiv2O/Mg8xbp6ADEQTYir5L77PRGbH92IUmnars143RCTCdMqhiGFfCbJ+XD2T1SrhADH7y0HZF5Td19Xvh9+NP1IhH/6/RldwN2PjHkuO3o/8Misr12AOnbM8/eCMywTkHD6YNzpaIqgV00s9nb0Jf9u9Cj+b3ZunbYlhaztsIjIuztXdhblswhc0lixak+5IXaMbdFQwhAESeYIRecBwOE4MRSWcULi+9F9GIyf+cKD/gUHr3w+Hr6nNOuBqj2bieUhFYBF7exWqLxRSUHpFIuHdrN64eaTSTwjt1S64LQWPe9fr0JzZgvy2bwFq6Xxtrcfj9e8Vq14r6vsECesXrGzU7HiiYhMRpBAMZHCk9M6iRAr3ioT16eNskQnLHWNYteiWSsJrezVrz4Uu0MvwW2gIJ0BhaPNGjY1apgQ29I+uQ/RkD1MjDfAZjc693v/dEGE++wgvuUdV6LRGEequj2iYGluRpgcXhFgVZvZji99+UU4+MAVkkNxleWcLPju2MVf4Hlfk87ixQMrhU523Y2P4t3n/hyN+iTajSnRTHR2hskHJ61GxYecPpDWUDcr6Csuf3kUGEgtEq+lp2QHetK7WfD0Ax0U1yaZ2p1IIVdcKnoCCfWjTa09jBuNigAR+c+87l1r4PkEIpa1vAJ171G9hFvDtknxE5rS9oimJIRFriOZIl7x0qfhdeccI65b/komeQ8xdTpYFBd1/AlCEmDxJ7xnALf+YRs+/NHfS9FOBykFUuYyZHSC8KHnE9+OEku0I5rOLeLz0ggq01tQqleRKeyNn13+qsdmAhK4N7Gx8IpXX2VuWKTu0L5Vu8Oph6tIPcJzVsdI7TZM1O5Hpb0drXYVK/Y/DmsOe1Ffi9vPfuoZEki6uwp8T0bn8YzE6LUdmowuYvQVSOeXIE3Q67Qj556LNWj/DJDdBex6rXhHkUNVaWLFVUhxPaEVb2Omy4q3y6Z+Htdmh+vW6d+TqXeWrltDa6L09chMoY8z2Dy+Yl5vmW3qEf7ycO5pWJs/qefzOgEIf8wnjRZxTg8S2rQ8y60w9iag2O7zvaoLUUAwVyHer+NqFBnRYBkAcMF2QhPMYxtaAywdk02zJJa6XCceUaveKEhCZ+qmjGllGdU0uhY4rYQ/k/jyaJKie9W1bz2FrBej/r6wmo1LZm6LOGsJpUWdkyRvw45zVHLLvrDIJ6ff2nzJFIoDy1AuVdBuUXenVFPJnkml0IhE06q7EFMbMlAs/FMvAPsGFsbOHjBBt/xUHNrsUrEJgG69Fsf8Oe18XdsR7qX8TPZDqbwBJAxAaygCpzYvpnSF2xd8YzR8ccgabaB2sLqaMk655c/0+ui0MdfpUSc1y2hr7QQmW3/CUOKIrqJd93dwcAiVShX1OpuewfUQ/U87zx3REX4sXQfT7VAV1Mvdl1kXINLLMMgRcSAaua31u//i215/6iBnXsuLvHum9SA2Nr49v18I3pVIFJaaDa8hP9407BiH4xsJKjQQIfehuvQIUJAwG4YfWaK5HABbkCTd3O3H+mybhxuijeLQMlQqWvzI1MIdCzzwRwKWLORQOtqBqIcXKMeFguRjC7foGw2AHPeEt+7civfoIbQH9IKUjqdb8dIK9aIXS5FxfWUCpC2RIuUvv8RnAwx0hyIXnzaswsN/K0fyW5BPJ8VOVgRDzRp+e8t75SNvrI5je5C43m3r6hORUKSeRxIHZgYwmFCaFwv2ZGU7ioPDmp8gnGOK7Em3mRER7a9/dZZ832JzM2a74pzF20+k7YBJ/jT+vQQ7BhqRTDKJQ9NFHJodjGx4m41xpBvMNqGzjqUXZwfVvpLLMEPpSCGqbMeRRwzgE584RVy4riiN4S6hgj2+L2owTh1YgSdmCjKVOvlFl6BZn0SjMYVcu4Hi0DBypKdwCkFHHMsD8AI4uv6qU6iVx3DRhXr99XvNCToaJUlXZgcskymI+47QePhn2opyW4QJekjR48Mh5r1aJyppQm2ZhnhOgdEjzBKU9y0tapUOt11CPMulraLN4XTqgi99AC845Wg5L3yx8E0mOS7fveeGd2armQRF3HxplsZNss8a3KYNCwFXPSCke1u8MDZKJml93C8BIDVkC094TAFIKJ7+wIduwB13ViO6ngjkeQ+VWsjcNt1zEAlIyksmkTlq/74hf+d//GlY97Q1ZsWr2UO78mJHk6J5Ft+hGD1fWGLBhJaMbtoHB1Dy2BB9UUuuPzZIwgyQxdKguvelrxVv3ax4B4Yl3FQ1ZVW8/m+eKFlJi3UJC53BuB5Tw8aw1gFmM4nmhEJ06r4YLmnF9C6fgd6zNx8Asmf+OVidO7bnl3snIKoT4ARCG44u9DYA4irgRBr5/CDqdQ0K7XnNXQf1vj+i/Vh6OAGJ2xbLNvi2mKRaCjyjGLkuo0mKlU41dNrm/H9+XUeZ3PX9LO+D6Qc/T6hW3ikP+fVaAIqQW46R/p4melv2htOQ5Fv4XgUyka+R/J01TVLWbdXf6ZQg1qGbCFpCXZ1jAOTyAzjo4EPxwP0bUZ7Z1lEEqyjbJjJRfUd7XurJkqhWKwoghMViUxihg9luOJtdAA23RbNXYv2GF64+Y+mEFz5RkndJs4Feohq06NMc7RkZQIi5YsH5iWBOlFjPCXVEDIwGHHOBDj/XPjVzkOunPb4WQu1Jtb0F9cQ4xlo3otreqnUun4Pi5ppCLsGAW7uWpOBvSZMok82JQUJbDBpiahav2YHUkzonhVJb0+k1cE9zc6dEEunEEApYa3W3T/b0OlK6mQHyaKjAc5VHus3GNPerXxXUDTj4dx8a+LHwP2erohY3BVERumx4cK16J8N3xv2L7YIL4K8uQpx+mNtMHDJoQIA6kZCTGXYsou9RcbtONChSN4oVFxh32BIAQhtgmlabyCW05OUCEWaJeEUTUcVqOGzVGTjtyI8syoqXxdS/mRXvH6vT+GV5XChS3a++QMQK68MzA5IezvToV5z1fTQqW5FrVzUkMEX7xyauv+ndYsX7u+oEHm1U+k9WZpkgMHH94NQAliYzOO/83+IHP7oFqI5isGgcbIq2Jb+BVrxl1KoT+OH3TxfNxi9mduC26tQ8ZejzL1Fim+KuiU0EPDhOD4GILgaFZApPzy4BAw9/eOkDOO/8X6FV34Fsqyz6D7Gtlf0h7UUnYxRFM/+BHH2Cq3f9/Tq89KWHibUsHbHW17nAPj4viqifW1wugYakXv3PV/+Er3ztFjQb00g0JjFYWCrgg8JXKULE2Yi5FjEFgwBEwgir0+LE9rnPPEe61f7aGeig6wcdYjKccGTyAjZUq5GX7yPfXalTWvzEHHx9qOhD04bPFm4m77OuUbdFqArTCdpV5OwApFLaJgX7p/773TjtNLVUTSTbSAvwWGglsrDz5wUnf+u++yfwd+/6rWhWYicp1VHINvWgIF0U9WHpnXml+VGAXpnaqgCk+BgDkEDQfPUvH8anLrjLMnCYIRG7YWVunkKi1rsmqbZtMDq/vE/8/n/92fvKFJT5JbvqMuVnZlYx+gDze8yS18XogZ2wNn36Z4DsDpG8PKbbSdQbKup3K950dVSteAc5JaYVLzVldRx5eBGfMivexbiE9bPixQwDGlfKFCRXXCkmELwWO22VF3KN7xwy7hyAtLFn/oSdAhDNwFHuuYi5zWXI3ZG0BnJnKfLhc7IeqIag3yu8930/wn/r+rnw9rU4dsviRDKv24OkGGE0GqRKuiU/v9OnJkozF61HVK76VCsuSH264yDFyTzyDh0laI3iWghy+pnO7XVNzxqSlDWY7mCR8140KeIHdgrV5SiJ8FjTyfn9bOhIv5XggM8ILzeFbUZnOKX2iFQ7mRFacqPKUMGywSplkIiuxJLOXYTP45HNsSGTRnlmWt8ju+cUKm30qjg9aLiaGxInJE6k0jOsdrEOE8KzLnkX8hE8f3outYmresPomEcoKy5+BWTJZEjXtwhnyLGKtR5awMQTJsMzHQAmEpgH7/OaVlNMJlBtP4pJ/Bn19gTqzS1osSD3Zrrn31Gr7MZL/ErXTbssgZPpTA7LVqzG9h2jel2GEoKwyS8yArKI7Pkv7rIGzvx9/Yyh/ACzAS/ZeuZKK/KGpjnPOpjosuSdbZkRnVUGmfYy3Z7Qjn+OGqoJRi30NsHmWs0MgPhbiHq54dxxO/lyYCxvw6cRHSDCAMis30L6lqG5buuwCNDYL1NIzvfyxHrXwm5GfYc5aLGI9imJXPOcfnBKY0p83xaZwBhKbTWwduipeO1xX5zbinefHJr70gml92HoVry0FGXQ3YzsT/gA8DGq34ph7kECB2byeMnAqkgk3qiNIF0bN2oUtRktXPbTd4gV7y3VSaxvzPQEDvbPHVGxOs1CD8oMYI+kZXN89mqgOoKB4gp54An9IVs0vn8Nteo4PveZZ+Pww4dxR62EX85sR7VDwNe5P7uiobBH106oanHOCSlLpxZXod1o47jnfAetxhTq9QkUUUd+aE8NDsvTxpKuOlyAWUCz+27Fb3UCtdIoLvrOWSKEHm3W8fOZ7aIHiZfR3bd/esa1S7VPJofnF5YLNcrBx1e//nu0WjNo1adRSCWR5+SDgXpmJRxPP2LvdekGS+BdSYwQzv/4sRgeLs5Or2qUxGrQQUeSQEP0Gfwzr38mswo60pZtkYxpPN4o0M5UmEJlV3nPtMBpF54z0bKAvhgEkqpUnRnB+f/+BrzoVHVG2110mrkWtvBnTrvhv13+kwfx+f95QEFI1Hl2j3NbYzo+uAuA1GZQr46jMj1qFKx6BwDZXZ367n3zov7hDVN445uv1etGpghKfWOBkL63guRWtyDv/ISIWsqCQah9FdSqk3jpGWsiK95dzdnwb+QS4m5TsRh9MwpFm8RSjC6WvDGAigoAmzozA+S5JyzDue9VSuruAyAJ1BtasEmAan0UCQEFqwQcUZehWSANMX9wK97FfL9Mmptp0SZ986K7QSted90qDO0pmhOx3s74BMS77PO9skPQPDsQmQ2AFFKrMZTeG/wznxpGIRk3N3wL9nhCHqmhSfzgpi8imWIBaOWvgwCnt9hzQ93NXAvg91NIRbFiPSTNyDKsHX0FD13739MJt/IzmcbwirWYmh5HvVZBknWAFNBxQFynBoCTCwcnzpYgKGERrU5LZuIdN4Kigta+U8CD0dBsu+NdUf2F/kosRpdt8DR1aUJ7Y8OwjDUyQyG3fFsya46DSsPSQ8ztp+m+M4uMh2+HWKlYJpr2Ei6ZwbLlK9Go1TA1NWF5KZ3nxlPNXQfHZ0Ak3JcGtXfb9YsiOpxNM7zod1crfY9tgI5eghf/4lOS+J85rfUaQ0vMAOiZha/DGz/mMv0VJk0GuVwB1cqMTC9dsB/XLNZk0q23/6vbQHF8qf0XjLf+F+XExs6GeWTXbi6urm2WepOdUyv6vfYkSJCmu4+NElbAc1+YmWfrs+fUuQ5aWDwmI+iWMMhFFTSWnNoX/a5db+mCOcba+eI20WE1YgxpjbKgFyl9QyuxavW+2LThPskli4YCC/qg/m+2HBDeU6GAnBMGF0EZz1F+38c8gVDOAUr357tuJLT5Mr6gnn3/3OCACAChAN3sefkeQZl0uCIwqel2iRNWVzfbkmNjgXsQd29itVxyAO858SpseaSM7dv6P6g7skDI+w7oAK9/7QFixbsQzYRPREiVWpPK4rVDq/Xh9/Svo14bAcpbkU0PSEHIReDqa9+P5SvyMgF5oF7upCj1TAo6XbFI8zokM4DVDkAuuAbt2igG80tN9MjwqwHz/1YnLN0nnRJ8e2qruHs9lq85g+gCl69DMwN4Rn6phBD+1St/hEZzAu3qOIqZvIAp5mYwdZsTHR/Fa5dau7sU2bID/9QjhvC2v3s2Dj5ouezjz2d2SJhkowNo7foe8zxz6nFMfolQ7fii5e7Xv30XYvBRQrbdQnFwpeSysAijhqVfIRx33bVYpLalPjOOUnkC1VpLhOSu6UgxZTyVkklHD+hIsbvlYXosVhmuxz/tP+ssdUpKuxcp72npwq3JrcGL/GGCFk5smLJNgTNpSjNjMin410++CqeewlEzdovb0mLOloMQ2mB/7F9uxu13VhSERLS32UL9/v8BQLybLqnoL/6RNhOYu2KaFtGijTWQvmum7+GpHzeEdsaopWJzW5UskJpY8WoA3WLyLmY7Fy72VgH299AsbegSoxNA2QTOKJRSZDnttToFzwBhtzSTYuG1wIdnv40zpy6CgvPOvxk/+NHNaFdGUcwPKU21w4p3Ej+85EyZEC8GWHJre6x4afubyQkFixNQbaIwId4mWXZnKR0nqma79kSBfzgtjQwUut5JIHfPLz7Z9zTNRrsK37z2gCJ2NB/E1bdfEjsHybapNXW0EngCuTzX5QEfaDT9KRjy04NvSSSleCwUipiaHNeOf0/ByhrYtHFBMSbMAWZZiFV2ylQaFtIZNcLdYVML+bg772nrXiBHs4XYPcsAi9KpREGsUxBxyVNTC9YIDjCkQx9af5sWwve2s+VlGyin2V2buE36LoI9BUT8mVJexQqdAEbcmVjHM03dAwetsDfal58bye7gBMSyy3g/yb9JiUd6l26dHBn5R/27QQ2r9eN7T7eKExJ15VLHrvgYKu7QiYmCSs3QUDczz/wwHOAgztRBAkDBwFH+np7ziOIV3f/B9WQXitiO5/KSRcPzoVQz/10/+vp7/L9NVDHdvhsTrTtQxoZZljE7Ww5COkwP7FrxiUW3xsInHZadpwc0BOLWlA8/29dBfxtBCmlbEaD2s0Ig7XWa3ygWqukAW97a0qmK20PL9xswklPWrUnqcxhIrSZlOTskABaNyV5Nd6TNWrhLoeWAUAhumRp+4ELUq3eeggbP8Ijs6voIuFyfIRMCUqOs29DPvSryrLODxQPO9wv9ikAohWxxDym26jMjBpQ4tetHpwmmNo4mnYLFk5hI4oMnXYeRTZUFW/EyN+O5gRXvVyc3Y9sCi/UliRReMrgS+wit6D7888d/iubEA8iYm9CZL386PnbemXIVXBPlZ5i8zFywuhPQw4kIAcihmUHsmfJ08mvQqo5hMD8YjfyFAy+LZkOEwqQq/eSKV0TiZlrX7obH/E5rRO/1xa5YujDw70NISb7I2nROPPQ/9I+/lNyMZG07BorsVFIw6vzpWMwqI24WMLRPZhFcnUS9zEJ4FN+6+A0CQvii69dN5UlsazI4atdedLliHspRuUH5z18Uzn/rojtxw2/uR4uZLo0ZZNFCobjcaFcUgDPV2qhXkQuOFfm2WHmqN21BfZ9qlSnUaiVxPhMRoYXl+bSDi3En6KDo2jQPkm8Rc6M7cxjmdyyiwCrfxp7jTiOAMaFdPe3YfXHB514hmo/He/IR7k1YDHKK8Ka33hBT3yiilymC+ch3HIbZAMiIaEBm6pyAxCL0xRSq8znq3P5Ggw/UJC674n58/ksPIktb7Uxez60VpNmbJoFm71XdOLSI1koWIa5t46SQRgFjuOzSM+X+353nJ9Q/sNC/5Ac3Ii1idKaOc9KwUnRIMgURAbY+IxyA8N49991PwvNO3mfRGox+xzXUqMhU4oJfozWzCYXsQGzFmyoIraZZncZFF54muqvFntfZrHiLQ3tKbks2xzBVDSN0PZKmImtX3kPcnP7iORiuZXCDCCkgndoT7PjUlrux4daL+15i8wUg480H8cs7fqiUzHZC7V4tGFwzFzy12wTfRtvsxBBeNAYuTV64IImBwaUYGlyCkdHNaNRJObLCS+oQKxzdnjxwC5LvsAwIfRe3gfeDh7jF+og4kI3PGqtLrPSODpAU82bB7RaonnNnHXkW/2inZXKVJL2qxmYQC974vouSrUOaj9Ss4Xu0iOXvqrOVnEX9w5xJpUTkZ1sekbyfWRA+YRFaU1SxanktDloGUElAcboYbf1pnZ5IoknQJsJ2uoA5VFGxu/pg+axBUjz0GNvmaSaSuo2qRiLuzuu7Aktee0ZJvWuuV/aE69xfm6ooxlPKHq/tVStXYXR0JLa17ThfCXFQ5P6pHXDcGNfv8Ca6/ntrXqAjuFXCyVtIv+qh2ZkeOQQj3niXgFyTFXBylcljYHAVyjNTaNQmYulCtL2B2YVMdtydVgN1RW/t7pQd22fyBbkJ7D2y/wq61VTKmvJsQFreUlTTh0ZRArRMux05ygbUsO7VJKIULlxlawDE9RN2ICOFvn2pb0SoyeBGkP/W7yXOV6H43G+qLicR/1y5Zrlo8PscoelNxQ7HkhUHoUx60NRGO5g2AXFk6CKd6OK0MayEHRp3jxOeRAqvPOw/sTL9ZGx6sH+nsF1Iob6uly/dbYX6velteHCBmgLu3br8ErGrJQf5Z794AJNjI7LYHvaUA3D00XtLobapUcV1lXGUGXYoLlsxlSvK0bAhZpyrkUAukcBTskNYE0xA+gKQFOleDRmnUVvwsY8dh+c8a2882qji0tLYY5Ye3u9S4f4J8LClN51I4rCspmBLaN/zvi/0Kwq3qf8oEnxIboYJtwMLS1m32Ylv1oW6VGfRTj1IeYdMQ/7zC2fj2GP2ijaDEyYmwD/cqEqyPZ07dvYiyKPYf890FvtnCrKt1N74i5bBl/z4PnztG39Aq1lGs1kGmhUwCyRXXC4dT7pPEQiKDkPE0FqAdRYQngpN9yXuT1XOV6MxgyYD/SKeKQuClBQwKXGjUj6vOj250NoD9jzUK7TL7Kd9mO0ohCWFHquQqqgJ25OSxVIrjaFcGcX3fvheHHzgst0mct7Z+Znr52FR/Ol/vw3X/HqHiP+ZvRJy8Lfd8yvs8aST7aO6AYiKo0WEPrUZM43G4wJAuDE+xWEq+nvf/zulbmaLHano6bvKSI71TjEbB+TRWqtTVtJQms2qZF0wC+Sib52yW6145boIxOg03Xjj236M9sxGFPJDFkw4bABQg/ik48lCx+y0az0ZIAt3oep/LWhiu4vk//7dV6BR2YJiOi1hiQwIpFaKL+rJPnn+M7Bu3ZpFu4R5kv2990/gFWd9D83aDmQbU1H4KAFIdA6DXrOcJxH49tIvWIxK00Ec6Cwos2f90L3fXQDk6jt+aD1xzS2Q81urWPEbAhB9G9c1ruy6prqrUVBcS/HkxZVNN6SYJYedRVNI1bIzaUYXoTnG0NBSzJRKmsDuOjVpxvO4aBipUolItVJqqRbprg3x7zEZs+d4WG0RvZ+bEFnq8i8uwnddinegA+AUZTg4+FIxuazzRuUSgTkdr5LBVDl6DKloXaCoTZiWLBtGJpPC2OgoEmIh7HargZDaRenRNEMnI+oApqnvHlgoblXh9CKKFrRzllDtSDaXF+BSrVJX4vuh92w8NXECm895FASl0swe43NM7+F4AmVTBLvudcpjjQhO1RMlDBaXolQqB8yhWKPCfUmJZb2CoAh0xAoRNNqTmGzfgYn2HTuxidVtFithd/4K3dGcGsi39XNblZ+HuSp2fct1Y9ERfD6nc1i+Yl/5jO3b7o3rZGvidaxZUUMhmHLI4ton2iL8Radoye/H50K2z82i+BkidbCw32ii4vtnUxb5DE8415V9d75iEbq5wsTaihjxKirnqpJTGpToKojOdASolUgQmOIOFJKc7BvsPELbCeevyWeZnzcBjY+kZGyUtvHPEuHBt+vTlqAe2ALzfVECu30HD7QfULnZjVuXSOD0g/8New8ciw33L8SKVwsrTgu+c/Hp8rC+amY7/rfaLbjxk+2nqPfvzOpwZ6R+J5LJ0L8uj2Mrw98CV6jQTUqWVO6WUbL07wkUkcTTcktFe/B37/kVrr/hLpmADBWWaNE+sEpzM+ycsZAln/3Iwwo4//yTBfx0itF3vj9zaWAWohmxy1xsa08rrpTk+G9e9Bdc8B83Cfho1yYxkMur+5VMP1h8GQfeBXF2rYnwsUkxdFmKduonmGZfK4/jtNMPx5vf8pweNynSsx5qVDDZbMqxj3tKwB6pLJjjsncmJ+ni3S/qPB56eAo//+V6fP0bt6PVrKDRqsiULt2uIpsdQI7Wo7khLbpEf0AROPUX7Ly7BqGzwNfiQ91COFamIL3VqMiEh4ukLPcEqGYrqwUJzRrsM82i1WmJvZQNe5AuakVx3YdqpWjfS7oHi3NOPyrT2/DaN70Af/8OddbZnfSeRW2u/ZJ3pO/88xje+w83dxkA6AOzNLYeAysPsN9wANJJx+T+0YZ3ptF83AAI7YWprWDz4oyXXaHJ4rwHglT05KYa0g/2Tod7qKWS6D4jWSCf/fQzzYp3cXkXs52PJu2QbXuf87yLUa88imyrqsU39RYSxKcA0HOm9L6lPmUC/33B8TjowGWSLL+YHI7Zt4sd4FTkrteobosT22nFS5qqWfF+7J+OkaykZLIlU5CFvkLXrVNP/y4adMJi/hOT4V0Lw1BJsd/WAk4nuSzyzAxCnonWe+MzMZWRY0ZNF6edQqmU4q2XRtgLQOI1fb4TkJiCpRMG0oVJSWJRGYu22W1lkaulQlK2U2k0qodIIdGm5SttWM0NKNoUz9vQYo37rUW6H22bBEUUmHgqsvfe+2PLlkdRp8uQFOk6YUmyY296FJ5LBSDukClVZKwFsMJRk729yHKwpPqUeEtUAM+so0jFYFQjL0BF6M5tMbqWAmsr+mWaYuF2Rrkhu0OAkgMD6ZqHNBvfVDpWDciDv1Et6xSC390DpqwUdyAinXB+hgnYW3UBPMYpi+zK42vbJyFGWEqksWTJCtFX1GpcW2LxfkSzCoFFMJHhe10vosAxfMYBtfYYmolJzLQ2oo7tqGIETZQiMXMaRaxJvgSFxH4hZ8v+t4MuL7T12ayg44/zAB197uZQ39zvZg9BSfjzUFvU/XtC0TOFJWgAAAAgAElEQVTjJKFDDyCRaMjUpkMf7RrpaDLYJ4Sw3za54LwfOIhAfqBJ8WvctSZsVIYApPs7pOaZ57YscIFMJPJDWmvZxar6CwMVRluKckDcqcqRnvAdrfvrACQS7YRIzehb/nk+EnLBubsH+Pe65a9bnInQhyerpoGDPboS57P595A7FzgIuGtBIonj9noDjt/nbDzw59nV+vV+Vrzi6jOGCz57Io44fFhseG+oTCxKS1BMprAuO4R1+cGoe06RNFPDmVvBYljZtRSXxzkaDkjCiUioqWDa+vMLK+V0qg3vBNq1cQyS30zXFbF9HFLRFpdBcVgiD3w7/u8nTpAU9u2tBi6dHsHWBdLLFnjd9X07i/sXDazEAZm8aD9e+spL0WhMo9mcRqZREjvh2DmK2ole95jOop0WkNrppYaiUZnUDIfqJM54+XNw6qmH4tAnrxD6yUJfnHSMjJSxafM0PvzR69Ek4OCkolWRCUyiXUEulUFWQMeQaj2YGC56n1wH+JDbrw99Qsbt5sDEhYoPPX94excwmpwIJ9knKfEDvT/okG9c6C53vd+cocQ2lfkYBHqkXlGcPYJStYyLLn4rnnL4SivedlcHe9c2212QREvxkkttGjWkOhxbf3j+eI701QlA5FpiwGZpG8pTW1FuEoDsh/+9+Rx592KpOvPZKz7XXdT8pa/cgR9dtlVpfOF9UE8ge/Nkz8e1l6VQP2Kgr6PX+R9fF1nxZlKBHeh8NmqO94Tbq9lHP0O7/CiKxVUCQliASyPBdVz8LAZl1kkPm8C3vn4iVu+x+8Mdu/M5qMXLyFRC6WFixQuClAr+9m8OEo0c6TV0CYuYMvM8NuH1dtxzvi1WvO2ph5HLLUOWQaBZv/a0ePLJx6tffRgGB7I4+OCVyBfSWDVcxCte9l3JciDwEDe77CAyMgFjUeNuaF5Y6gbONQFh7gfzP+Z67X3gADaV7sQNd12hAAdJpLN5DBYHMTkx0Sm2JQBx5YBRT6TbLZauKRQLg2g2m2JJqo1GE4RLceyAoJs5Ya2gDtqLdZojulKg4bDJEfUZqmng52pehs44FHyozCIAPt0i3xiexL/jKwKbP8HUW2nmrp1QbUW8vobrLKcdmrYuUywG6HIyQNG0d63jLMQgVyXg6lPL0TS6VwRYmNitdRhNSIRaFWlPXKdDV60MUtksGpWS9pDFTdgyRriZLuDXT4oTz1N5rFmzF7Zs3miOZuEUQ3Uk+ooNVFwnwmNRaW9FvT2Gans0BhntEhqYn2MSJ/nL2sdgeeJYJBM6nYznRXp8G+0pTOJPmGjd3jvpsMmY6ku6XmEN6z8SmYE1xTvOc/y7CQJBNggaVZuahMnnDlptCsLvkGmDGyY5nYk1rRkliZtsFqiX9bqMoi6oVbbPcaDgx9unE76N/UCEO8f6vvdk8tl9EF7/cy0IOwNo81wX/W2BDS+tcC1pXDhrPAmkMHWPQq1tIQKXrsKte1zMnQ3ABBfJlFjlBRQtEZzRKUDDcGwV1n/jgeWJi4oltvxZPDu3zzoj4RQlmqCEHFKnkiXFivfUw87FvbdPzXqoOvnSukCQzsPC4x/OPQoveP7+eLheweWlMUz3O6HzPAlcFkk54iPfRdGzUaxmDyR07QRE+3Fi3qhLz70YjeY4EtUxcXgp8IEvAISuUTyGxHSkYbFrPSGC4csvfw2WL8+L+P1npe2Y2oV9m+chiN62hODJbGuZmfHR825S/USzBNTGUcwNSnGQJY0p4E0LFaGjeLcOojAXGkJVIghhgSw6iuqUFMr1+jTqtRm0EkU888SjcPJJB2DvJ2gwHoueXC6edBBolCsNlCtN3HHnNnz9G3+UwDfJyuA0ArSaZJejilS7hWwqK25j7E77fzLxEL0HReDx5EMW077ggz+xKYMUJnxgaxdCXaqiJV8fXhG4d4cS+3nHg3thoIPFCwX9lcnNqJcnsPrJpyA7sMK+2SlimpXD66jK6UdpFDNT29DILMNvfv0WDA6yW8vCbfeObhd6ffn7+ehsNCiQTIKWtp++4C8CEEXM3beICwCI5JuQtsgJz4hQsKrtJLLF/XHb714jX/FYAhB50DbZfU3ixt9swnmzpKJn/lRCYrzzYRta8UZmDZw0VMbxjrcchDNOP2i3ai38eHemgX8PjdJGFDJpnYIUV3W4wOma1JRpN9ekH19yil4/KQZULpxfPNs14lQ8yeY59buo18eQqo6iOLBadBlixStd7hqe/9w98IF/eIZ8VCJVV3niAuB7aMV79HEXot4YQ33HPcim83jfB1+JwSUD2GeflVi6LI+hJTkMDWRln/u9jj7uW0BzOwrZvIaI5pchI0YERsPrE2Y4FwA5ePBsFFN79v2uwaVpZHNJrFydw60PXY07H7lZAYg8/kltUqCj/0/1Aqo78HVH+ebOy9cJje6XghLmZATAIaSNRG6bQXNTfiXM+PJiN8jgkLrFqTCWVSLUJteDcApj2yhdXePEm3aAFK1oB0TzoCLqnmZNREsx+pJrHgxAxr9j+oxofY+Tv4UuJn1TtTtXAOITgsCa16hgndvQNUmwgEcpv6xT7YGLERAx7U78TNHj57SsmH0cPln82eTUKM228HGcHSE5p5X2ZtRpX9vaikpik0wxatgu95ALyXVa40DbOuo2tYtSwP04yHvTpj/RU5DGINYkXoQiDpTzVGtvxnj7Dyi1H955CvfOCmc5AA52wzw5lqGq4+CzXl4y0bM8mmRK8rXqpOMbYyFukBs1URY2TquagbY5iUQqBYb2RjU2a2A6VvE5RCc+6eDUtBZ3EGJ3UATek9QiFeQZrA5bwXM2lDhED8BdW0eT2SJaDFncHbWhnHvJATEUxMJUrGvtJnb05D+PUJTtRMQn67S+U4CgnMzIskvSlrmIc7rCoCc78OJsZTkgenb1GMrISvmtcoL43ZFLgF0sPjEJl1A5aTxAwQXlP0/lsHbJU/HaY/5z/la8kROW2m+efMJKfOAD+kDa3eF9vpkClCVcx/IxhGqlS9BsQIRiaKaQPy07hDvuHMM5b7gM9cYE0vVJDFgQIW1fhf5DKp00PFpoiWMUpyA78IqX74+3v+04+dlt1WlcVx4XbcRj+eI+MUH9uYVl2Cudk8A+go8bb3pAbGvbtRJyiaa4XmnBslRoZBRzxR3/zq6fLrLKU5VsCqMvsZhmACOLSBV1z2huSKOMBqcLSIOdDX1Y6nUaYV+59rWoE/0FuxrtKpJMc6UFKv3XRZTIrA0FG6rxyMu2pnn9p9Q1xQPw5LbqAz5Kow9iYFVMAdI1T29T7TY5d0H/lAd6SBNYAOhggcLkeIr1CTI4JapOjQrojl9tZAeGceBJ74r+yTNDRJ8izldTAmKr09tQKo3ijW8/E+98+9MsX+Kxz/tYyDXqRTHDCd/+zusDO2cu/BasGDQ9Yt1EHLAoFKypLagkC8jm10YAJJPmvj5294x37ztT0VmAcoLTmYrefUxoxRtnvWiqO7UWrztrH7z61U+Wty8m72KuYx8W4C5GT9W2S0MkFqNrOCTvI3Ed5HZVxvHLq86Qj97dALYDFNCKtzaCRHkLihTH05kqNyRURgabcjtuuP4Nsh1NApAEBbrx+rxTSB+4bm3eOiPPpZUrClEQ50KuWwKYRmM7Uq0KBgdWKBW1sAwZ2jHbBK97Pdny5yuxff3v+n7Nk4Ze19d6l85XS1coWNgxPYJb7/8VHhq511ywPPBPSbMOQQjohdYj65Tr2bxTbn8XAKJFfzKqeK24lcXNm50eMiz/GCxDpnyXdZnmG1ZHhA1KXwsjsBLTWxWIaOEvT9fIscvWYQdEES7y54oBJmn0mIqBy7/sr4mf/UKI6nejfNn+xgYXFjwYWa36PhqZzVO5HZBFa70mmitNTD3SJB1dClPmNtCgQil7CpxMG0F9iWV66GRED6esFXYkpJ6OfmZrlxxfMyZqt9Fs11DDNgEajdYEZrABrURNJhoEPblCEcuXD2Pzxgc6LXsFwLlImxoLTVGnkF42RoBBcJ67gUIf4JDHnmhgat4TFN3hwFZ+tpsupFdF1083ALGmd/iM9f8tgh26uLLBbg16n2SE3xnStfz9grBoI91UQwqZjtnnsN5w8OP1gtdlrDvyA2jQCMHtdnWH4+DuULTeQ9PyqeA8V6IIKM/z/eHb5FjYMeK/S8PEAQh/yImGexiLgNX9pC0d3XdMKmG+txrTtewD0+klcjGWJpnC2TAPYgtpSSSQLQwikx9CadySJCVoMPBK9g12rQn1HaL+t3Gpv9/Bj79fAIp1rZ1+FS1yJuRLppFLDeE9J/0Cm9bPYKKPWFNuBaEr9A/uovj0yp+8Smg715R34NbKtEww9OWFoW/Urv09BCIqpQtyRbrE6QOpFJ6dWybFPL33P/sf16NeG0euXccALR89AMxG9roKtOQhq5MB1bh85CPPxgtfeKDswL31Mq6d2SG0rMdi/4qJJJ6eX4Lj8jp56AYfrfoMMq0K8kV92DJ4kOAjCpHr0/GLt9OnBipMV10IpyGmo6A+hLqF+ox0D0TkTY0F09QlPEt5160O6z/NKWHwk1AhxNJWJxr8j5oOzdxgsqzSrJwe4doMPihirrYtFMFNOvbgbwQMrDnstOBfHXzMPkXoDNGbuywa33Abprb+BaWRB7uAxuyLyvBBJ2K4R5htugiC2CgdnLSkBL76lXNw7LrVi+bOd2+JeML7S0KsFv9yLQWvt5f/9U9US+F2yH0naoFw2wIWCUDK05tRSw0ik9srACAEpI/dtGdXUtH7W/HSNGAssuJdTN7FXGeCR8KtaF2M3prZgGJ+iem5tKkgEygropiC/twTlkYZILsfgMRUtsiKt7wNBVJiBYDYBIQU1co4rvjJ62QyXE/UKC4IGkGav8TTzQKu30smbk1qIQLr+j5vlGA2ghuxNtXv0PJSgxP5cgAiQabUj4ib2HJdE01HIitKQBtZLAAZb67H1X/8fiDhtD6librj6Yc/9jQ0T54r5o4UTUyczpNIi3aFtrkaTugdYmo0/PkZrokuwO99jlJjETUZo2LdtDKRSDg+J+qOxcmnp5q7vsHpWdHiovVyZDUe0IpCPr3yaexxw3OnnXEP2yMlivkiUfq3VPl+rOxpzucMAUxSKVPxhMkzJ+LGrljxBvkq2nRqSx9Mk9C5zTpx0s/ihMn2yaZH6vylDV2dWnG7aRag4nyS1KqtEczgYTRQwponrkS5NoGHt/4R7VYFfB5rRy4OJqQeiDiMYLBAWt74aDTl4DQzmgrIafV7IF4fo9wRL8rjUUznXRIW+X3vHzOx6Pf7iYQ8izXQMQS0gYPrbNoO/y7/ebSdmpOiNacHeTtwtsmFGR/prtv7hELH0G3+vumQvQkvnxPQCx2Qs84O3awEfbrMgB0aDwIPzEc8IJyf5xMUb/rLPi0QeCz+cRv/ZmQ0xeepbmsiMbCyLaBDCnrmblg+hliA2Q3s+gtHsxL4E4T8eaZHKoOB5fsjm2hhx9hGgA5AfuDEMast1nVcVFnwCUpkp9WDBH1THfH5NvHvbknmi1wE5Z0uZrqVaHd9kuKCt7gr+cEX/H7OLJB2Non60xldb/QLKVy1y1ub2YF//ufjxTWKVKUrZ7aj1I9buDtOWLx+dAb4mRV5CEj2TxfwwuIKCb47/tkXodGYRJPBfemUdBtFgJ5n6FVBCmddjPVB4OF9FGuzi/2qs47Am998vCSyk4Z1zcwO3M8ic7bFYQH7ygc1tR5HZgc7NDB/unMM//PVO6LJh4CP5gzyhRUq1iwoX1qzG2ZzjiLenZZi0p4MNgXxiYhlVfB8UmhOMNKqotmgwLuqwnXqjExv4d3iaOTMh5J0mSmwpMuU52ooEFFgoqFiHhCn7zFfenchmYVyRfCx9a6rUFi2Fvs/6619jupshe3c5TjpUVNb710w6Ag3YO91Z2FojXbJozG+uCkpgKWbmtCSpregll6Kr37xrwWAUDxMEfFiXjIIbabE/an7lUq2xDZ2Ma+wiD/p5O8Els6cIsSWtuG+eiq9J7xzP8tTW1BPU+MTApDHdgLCB4e7OM2Zin7rNBLlzuPTa8VbtcT6Mfzspy+T+313WvFGy3krKdQxTR+/GLXKJuRaNaFhcbKZETF9UR/SrZZcT+e8Zm+86q81O+axAEUSlNiygEC34s3k5VpIkabKCQjXfFLBLn+ThMNWE3W0kiwENQWjZyIdl6TBZRmfLwcYDjb0Aaz302wv15Dw5w5ASEkdKCw1Ght1NKQQhnq4wJVvEROQ/Q8ZxN0jN+G2B38jhawOBrRhxUJOO7M6CaCFfEsABWun2N2Jxbese/IDBxg6daA4O5rUSH6Ht9fCMYIVSB3aDM8OC6hKWsbE9CWjoro2zp2XfJStwM4pRfqvTlfSoj7eFro9heVEVEALmKDGhIVUMJE2FycVwvu/qwMhi3H9btVruFZGZkQU3vskQIBoEm0eJz6fzWZXgwG9k29/uheyW+HK4TfqG+10KTaXnzmVzKceJjQRyr03F5MoYz02NC/WeppJ2Lklcu4braq8r90wfQKApSuGMTk5pQ22REIaeU7LEZtgCQjkVMYspV0sTzF+NOnS6QJdGxukIkmjuWtSEfzdaxY9DGHY5TyeAn0ADJ/hfObP+TLac8d7yOIRYXkzlg6I3KBhYMDCr6MFsIFEJo9lK9di9Z4HYuM9KVRKdTSTf0Y7MapsIR70KMzQjoEDBq+h+XmSK0JQwdrZ2UPmIOvDAzlAKeQGV2BocDlGRzdqvR7qeuczEZrHYV3wW5ztZNdFIlFY1o4U+mJbp174kbicNxPHZSzMwpd7BUc6EF98KBLizcLQEuWzKX2KDxejUUXAxkIHJWndFmFBiia6cRoIKUMCVkwg77QsWQh6XYli3pyjbvdD5tOsiFce9l9YmT5kVite7ma3EF0E26YDOerwPD79mVPlaFxaGsXdTId8nF5x7kdMySokkjipsBwHZgri7PKWd1yJRnMSqO3AYGFZJPjMZpd0UJdChyUP7/MAubPOfgpe9/rjI4E2RfK3VJjOXsVkR6L9znec1rVLk2nsnc4J8KCFrb9otfvDSx/A5/7jZhFwi4i7MYMMKirUZIePtKvckii4TB1j+jlHAQ9e/wWsOexUFFfSNYOvXh0FxWgi5pY/6SjVkIeqh+nJKFsmIKHWwhZ9mYBw+qGWdkmGX3FBoqiQtC13pBJRuE874mt0Nr2Hgw9uMXnoId1p50e49x0EHeMb/4jprfeiNPbgAj6i/9Ruv+Pf0HNMHbyyY10pb1f61dQ2tHLD+MWVr9+l/ASCBOkct2fvHC/WHYl72GgwEyOBi79zF75x4UMihiZ1rlcH0q11oXXtGCoUoE9tRj2z5HGdgPBELjYVvXFwAa3Vxi12K94qtTs7IiveRIrFQzOiei7gwpn1rcKKtUTwbjE6M33yLPrZxU9m5B6kc9257zkkyADhVGl3bEn8Ga6lue43j8KteHOJljQ8aIt7yQ/ORi6bkhBCf1USddQTDet9ez5T+OfOJyIL3QsHyzS9eNEZl4ixCKrbMcB1nZPtIA8pbnTsDIDoPT4bBeuJhw3itkeuwZ2P/F7yKQYGl2FoaDlGx0ZQJ/+71RD9Bte9XHYAtXpNnZRYJ8h5Um2BnjKfiPg0IIOEOPjZi80w+Z9GieqYbQaFfBRc7J1bpXppR7sri0yKcL6P3xNPF+LgtYRalovlarQhMgHQ7XX6lFlNGnTQz3SKpu2b6VVkH/hMkKw01j+2fRYFoNa3rivXQEUX3vN5w6ag6AhtEiLvVZ6VbhOzfUQHFYWSGG71beSxMrciseGKwwa5TczWEFDggYp+XgTE8P8nsb71BdSS45ppwiqQdRc79vUZdSZjKKAALgs2jGrCWLDeI/Te6Y3LL88il80hnU1jZmqHToUEYFiGhZ+ix7NoDsXpTpNym2CjvUWAwbcvZOGIOVM8fSBQe8Fpr8I/fvSj+NJnHsall9yA6cTFaDUeBloEdgQgga5apkcmUpdLzSdu5kYrYNCuDbkm+jTjaCcux4wh3u5I+9hN52dd2/qdt4gJQgDCxSS9BHvtcxDShQweuvf2OCVRRiW8AfokhzttK1Llh45YwcHjPovIvMsKTNYI/7eInBh7I4ccfD8Jzhc0BKVrly+4hhx5Y8RkRwM/xi9NZfHCJ34Eh6w4Gev/MrsLQ/iw9mwJ0QtUp1ApjeLLX36JBNuRpvSzmTHMuHf0Qp8wi3y/AxFqPw7PDIiAm8X8Bz9yA278zX3yoMq0aqL/kOC+WXMzVF8jnWzSkSjQpii9vANPO3oYr/3bE3HsujUdW8mpyD21GWxp1ESErxMgfTBwwrE8kQadvmipu1cqK7bA3S+6XN1621b8n0/8Fq12Fe0WE0zLQH0a2VRKUsKzBQMetOqM7EY1NE4vB78B9dNH7rkGI/f9Wvjwa5/6so6OPX/eoaMQjYi6kshCZ6BDebQq9O7gptr3SceKD1fj26sAXEGJivqMKjjPpOJwu8NjdOiLP77gK2PXQIc9UGf51s7tCSeD2kWvlkdRnt6KmdIoUFiLn1/x2l0CIFFyeb2F2/84ip/94kFcdvn9cpl98T9fgGPX7SFbuljNhRegt966BR/66C2BDoQTK57L2JUnDu8zsf3MmOwrNSC9AOSxnoCocw0BVGcqOmk46uQlqegTTaTv6LQaj6149dpvNeoSRkpzjc//13Nw0IHL0UqQg6wWo2GHf8EXY9cv+PmkDuLU0y8WMXo+nYrzMLJLxd6V28VtOv+8p2Hd03Yfha97+z2fgw2bN7/9ctCKl05YbHhwmnDT797Zs8tVNFBOKHVAaCdOie2X0yQUWV0Pd+XV4dh1xvdRr+8AKttVA+ITJJ+A2Do7XwrW4UvegbS5CoXbGAGQDb+XqUZOpuYpVCsVTeN2jru5Yq1avVbWv9Gtm61uUPCh+RLaqIkKcOrskJCCk4/Mhlj5eqaGHNkgYT3IQInuRzPjMDCgetWwI87cCU6gUxJomJbuutmqO1ixJiunOZribRMezrW8qdl2cxMruAMQomwrnyrw971po01YBT0ejGfnX0BBhEC0x8prw5qp6XReTWHooOgeO6b1UNG/7rdvbTyNUde67qvMi3h7UBpwcIqcTkqoWawzywUJjDWvw44Mz3cKjepMZA8v2Yuc3tjUQgGGaV/M/jdmCvj+Kfjy1HOGNfL3RPcRvSww0eo/BTc2CeiYes2h3Qj1Jbtyk3X/bgQkbMLl0yxOaxg8yWmNAwbTBelHBGdBzqvpkVt1pPIDWHf86Tj0kBNwzeWbMDqyCeXmNWgntmraeTAt1M+27BC5Zr02DgCHFDRzMABkEmgaap+k+D20OwTkCznesi1mLS0TJQNXcrkUlrZTyGKP4UNxztveibsf+Qsu/+7/oO0hey4Adx6ZHGdzbHCdiIvW/YIQMYxyIuXgORcuoioZZ86nKOEi7e+Ru9DaE3LxcwfMTSCiYRnHMDr3AS/UDxBPQkgnQwKHD5+BUw5515xOWPqwLgSizToatHQV29od4o7yoQ+fKN/yC8sE0eUhXAoe679DLGv/iom6iSTYXfzXf7sejeYUWvUpDGXzyA+QfsXU4SVIZShWja1a44KcHf9m4BY1jXplUgSYBCMvfumxOPXUpyzastZPBbt499w3juuu34AfX363gA6hPbWrQtdLt+vIZgvIZNlVNvvazIAFdc3td1+d2ob1N36pQ9Ow+tBTsPKAZwa3SjwN0cszuL7M7tYTbMN01/Bei5KIZS2wkbYDIXv4eLt2Z7oMbvOjf/wRyuObem7nJ57wTuSGtMie67V40CFHoOt61W8aTO2H6eb66GcEdIec+o89x7FNvUyjahk5nApswXRlEsn8nvj5Fa8RALIY+oxMKJp8ICVx3Y0b8c53/Zj+krrEJ7JIpQZwzc/+WrrTi6UMeUH8pztH8O73Xo/IoKFHzNvH7SsCIJyAECQ/fhoQP2t+fDwVPdJGzZGK3lqZQeNQrmlGSZSmA/U7O3D+ecdI4F4z0UQr6V3+Ls3Zzi7GOX4ehkD+y/k34wc/vAmpymgUSpgVeigt1vk8nsF//8ezLANk8VS7uTa3nxVvorwNuh053Pz798uv72hXUZXUZ32eaXCqTTrMFER7nTElS4GJyEU6qLOLOXz9AAi3c4DggxMQOhvm3cVN6TDhM+jh33591gnoUUvP7btJCkB+KRMQ744bWSl2v3KRLtOqh9egXm9gcsd2K54jaXoHAInARSKFlSuHUavVMT3tINkJSjZl0C+OawATnsvuucGI3AzszKdRLA4I4KjWqkiJyyBBulnxW3Osw50oErIrWCKNTJ2ovJuvTQhml2ixT01FAq1ESzUXUtv4s96Ahwx5jAkiNTjjA6xIjMCHQQj5u352GQ+hWtyAmfYDmCltx3Di+ShiL90WAqE0p0baEnD72QSBXDIp4nNqFuNRjk5a1DHRjqEcM52UaJtQs6OyuQKqFc3cWN/8b7TAfBCnuVnRmKS+gHR5uj52ZUGwCSeTG2UTyPpMWlMQCijghf8mjAJbw0nNIvALgYZfiVKs2jRAF/xO3Ubnw7jnZ9qcZDbVLhiBhPT+6Pv02KUJ2up+XXk9amAgintIiDsdMWO9WpJjx7orlVuCJJagXuEUehrtFgE7WT2kVRlgcacsmYAE1CybGGg+jJlEidETfy+og6Pt9eswADA9d7tfv7thKhJtf5/jnspi3wOPxPDKYdx26+1otSZMnsF7rrCsTTS8YvmBOOxpx+O+h/6IzQ/dbUp+9WVXmhOfDG4ZRr2FTRQk9t3CBOXCMU6dX6wCTpSKEqF2v4G76VNGe4mFOGRzUf9BO+AABfpN3eF7rLeWvNx5wAN6HDDZyRseOhRvOPZLeOS+EqYn+nMAPRHdKTwqYibfvSxuWNXSGD7zmVNwzDF7Sm7Hj0ujWL/AZPTFPK/9NnMAACAASURBVJCi+9Tco04prpAJw733j+NVr7kMzSZF1ZPItuooDq4SOg+pTOQ1s8sSj+nl7o6nAuxQSAemKq5GDdrUVhWIMIRR8g9SS/C+970Q++23DHuuGcCSIY5OO2kK8tDeUUW11sTkVB0Prh/HfQ/sEOtaumVogjfpTnX10G6UQLO9TDaPVHYIGbGu1YmHuEmR20yhm3R2+4dt8Ttne9B2iqf96Ol14gDM/mL9JutUzcLLVg6vX2u9DlS6ZgYPpllOMqc1Yw/+dlYReKfmovNDdg10yJ5HEyt/iA6l98OK7BEYSu+DmeZmPFj6UfSl3ZqUXielKVRLI0JLmq5MIVUIAcjCJwIhZeerX7ken/yXb+htTcefwbVIpYfwpc+fKVOQ3REQd9ZrrpRQvEx+SZebkB6C/hOQLTYBefwBCLfJO/h08nrH3984r1T0vla8dJyqTuAdbzkYZ5x+IOgFV0uwEGG5qAW3F9iRK9+iFq5YC0G912te/wM0SxtQzA2oQUZxhWTkyLC9UcZF33qBZYAsXkM012a6tsKpTbTixdQGsynP4dbbFXBvbM2gjpiSxsnzrICjz0QkOn6LnIj0AyDJyog4dkXZTvklgY10JwBZf+MX+zY4uG/zByAyC9PyV56ltoYY2FHhM3/qOgWdcnix7BMQvZlY/KaQzbLjz2tCtRFSIBu1RalQptgWLYQWXCwuc7kCalVSdT1DRIFDOkMtCp9fLMat1vAGqGyz06LM+ymZlmeOaETaDaGWsbkhgAaq2dPsENX8hSGHusESomGGIuaW6KAkWv9NiC5FdFjs2XyoXcM4bsdI4hqbKnghqBoZTiipo9Cimt3sDNri8KlTCIbbrn3CwdjwyANo1WuWIK+ghMDJnbDYYOY+pZJFo62lkIQapXAwU05uRrm1QZ7/nLREaeBRICILXddycN9tKiSujlk95mK3q8c5fq66Y5RNQyKQwqLZG4BGeUtm0aaGQdgE/LGBnfnoTk1vpIL+3QBAgugIuWZnA0HRNMgAmFCudeLH6RrPkQjfCfmoMZXmEPfdYihk+mPXhdfCTs2TOqmp4d92XHQ9Cxrc3vhXkZbel/xe/l1AaRf48Lo4qpuDmnk+a3p4HNxQQECkhX52AOHgA5MZ7LXfEThg/yfhtzfdiCanuG01n0okBle1eSMlkuQ/kxOpXWm54Fj8+9im3wTEv9gV/vxOBqlExymYYrgqfz47KguSXYByUdvf/SR18+M6PtMctYQmk1ZrsshZIH7ju55xJaZH0xjZHNqNdm5chw6EXRcTo4sQtbJdqFhX/vRN0omlRuKy0ii2PQ4BfrzFDskO4IXF5RJkqODjcrRaZTQaJSQaUypSLK7SsC+GXcn0Q+lLvbkZVpAbCKHeRZKtaVvrIX5V2tZOa8eUzhlpJqprgjFFfeLy5C+x7VPvah29M4+Djh8KOpKtmtqzioe2hWplmJtRlO1MpwtI0tI2lReBmugq5gAfc3ndc5NYQK8+9FQUV+zbdfXFyD9eNPtPBea6bHc26Qh/d66pRziR6J7e7F7QoTfoyuwRWJZ5Mgqp4Q4qxvqZSzFRvz/a7PkDkM2YrpQ6AMhiMhxE+EiRcDuBr37pGvz7Jy6RbWkyfXhoL2Ryq/Hed5+Ec17zZM2uSGvHfiEv59ZTGP2SM35gXHrrJEdTBP3UGIAwIK+EmtHNqAFh3skJJ6zDf13wXHnvYiY+C9nu+BZLoN4IU9Fp0qB2tp6Nk9xaR/peW4/5i6kEas+gsNTyZNhwEAAyidedrVa8vPpLCRYCsdtT/4LbEx7mv/WejE7qmITyVbYg2ywhN7CHTmmZQJ5IyjZd9uMzH5MMEN/acCJz9HEMCBxDa3I9MpkCnvWcw/FfX9Rcl4daJdTJ0Q9t0XtE6J0TkbhcD23T9ZEa2qjP58j1ByCjEsqaH1zTed2KEcauA5CDjxrCtX/+AR7ado/Rm9Kiv2MRzWJTw+50DdEEb/4l4OsLHVXtbvUDXLKv1BIFMizy1WUzSlM34p8AEGdTiEuTu1vp/un1ywK8gFq9EtGoYkqK61Hjgl67xlaPiE6PACSHWqUseU6qvTAKFsGWFVgyaRAKFF9uY6X/W/6NzycHZEILt12WZqxS0HQAkRCHqWn8BSXcj3piAs22akc1nNBo5JI3oSJ/42nZPivNjBatfI5KpkYiL1NDTn7azSkLOEzYdIFTAN1n0VMggaFle6JcnkKrUdafWXEfZYWQBiVNZt8Hc5YynUhHExgQd8rTXvJKbNy4Hjf/9loROifTOt2IxN1ORfZAXbvoRaBulKzhNfvihBNfhB/+4CITvvD8mshbF+Ag7HCOu8aL+fmAlq6P0VBIa0YLBatryjUbldJrUQGF5orlDfto6hU00mV/bIJhp1gdoYIGvU+GQhqX8gyNVsXJmpsruZbIr3Wn9VmgZzhlsvgFzdbr9+o3NemekrhDW9C4jyaCs09SJAMwS7vgshlYaaZfIlFY3paTLQJad8Gyg+GIzpMcuycMMvkwnlm0P3OUAt2jLad3hZa6wn2jhsPPjh0UoXtx+zgRMRcC/04PTAwmKuyw8Gatlj0VWGb7CmzSOZx+0PnYe/Dp2HB/J086PC2t1VlQC9I7BWEmyITkJ7zyr5+EN73p6eIgQxDy8/IOPPIYTkKWJ9M4Pr8ER5rTUyf4mAEaUyhmSL1aJXxmBlYlM0zg5ljaHX46H1K+f7oYsoOh9qpiTUsgwpyM2oyG+RGU1MtoNSto8D2tFlqywPEeotYjPv/SEeMDhwCZ6e6S/qq2tXSL0kTwnDpz0b6WmRlp2tkSfGREmLezzIyZsYfwyC0X7tROdt/iaWjvkUfh4ANF8Nr/tZhR5PxKX4rMJx/906zdyO7tWbH/cRg+6ATUtmwVIfnI1pvmU690vSecdGgx4KBjILUnkhYM1v3Bt098uuOfdgpAxMJ5FJWp3QNA+OWu0fjplX/Ch879lmy7WCQjhfSSffGmNzwH73zbUYsOzwudsE446dviEkfdkbvEhVbJ3QAkFqE/ikZ2Oc4998U45+zHJkdjtpOuIn26zCQgqeiXbjEqTuCG1CcVnVkgfr97Q4XBnHS/u/aaV8nXTSQqEa886vgbm0P+3kUtmttgNt6DcLJ11dUP4wMf+glapU0oFpchO8CQ1CVSRHHdufaaV8svLlbjs9ObpZ1A3Y7f373nWlx/w5/QnHwE6UQL7/3gy3HO65+BKlrY0OQEpBX15DtymMJcJrNvSZnD0XyCYx2QzLWtPuni1Ohv3ng5GvVxJCujEQVLw2XZYPJcpF0HIIeuW4qf3n4hHt2+QSxztWmlRbgUy7KUeLifrX9Ok7adiaYlAiZ8GmJ5GlI8SwxvJLLWgEOl/3hSh/6esSf0AWPAwCYOkTA9aBo5X19yMIJX5LxkotxIBO51hgq3BcBJ1oZmQXleCBtp8vyMMk5ii918fkjoXg1OUazrTDo2gdV0+y+YaN+BSnpEGoTKEEkorYp9fpnA8LMJHLQj7sc52npLPGfGlIIlc9jyqYo4iamekRQwB08aONpEIl2Ux/LQkpWYKU2p46MEQCcl94ri93bN9bDqXqVAj//p81spVEanF6DVlMwrWuPXa2W06kxXZ93Wh4LjYYNyXLWeC8Xq2cIS7LFqLTZt3Yx993siVg8P47Y/3CQMDLEM7ud4NRc1yw+cv2dn700kpD5qUg/qDWQXnrsT62wApKNgDKIgZAphwEKy74I6QQBADDiVvmYgm26x/Lm7vkpDnwuufYaAEpZaeW2uizbbQx1NbiDgxOhbYooQ2PNG2S4+IfEb1sMXDWR3nEeCDqvt9EaNA8IFFBEQ9dGIh+ch2v8g40es1yUHxA4OkYyPcFww7qOWKJHRwQkXD/MijhCQ8RrD3+134jzXQ9YUF66b57WPcewij+yBQ3TrPMVwDMST6N2IiO7l7gAGPrwDksriuD1fj2fu/ze470+zJ6KzY1g/ZhDtjFKV3LZWw/s0mJDZGaee8kS8/R3PihxTrp7ZgTvpDNTt4rALGhECj6Nyg3hqblCmHnxRQPnWv7vKJh8zQH0K+XQG+QFmZixDlonhUb5Bv+mHL746igs1IZEVbbOOBmlZzMpoEpDwfxOUaGaGhvLRTUqFRcZAtYeFLobyn2RmcCpF8MGgnYyCjaRmZYifuCWEi02wgd+oE9XV2eOWzxd8LE0fiP0HzpRjNtl8BGPL7sPyvY8OXJ12Wq4s6g2cdow+cCOmNt81B0DqP3EpFPfE2sRzMJjeG4+Ur8L22p3z3IbFgY7wwxcMQBhCWGIwHylY0zIBufBrL8MRh69cvEbD7HdvuWUD3vbGr6nVI/Um9QqSQ3sjnVmO2353jmz2YnIiwgL+f750G3546WZN5WYhJ50ZD1PrpGBRA8ZivTJNF6xH0civwbnvfUEEQB6vCQj3OxLS/2ErPvxPfzAnL0901yKiOxW9vxUvdW3bIyveiXYFNXLdO4JP9SnhuRd9C3Ev4Oa4UjvF6N9FvbQB+RQiNyc2HtYdPYxPfep5BkAem1wV3iWuo/nmRXfj3y+4FvWph5BqVvC+D70Sr/vbZ2Gq1cCG1oykJPTTdIQ26CqdDihrTtWaBbD55/lxVG1J78uPF9f6N739UjQb00hXx1AYWo0CJyCFlUiLBiQ2IAiLndkoWNnkEA4dekvfM0UAcuktX8fIJLVpCZ0+swCxrrnACbILvKDklkeia6u1RD9hoMK1cvI+NrndhlcpKxGty0CNhhS6oNtyEaTYtomL/0609TtrAqmVsNJdrADy5qk3RaVm0W6781nE0EGCBHWmpXkbShGKVD+JpFC5mnWd8rfaNGa5G1OJu1FOPopWwxqcDmxYoyR0AsPCkWuaPuNMtxDWSz5REcMTPcZyzK3+0U3l77qW0UBUytLGm06H4hsVtLHRx+dwi6CB/5oqoN0sa+HN8EH+Lgv+SB5phj7Remiwzpkx0sRi4a770eGC5fvsdVpQkEZidimurajmBEaKWdc/dGlOAiAhNDEzApCJmAvYg3qS03EBTizmvSb1SdhcoMRrz2jqYKA++h27jnb2RA41MwSJbvvr9CgJ27Zpn0xFtEEsgEEcyJLKKBLgZ86hUZM9kEREIysP17TjIcOBtFG4ArdYShp8CuLXv+iVPG/P8v9k+wiWi9j3gCMwU6pj29b1ACd3kQ7F7IfnPBbh8eo8dolEbtBJ77qx/M+pV05d4p/koYU3vIi7OX70C5KoyBAfL21Bjn16Y37wu52RpCMRiMjdBcCdtnp2MHSVMIpWCEjC747oXCawSiTxhMGn4jXHXDBnIro85A/Io7WWVowuRrXwtQa1IHSMGpdJCB2j/uVfz4hACJ2ibihPSFbIdCS+39kVG/9c8zKS2Dudx5HZAexDgaa9qLG48Ht342tfv10CghriHjWFQiaDHIFHgcFqmhjOjq4U+0aR6h7Rj63/HZatPdymAkbFkhuQzDydYAh9SqxqmZeh/7HbEf27TU06OYcm5osAiLoLcTs0h0TtaxWYqI+1ZmZ0WtfOpqeYL/jgeXvS0Ot7En/vnPwiksU8lu+7DoPDB81L8L2zs8dtKk9swsz2h1GdGkGNjlCLeK3MHom1+ROjCcXW6i3YXLl+jk/addDhH15ujeKeKdVc+KvvBEQmyczH0fuAdEQVoU8hlR/Gl7/wMs0BWWRehxdeDz08gVe+9ItyvTTrFVRr02jnVyKbG8b115wtNtGLAiDM02joBOHii+7E1y98UAXIdFsTKosHl9k9weufAKgyJY5fBCClqa1oF/bA+94TA5DdnSQ+1+XTmYr+MwFQ1FARQHHayH1IPVxF6pF45N7h7if3dM1czHbgom+fIsYB46iiAqW1xbbfscha/31uQDJbSRhOnkSM/oObkKxsFSte2m3z2L/1zetw1tlHyK4/dscz1qRcdfUj+MCHf4rGzCYkKmM498Ovxuve8GyxG3+IAIRd+RBQWP+yA4D0/NwBCQlFMTAJgwt7AJ5RtMJzHrp1EYC06uNI18ZRGNrLROgrrMnUfwJy/7Wf67sOLcnsjwOKL5sdgNz8FYxMbZHiO7KsbXpV2j0BcQCiDoF6ZVihYQWWBAFafR9PR/Qq0ZDA+Pd0iqCAISb6mdtgJPf3DvJc87dwMmJa1AiAWCSAbYECExNKSx3C71fjG7vybQqkkX1KK9NtarermMTdmGr9EWU8ijatmqknYRHJ4t44+Rr8p9RwfioLZ9oci4jbE9Dt2zptb+002SRBKElWdPrz0UXXIvrmvS8Ww4HJitCrGkjQmjWaoNg+RxMOm3al1LVKz6GBHqvN3BrXLXl1Gma0OAOiDh711+cQg3eDLb9mvBbsuDoD1yw7Z0Jbs/2SQl0YExR0W4fewUZU+3DXrc70c9yt9fQJVEjjch100Gjff/8DMFOuYOuWR3f+hDfwo8eMlrjMGjMKk+sy/JyEVHbJ5bO8PLmPbBooTCBLXI+mIw6eXdwfULYiipcPGvT6kGtQPr+rfpCskTTAbBeGOOaGcMwzX4ip8QT+fMdvgfZ2YymZoxWPALdpIXWuAdgAgNhkwwVbkr1hPEERgfuYx2944545suRGRKIX31FdXjpekuVhYh3/He9GhG8Mv697ihKiWP/8cDt4gj1/RD7bRWUGkmx/PvjcG+YMJJTNK6RQX0fKjk0IePObWJsFkbhiCR1rB2qVCXz+K2/EUUcOCyXLXw/VK3i4WcEj9Soq7Ram7ESpfV5CJGKFZBJLkmksT2lexn7pfDTp8M+hYPL2O0bwkX+6Tuz6Wnw4NmaQbJaQzw6I1a4UIfmlqqcQWpN2xmJKSXw+qCu475oLpIO2/zPf0AtC5JSa/Z9TswQY+sSDXR9OPdhpsVFytNea4xvb01q3S5w71MFDFnHRd1iXSxbYnWdmzB98AGvyz8Ka3HF9F4mJ2kN4qPxDEbxRb5IbWoXC8r0xsPKA6P2khnS7UVFzwheBJ1PLyzs2oDo1ulMaWO9GhDd+AuxK7lN4kUw9wlettR3bqrdjtHZb8M+7D3SE3zUfANJL4SEFy1ywZnYgkd8D//ffXoJTnr/vbhCJl3Dmi78o4JS6JLqy0XkqnVuJqy4/a5esfmMr3s344Ed+h4ylSvskTmkIMQDh/U6wxWkBwVZpuheAPJ4TEG5avaEW15/69K245rpxpHNDkjbNpoM8F2bayNwW2413WPHyPm42oiDJr37pJOy7zxKMg13cmqys3SL0uBDvb0PbLbru1EfplebH3cXojdJDyKfzYgLANevcfzgRf3Wm6Xskl2Qx1Mid1wXhdIFWvPWZjWiXHsX7P3I2Xv/GEzDRquOB5gwaDOCzwiT+s1fT0QvYVBviQMV/3o/C1m/Cwvf7sfIJCAFIpj6B/NCeEjBLClY85Xbr2HiNv+snH+17IOYLQGQKIIc/ABDcJ1LlJC/CxK8OJMTZ0p77UuRYOndUCWj+hnyasE4IdJ3upBlk9k32u+Z+afoQn4NEExIW+n1nR927HRZm1rCUz/RQQy22leZlBbUVnHw+iKg7yCyJAFMigQfxX2i2pgOSCSdEWsQpZY30KNrdut7D6GtCSU6jQStc6ejzkci6iw0+2vE6iPDJRi7Wq3iwXzQ90ckIGwpC6TK3S3bV+VnZbBa1htGCPNNDKOlKgNHAQBPVe6Esp9FAooMmca9SfadSx9hlJxOGc0L/DB4rpfTEExE7rv571iCWSyWk+3h96M3tEAh0n9KAFaPmMGkgNWi5F2S2dK4b6l/XtZb0TEKC8+/fR6qTTxPs3/bd9wDMVGoY2bpx7oUmrEv9nQ5CnKnj+hH+3OMqIi0xj7+BQcnLMwvbKJhSgYQJpYN7wdg/EQ3N3icuW2z42m/10yzLcQ3ujVRWnitoZ9GoTmgejcsnpO5zV66FOI/pBiQS+SFLorFRkFxMDXOe8uAbc7cI0VmUAGrop+d+t9/1i8TRkdzUph2JxmLmIsCDLwma9OeOrd16zrBfpHLxBheUj6c8ZZ0/t9Ts6DPcVQvAOUd+DYPJfefUgcgD89AiaGEZFV5RgngNzbqKsyPb2vI4Tnv5M/HSM5+CQ560vAOI7PyR2PsOZns8uH4Sl15+P358+V/MRaqGZrMCNEvIoI1cdlAe3hLWR7erDCcfBB9q7xbTSTrBYOgcRbesvZ5yRt8APz3MdtFZRoZT0uT4O/XKizUDVhH3N6LEqf94nJdhDhg+6rTdn8tFasscyb7dR4/UK2o/ZtM6+Ps3VH6Gseqf7SaerXe70LMXUqv606z8EwdST8Dq/LEYTO0957aWmhuxvnSF2Cbqa36ajoVs+Y763Xh45sqeX+mbAyIiZi/Kx1Ce2orSzAiQW433vftkEYmL2UBq4UFyYaf8+GM/KwV1q1FDrTqOWiKHVG5412lerSSazRTUivc6s+LtzNOIAIhMe2g5TACiYKs0ve3/0wmIrE1NFoJJzDcVvdOK16a5QiedwPnnrRMr3ql2HduhnbGezn+XK9bOAIkX7OFdFeaYuBg9WR0TvRoByH9+/lU45pi1Bl49UXonz3mxT10YUIkCHR+ZwhmvuATN2igaY3fj/R89B3/7phOxrVXFeroKtuOAwdk1IMFEqIO65pqZ+OfR5KSPlkaPZ9vSMLi0puX8dgCQxhQKEQBhcOLArBSsXQIg09uUMmVrjUIpPc4UZ0ermmc5RBoNz2lyMblPRFhg55HLFFU4LdauFKXz/WY2w0k4nyNmPqOaAX6t6S/MDlcLLgUF8cRltmvEeecuTrf3SSFt05yIJZFEOpVCM6IvydMvpn9JTd45jZlq34MtictkYiJUJivWWcesXLUXJifYoByjQ48Jzm3KL99tdBcTqxOQNDlpEpcgrW80q4pZbfx8dfMK6UdKyYrBgj+P+VlS23vNZZoZBTf8Z00qd0G67ldwjLx4FUBTxODSFahXayhPjygIYa1mQmm121UXsciuNyzu7XOdptVD14pOnR3rUPfRjy4VMm/kOCaxdMUTsGx4X4yPbMXkjk1ot0oxq8bPL4GNaGXcbtivBV87XNTdfS3Z1e6AzEBeJFyf7dJzwBAyfjh14L+73iOa/lm9ys8SFhKnPpxY8ZRX4m12dpB/pxxbo0lGeX22PyG462Ak2YocTl66A6bl+wl6TJPN35fFKwgGd1A0lwZkjqXbNCB28RJ9d1CXyDOrqS4k7DL0Q3X8kjA9MvzSyErXrdXcusuck3wkRacNuZg8ip5AKHBXmusZ5K4AIki3BSy0OeveL7Rx2IrTcNpTPoiH/jKNyszsoS7tbBKNowfQlqlGTMUKbWvrtSkRTREh1iqTKtbOr8Yn//VFWLvXIIaHC9Kt3dmLU45HNkxhw8Yp/PmuUVx62T02YSDlqSo2ucnGDNIJIJMpqm0tu54EHrSvJcdTJh8EH3FAnh3Y6Ov7OUcx72GfY1/TpY3ozM6Ixr8+7QpARwcYtPMYMZsdiNp5cDFafA95idIfAHDq8egdl82b1jRf8BGej0crN2Ck9vsggXVu4LCzcxn/vBeMpBMDWJ49BMPZo5FNUhg8vxenITvq96KY2gtzCcnn92m971owAJFsnGlzhtIk9HZuBV7+suPwTx/WyVMmrQ+8hbxCAPKed12KW27ZJGGZtISuNFtIF1ZHNK/FWvF6B5z33FlnXyHd5FDQG25vt2C7Mr0FM9MjHQBEHLkW2LHnfnI7+CczTQjYFvIKi+g3vuVa07GEjndJpO+tILlVC5rZrXgn8f73PBnPf95+KLUb2NquoNW38x8RUgKKVlcuhhXWUcc/yMWQ7nKQRO9i9MbkemSzzHXJ4+sXvglHHLFmQdMzsYFd6LGzQEe34q3VxlAfuQPf/P4/4bjjD8CWZhX3N0toORCbB2DoBmyxZqYPQOlyxdJ8Efb/2256i1SbRWQSQhP7yFVCwcq2yjL9yA/uISJgrvtxsyku9nm+FwpAVuyRxZp9Cvjy1R+XPBSGrplxrdGhjFrreRlSwOi0X2YXbhnLmkieDSxq1ZaX3eelS9dgn72fgHvvvU/EyyzKVeCuIW8iypZEdQM70c1ggYacKAg1qstdy/UhtiX97yGnHIVdY7kr5O2BmkLrnci6V/dOi34DIE4bk6U9hYfw36gz30B0I5xc0JY2LeCwVauixb+Hp0b4/mnkC5rFQWoQMyb4HWryUlM9RrQ/CkTcLUv1N0Z/atJhUpPpfZLh+RvqmpUCwwBJIdV0eG60dqsJaLTJEkxAgumEbLJ8bhZINFT4HE0/VIehH6R/KqhRQTWF9U418/MR0ZBsghPlg3TR9dW5q418voBKhdeJdfmj77NJgFOYpHFdRLvJ640aCDqM+XRrISvqAt7rbln9WDh+5mSKZdoK/2ipd50C6Bl3Fj4ox1anFEtX7Y1Uag/sGNuGdmscaFMPoon2YiIQvQI2kl8vMokM3NTk5BjzyLQdHfWaOGRZvc/94e8Li6gRhJCz6KQUICE2w4yloFV0fO2widAlbt/J4YwBiIyYlIvfsWOzjTet860ZISH/LPAk9s+ifkRCpuxARZZ4dvE6R00mIMHkTLh3pjMJKxg5eYGoht8f2uxFdnk2Vg0/I7zZkkm86xk/RWlHBts2hhqX3qPWXpZC/YiAiiWTQ83OcNtaFaczP2NSijKZjDTLaKWWIZEaFM9sLiCvP+coLBniCdfX5HQV3/jmH3WYwIRiOYmahNkC9Rd10eCk2g2k02mxqaW2Q7MymJtBupU5SUlmRuweNds04d5ffgqNijuExftLELJsn6dizWGndR0Eo6L0G4mGICT4rQ5ZZZ8KdL72tQuZevDrFwM+wp2ttabwSPlKzDQ2UybYNRnpB0p2Nu3Qnw+k9pKcjWJ6r51OOxawDO7Wty4GgDRrM6AzVHV6BKVptabNiEj8dbJti9JoBC5PF377Nnzh878VzVGjNoVyrYxkYU987B9PwcvOPNCseNlJAF0NBQAAIABJREFUXWDxbgUorXhffPol4hwnAETyckwQaEd3vgAkk2LxtIDtaCdQa2iTZXGWxWrHy9fJz7+kLyWnIxW9jxVvo84JyFRkxUv3p43m/tSpAZmFUhRLcgPK0dwULQInTp80Gf27qE0/jFR9Qtaxq679CNasZlHdRIp8pZ2cV103qSFbCAUgTpTnsXMr3uq2P+Jb3/+oAJBHm1Xc2wgASLfIPAAQvTa9s09E1P1Kjw8BR4rgk1xrJJBhYdtOUvLccV+rUP46yXgqoCYWvPmBYWTyy239Z4FICpZUGtHvzgpA0gfggIGX9qwdMQA5L3CvCh2vXBBtZKiASx9rO9QZ04GL07dUvK5aRnV80qm60plcjE7rdu/mO9jhb3iiuk7R5RXa+8pxi7vnvbSs/uu2P6N45WTSGdSj8EKvabqL2LjwV4td1YJMJx7E5sQVul1CXVfnIdUcKM3Ii2rZbpnoqPWv7gtzRYzaJEVrTfJPlNYUTzc0+I+gkP3epgrKGw3TfWiauExJRAfC66GNdiKHfKGI8tSoBgdal5y/G2lHIsq7U5AUTPikKZpscG9pJoOkTIQjm99AcO20LNntoF6IrHntqguteGP9b3xJ8njJRMiLbaObWaFkxy+8Tzz/xSlCxuQJr/J+05Tw5/0mFq4PsmtOheI8x87+CdZ7o7E5tU2vUWOQdH9POIURRpHS2+Xz00Wc9IKX4cCDnopvfesStCrbUBhooTS9HXzeyiuaWDjdythFfv+79MCnKRFQMkqXHAuTKAgl0tyypH40kO6AUx5QefnOZKaIPfbcD6XpKUzteNQAit9f3c++sKDvWW7cBct+4IJvboi4XnQhN19sohMQ6CucExZ6GrsOg2dKxnP2MHExT8M96unTammQetcax6xuYyoPQ+QB4/+2mze4Mfvbv+nEQiYzTgMKwU8iieP3ejOeeeBZc6ai+2FTASenQYFjlIMQEakyO6OCRmNGeNViW1ujbe2MTC4azYYYOkogjQj+M+owYi86SunC00ZCFhk+gFMiAmSHS21r6f3NgD71ABfr2gydLcxNKnCPmg18bLj1YriOofeSkBOAwYEnYvmTj8PQGrUX7Xx1XmQdgX79PzAI5/M3zN0Sp4PUjkd+j/FH/ncWbUX/6cSugo/uza+1JlBqbpJcjOnmJjQ41p3Hq5BejXxyJYrJ1RjM7NsjgveP2F0zlnlsEpauzGBwaQaZTAIP3dN/PzoBSLx1+x3/hh56HgG4gO9aCbXKDlSmt2FmajNqyQKy2WFcc9VZllbesEJyPlup7+E3s0BlofqjH92JT3/q17J+/D/u3gNakqs+E/+qc3p53mRmRjmDNBJCQoAAY0C2WURGCBNM8Jo1xrCw2KzDsb32rsELGHsBI9lgFFjwGjBJiCAQAiOQUI4jaaSZ0WjSy69f5/A/v3TrVnX3ez0jef0/2zo6M/Ned3XVrVv3/sIXiHNVbawgkduI9733RaEXyFF2Hnj91gSE/j5IitfdJ/UAMsnap7IDYgnEsXRyKBxqtSlgSYBd0f/uEe3i5KUQoTr86Z8tI2hIgD5Iivfpp2fw4b+8mN/zULuMuud/Ifo/ISm9ny9GyHWI+WL0VPolJO0of+VvPn0HPvOZH6I9fz+vYzf9/COYmMwNnZDRttLp0jo5uIvdb+bR58xvxqR46zP34x+/8H5ccOEJ2Neq4cHWikKweiFUJqPbS0YPIVQ2TqkgQA5J5vVlkEQuSHKyMcxLREcewJVX/gSt5hxKmSxy5J3CxH1SbhOhEYO3DpOAEC+O+HHxlyUgjx6+Hzfe9zU0W2oUKHVPhWApSdu8MOinWlyU/EcCGHk//0CVr1RK1BU5pXsiO0GY5LgEROG6kn+qqhbH4tIBoWKZkaXFj4S+ifZ6qoKLzK3Dibmipb/vaDIhVGvx2uMYx/M0cclvn0CK66maPCGJvcHnUese0gSEkgLpbLKhIVMitABLpnvM1SCYTeiCTQlDKp3hxIKDTPb7CBMgCezpsxQbECxL/Xy0M+P8zvh76B5QDBcKUPDnGNok1+e8R7Sj4e/j8r5wnw/9V7rcGSNOHrt8W2HRQaI8jrB1RLhrFZXeHWbe83uUX8KBPPNCqOirRUFNAKgoy5A5P7ZzPOHoM+Y6NLzJxIJlGk+DMFGwbS/jbNC/6efafctkSnyvyLTZvShgJ8QQ0RgcZSHeoTBYnBLi3blQB4KSOpHTzeRKyGZHsbxYRTaXwOjoCBbnD6BRr8j7TOjJxsOUrPhP7RAxjErtK7Sr6He7nDqYxebuQvr5fdBcpy5cGtniODcqm40VEagyTkqkg2C+IoMLQ+yE7ipMrlMgi0aolmDriD68hjnUt7kFj28UTXh1RjS2vu/zESJHQ7dGGySXoamTIyUzNhHcRDduiSYXEWiYVhv8xYYTI50MhoW033e7GM1twbsu+uKaZHRZI02WN4RiydwJ1aJIIUq8M0yulv5eE0+NNhkGNbnDQdUAlvX1MHpOsjYpxnusFsW+GfQ/eWOIXG0yQR4alHAQZIHeQ6RucQo3HOexJx98RawclUQWe1LXY2zbORh/2s4h1ox+ld+jw94s7LsNi4/fiZXZ3UN8X/QtW3IvZJ+LtTgfR33gAR+g5KSNUGObQoqjgVM9Veex2nEo6RgZT6NQos2Nqu01dJtpPHKvt2h6BwgTkGhqFHVmVxii+sWQWSUJMNRYivcgKt0UUplJXP/1y58Skvgtt+zHe37nqzwv6buqtTKQm0IqPYnbbn7TqsPIePUBHQmrnNMBQineMQ3oSIo3xExEOyCi+FVZIQjWBqeCRd/zZDogx/R5NmiUbsKwrujNpxfRHTP8d4vXKpYXrs7hhu++hsdzd2sFS93mKhyQaEJCFfx0l6rUsp1I58SDFNG/44lIm3DYSTZSfc0bvoTG4kNAdRb37/0HPodhO2cGY6MO0tG8OMltpTgRNSne2tz9+Mer3oMLnn0iHmiuYDeZtvF1hOcvCUcsITGtpIgaVsihSQcJbAhyGB3gvUNJRr3Rxt59ZVRrLTz22CL27CXu3wNSQ6M9o0P7yCJGCqMsvxuazPrJZjhnVzNo3ZR7HjZkz+8ZrvGpDCbWZ5DNJ/H9u76Ix2YectArk57l50K5BSIPy0AbhVrRIQ2KZcGfJA/cbbDKKiceIlLiO2cbbEukaek4dj16DN4XKeGmGEPx/Oa6rtuPhApEnjclIJ/7YfuRQl38gIv/7icgq3TfrNLNCb4kVvXuQezFVZKyUAHRO3fzOBEBHlKkogTEYDjq3cHVcpK0JX4MDbDnBs7S4NLhcMkAT4zonBeZ3gTz2TLZLJYXFxCQkw3J5Bpfw3MMl+s1+JUkSSIXa0G+/lv9XxzR3EJClcNlQrpySPpJ8fqJiusE9UNTxGckGUaS5wXJFTQIpUIQMlPdksCezIpZmZO3LJ1zPRYIYReJv6Jv8kF7ucr2Wizs3qtBtCl1EuSNkkHeAz04lP+9rmOj38fUBT1H+h13Jmiai2CInJOZbmryznBEwn6aEJQW09kw0jM0tLjaklzjdvAzp3wXp1TlddV8jkjPahBN1uXX+jPmg9BxjRTvxX7s80aGsnqOqyzKQVCY6Erbhx4MHQSneqVkHTuAZYiaoUWOaw8CZ3BGaI/CGPj9PnzKz1jdwuQd1eSA9cFx5HV3swzSRee5CnTMz4bpBplKFo9nAi89/g9xytQL8OgD/YMy/zpJFav1jEKEDyKnY2pRpAylRn7kn0GJRodI403BzKmkrRn+MafCdNFVBYrlaplURFm/GPKJFGJKpGtNZlP9MhwpzvgVEbBpePaDOx/RYDOuHLWn8i0sJx/H6KbTMbHtmU+JZK2dFXU6ykceQm3pEFZmHukLC1srqCBo09bCiwd2Gdb6/P9rv48nHcvVOex64g7sO7IL68e24dwdLxkiAYmOChkjhrA8S0DEuIn4TkRirq8cQZUC81YDqex6fOaTr8D5563nynQyeXTwGPp2C6x3PTSHt7zpWueSXa8toZkeRSYzhZtvetOTFnqg77r22nvx2atMilc5FK5iZJLDpMK1xHAzPwH54z/4VYWCdZBKUrVveAiWz3Wh8zgWGJZ1cghK9vJXfZ3lhFdzRe/nBUKKePXqgpPifaxdwQzxzfqpOGk3hLYLX+UpQ5VeDqFMtjZGYo9xKJIENeqkQc7o7/svP8APf3grnnU68PfXfpAn37AJCF0/JWCpYxA7MBK/SfE2yo/hs3//dk5A7m2WWUadgp80mZUFAQpBkkE3FeUHDJYptgRMQD7EDJhOZLE+kQMlG3fdO9s/yeDIngpaVJOnoIoUlEiQpcFjnUpmUSpNsWJbhvw/SHAk4gESBgnHkoDYU7/9lCL2Ld2Dm+77mpObFbiRJgS8ZVDBiz4h8CfrBnCvhIJCgh/xi2aFSeqav4e8p1QaweLCYqi2xN2SUNhGOirUPjBfHplj1GNyIifOkV0gTVI48DgkCn9ycCdXBI16ggjHwro2ppoVciMG7xNKAu52uQtST8zLW0keX7+L3cEZv58UKVyOhcQMUGLhULZeoDVKkGcAh0KskgSBoUp/6M3BzwnxTDpNtBtVSXq4AVLgUWqTOSJ7jMgxWDKXzYHlPrpkQeFOFK9w50ZdwaW4qWpcGqswnEx/ZkR2+lIqkDIELJYUMdTKSQJTQkNjTD+T4l2YUPSOMI3Vxs3bUSoW8PCDdwv8LK7SpXOPYqXtO05CrVbDwccf6e+ebuidGOdE7oepvq7BO453fey0nahSH4oA8yvUHFDvg+tE2BznOUNBOyGPJFF1HRmLgW3ucoJk/ier7DcucbGu3vB7kzy6lPhYN0VgkAzVGpQ8Mnwsj0I2zaaXfZFJ3m0OgsKkMqs0gDciuWVGEfK2Z/jS4+OhmRm5gPeYpnjfyAz+lsiNxV+ciXvYOscbWA2oohArf+HQh4dJNA72ZQsnvb/hOTsG2FrciTee/zHsfWgF5UXPYn7AisPSvM/IA2nDSIZYR+mGUGfD/DOEJ8JwFZayFSfTiHGfVlOEmE3tWjNoomqPShSyh4ZJ12qCorCyqFmfPNLx19qwK/lEJjmOU4tv7ttFuGvpE2y0lMqNsnN0YXIbcmObB8C0egePko3Gyix3N+pLh9kVnCozT+Y1TNcjV0igVjn6APjJnNf/7c9S5bI0lkJhRDodS5VZPHTgTuw9/CBmlg7I6QTASZuegYtOfsVAA85K+wB2la/pOf2xredgy9khZtza/7zxcQKyhPrKDCcgK/UVVqn6xMcvxcXP2XxUakb+FxvB+uChFbzy0s9y25+qTQ0ionfTSGXX4W1vPQ+jI2LStGPHGPLZwZtHPpdkMYh+r5t/tg//65MPKKZevUA8fhttfNTJFB8QSkAOsQxvUNiCKz79Wk60CNOeUCK5AUvWnAceB4Teeyy+KdwBILjaaq7oBP25aZFPp1eKt4lWo8IwOpPi3duu4kC7xoGK87EYSMKWcI8gRYUghSpinRP3ubAjIolNgEwnjURXSda//3W8+x2n4u2/+Ut8nsNKGlsCNuz7/Xvi+2yQFC9xUb71rfdix45JLHZaID+nqUQaeW8f3NeucXeEUgQLySO+KBxexX1TAqwLMtiazINJ7//hS+gQPxBS7eY9olVl3H/Ae2+bxyfJRac0w14IdpvOjIjaIQmOkGdNmrofhvcPux90jU8mAZnelMX0lhw+94P/wdBhLd2C2Clmaieho0GQKLYNA3/hR9j5SPphKlqRxIGr+mZMqF0SRiwIzJo/42BOcjxJSiSt42Db+YXI91tw7TqYTNimGIJQAv1hb5Iu0ssjqrO6o9kPxPZUVpTSirUtrt0uysnHhAtCUKF2VQ0EpWIv5o1UtGmFilGEqSeFP8bWFyXo5ACP0BLqjK5yxsKbMZx/OIsDMhPkz9DvaSyJ56GF4IgKknQ7nGS+Esb9MZHzFM8Qe1lSJhAyxq56vCyBpgk8jGa9qGq5hIOhXiZnrn4xmkBwEqP3i+Fhut7yObAUspLaOzQHNPZknxPpjiWJD5vOoV5dlq4NJ+1momddCTk/ehERn8+Nrs2fBz4vRJOI0YkNOP74E3HfPbcL5GmYV48404C4dTUeCnlvOA6HzjG+554SrQ/tojlh3I2+3QzrgGhyFd5Ur9unwUFEAljP3RIO+xwJRfk+Ju545uE3zEB5czcoTXcjXA/LbOyiiB3PrU69AG77WJXAZHq93qd1G4xgZQ8MZ57K7eDrtYVFT8YSE1tcfCNDnjA6kLxG2IOopB1OhhQyxrwVeRgiL64qiBuoy8rsRnbaePM5/4jR9HbsGYCNjw8rJSGNU1MISoYV9NSizChIIVYio6dO4epmGpeulTVMlmnDbfudDZGuVSMaW9w1QVtNtpaC/ifu/DIH+8O8Tii+lonSg17LjSewu/ZFxZH2vovkfGmz9F/Dfrd8Jv7Q2r+jf27MPRuT6TPWhDyt35rDuo1ZLC+0MH+kPlSCOcw4PVXvyeaSqNeODjpi3+2SjtEkUqkEFldmsX/hEezafxeOzJM+uTjTS5FS2rDrRjbhFRf+1kADzn4+IPTxuBmh8aCcGaELzA9ipTIH5EIp3mNRh6Lv9OVan3/xJxlySNUhIk2X600kUrRhS2AguPDVMfX0HnEzjr6CTg2FTJKTavECoQSE/HO0wMAxiSYgnuniysoMEsWtuOJTr+YEpBN00E22OGD3A9DV5kq8AyJjdfSyxZSAUMfo1iFc0YnH1jo5JxKcDkZHCcgC/vufPZOleA916gzDEqei4WRoqUI/HWTZR4TviXVInCpWlMROaK0MUsh009wVeOFLr8Xvv/9svPY153Ayx52zIWgSlqgO2zHx74d9dtfDi3jtG/4J7eYcvnPdb2HTxpGBt43Use5sltkfhBMpvj6PdK81/zg3ZDJI4YRUCdSpet6LrkWzOYvakXs4hGdBEVKzUp4fm2GySauYtRLUljmAJD6SNtERguCSsEl/n6cnk4DQxZ+6c4xhWHtmHnJBkaSNug91BCJFhYEwiVDyak8CYil5vHOhSYPNGIOtKG9T9jzlnmhC4xQUWYnL45k4mWDtflhC5BKQBPYmrkE98A1ipWOQyeXQbne5yCDbUJeD+ExivbBUHMbdqsAUT4RFLe6eMI81g3pnvyYnIZfE4EHsD2K8EobVieEnd0L4DxpLMZnjv/NCKN/F36HoElmbJP4SuJapjWkyy10B5UxoUZSVsNi7RYwMGfLN3Q6T9tUkUgNkP1HRRTYs6KpgTpCi2NCq6orm8KFelBgQsd9QGZbgGGmduUtkiCdqaz7EK0gJNCmSDLF5HjmFeybYPtfEqXCpYpjC1lzFflDw7ycPdLMo6U9lhADv8ymMV2T3MC7a5DcYzMBQY7rIgtJPSdZ9jy56Bp0yzjSfu19IVWihckDS6QxSiQDVKvE7Q08WB/8zWJZxReyEDP1k4k3m/6fz0sESmbesnRf2D4lzWHp21p5ENSoFR9OCExBl3nPSYcRt5U0QnitTCJn39h3crdD3+CRvukhjzrOqFWX0WkHxL8ySBr+dxS0lxdTTw2zJi4e35MEwTsfRRoF2HM7uaddQOb9uB08rPROXn//R4bgg9r3JALXTE0iMkzoWPyq6doWz0HE8jDBmhK/4RHYLsNZ4vGSErznyb/m21RIP+v2RB7+P2d0/HbrLsFby4Q93pb2XPSmaXS9jP9r7cZTvLyQ3YTp7HsZSxw/F87Dk4+YHv41TtpyDidIGVMttLM41MHfYl7E7yhN5Ct5OZM+RiTQoAdl1Z68a2aCvGF+XQWk0hYImHQsrR/Dwgbuw9/ADmF0+wnjZJnUhFQZkqEqaK+RsX8yO4vLnf2Bgt29QAkKJ5YkveI93WiZHrRwChibNiUP4yhF0MlN4zaue5aR4j8XR2g/On33B3yKZyfMmRX4gVVKaa5EZZ4OfOoZkuGeK0yMXSPCzkypwsNjzajeQS4JJvXSN2dxExFdBH2gxH21W0Wgsc6entnwAFVKRy23AlZqAtIM22gkJKMzPwecO9L2nsQ4IvefJBNIUyL/msv6u6In9DaR211aR4l3EB957OkvxznWauL9VZgK2JRIuERlQ4aeQiCBGJOPbgJCXe3wztA5uHIo0kih0CbwVgMjo55+7Hs965maueHYTLYV4Cal70MslINR9OkolLCLvN9tJ6Uq8/EtoNGbwjS//BnL5HJaWm1hYqLEkOiUNNKve/MbTMd9p4ufchSPZ5NBoMGow2JuQkNHsGSlJbEx1q3HkHmQyeaTzY0hnyUCWPD3yyvtTbh91QRh7TgkJ4aszDM3tlVqPjtFqCcgwa73BsH58P1X0jUdhwX0CQYeq29pV0E6EQZ/8Doi5mcc7INJbo92N7q4WB+Xp0TqhwIG406EBrPRA1K/CuaJbd0UCN+vEhB0ZIcnT58g0sBVYRZuSCcXf6/d2OwRZ6rAksKAWNE4g3y2XcBj/1PZ8IZsHxFelAiOJ63DBUIwFhe9BxSDxQREIlMqz0tWls9zZpXUt4JiJOBjE2ZBurkCuKLFQrw11Tg+DOYOS6bkm0mxMXGsouqBTk+OlCpywdVoV1+9x8CgujGoRVJMcDvT1Djn5X9/Z3MVhkszQCCcTCUF3cCdEA1RXMNbOiV+U5gv0onYeNC1W83noKazKVdCOmMV3keNJR0w6MkPCj+w4lhBYMXuNApdD27jr1UK5XYSdl9EN+Jpi3jS2yLHHCiVvGqdIlirxscXTFjNyHAsUS2MYKZZw8MC+aAJiXT0/KfHHk2Nx4qT0Q6N4RHJO9r19te946g1zxX3rpGmhkOGiCZXvpWekOEWRRHjC5rtBF04DzpUYtZDvtwM42JS2I+mBtomrcrC2iYdSa17HxDYW+wwNjGVa9EE2RZQWM1cJ6H0mWWZtUL/bYTeVj6PkG5s4vqyvTRKa7KxYkMALtr0f5+54GfbuqqzqCxIZhmSA6tNqSD5tfSQ4s3/0KERZd8Qq/fGHzx74ARNzGOnatbseva3BYTakfre/2ani8dp1WGruYVfbfvCv4eN1/7zk78TvKKa2YiJz+lFxPDZtz2NiOoPv3H4NHjt0Hy9q06NbcMKmp+PpOy5Cq9XB8jx1RRrD3+vhL6TnnQSPyheSyOSTKBSTSGcT2DvzELZNnYT7fiHQmEGv3qTjMB7efyceO/Ig5pYPKKxAWLEUqjkdkghOk0JycvQF3vHS/zYw0W51q7hn6X/1PZWBZoQksEBE9OocqqyEdRCtTFSK91jgMUzXagtJ+OqrSSnpNuZDEVyBRB2oE0KGnLRxcyLCHVZp/1OyxZVEhkLS5i0mYPRZCVISXFEm2d1sYRLZwrpQ1jSruHrrOLJZlyYgBDWrSAKyQq3/fJiANIM2moFIZEYq4jHokh8m+kkWmY6Wiulj4oHQcYjPQH+GrujiCxR3RSdfo+azRhwUw4fRveXy7bjsstOw0m3jdrpW1u0brsLPCUgyh2QXmGMjtVANy6lmKYTGxicVJJDvppFDisnotWoTTz9rGpTMUQLiyN4epCk+OY0rdCz8GRt/4qFc8LyrpStx4Fbk1z0DidykQnB0LqGNu37xu/z136nOYqkjCZJLtCLk+/DnSqdGMUjiGelR/syf/MXN+Ocv/xzN5T3IJJI8/zLUfSNPJ1W1YhES4gyYmaxBrRxHUHyewqA7moDM7v4JDt337b7P8ikjb1lzPe2FYdGhTHpW4VC8t0q/T6A88vN4AmJyt6G/h3VO5PQMfmzPpkM06LFIIrfVUvUmCSg8SJUiB0ylywXNChdjXonI/e7q/kW0y25qUXRIWkOUTJ1MihsLG39zQE1rpxLDObhWeBQHyQZLk+SJuR7uveo+INmIGLtp8NelpIa8dtJ5Dt5lvbKgvaV2lCEXRfIDgkcJN8jxVegzHlw0SBWRIvfq/CjS6TyW5veh21hiiJesg6SG5UFmjPOhXIpMcYK9WIgTZudD3mIM6+IpQImRwoJ0ytF4ZPPjFKqhUl7g6+fYxwkWKZTNn41+QUjH3cG8euIii31jSURPRyOEXOmDEaJjZHIN5i/EnxSTuXVQ/iEDAIOq+UUThwzSY9C88X/mvkvgxC4po+SVOdcKxzITbiO+M5LIVOHS3AFp1DTB5rlJ8a0V9b3YPHIpZos+IEGzMTuasbNOJgclml9oh495SIxqotMjDoi7YFpBU4LxslYhD5QpAPTph3PXQkk3NuFchmaqFx7syQ+sHT/DryjIcuReamKYyZbQCZJo1ZfCC3Lkcg9uZZOa2n7cptNztxvuJytGlqL3JNPIJop4/Vl/i/HM9qEI6f49rBdqqO6ooTC1PTZLozd1GMna6DPqbyqDq4D0GUo8Dj/4Pawc2d2n69Eb3Nv3HGvyEX8ca+1ZLLYexlLrEVTbR9BRLfReWFX8k3JuqaCAYmozRtLHoZjcgmwwNlSnwz8aBfobtubQTVRx867rsWv/7fJrDRRooafN7JTNO3Ha087jrkiz3mEibHWFFt02FmdDZashl5yet1GHg5Rkcvkk0rmAIVK1ehkHF/fhidnd2H3wXqSSKbz+ee/r242IJx3z5cN4+Ik7sW9mF2aWnrBVjB8VFiwQwKyrKApEym/XSgJCH3jNRe8GquM4sMdksKOnf8fiX/W97BMufrcnQBAacg4jxXtMwaEnxfuVr9yLj370X1l2ml7tjlQMSfqaFFD4f/XPcXwrTyKbN952C+/70OtRGilgx44NyBdyWL9xDCMlIvam8ULy0chREEgJCHmByMJuGH3hulAHRMn2tSUE+Y2uA9JACzXugPTKsDqHawfZ0ZDM64Dcfc8szjpz6hg5MyLH61zRP3YvMtkxDm5EolUqgelbVxBU2/2leGtLePoZWSfF+5P6PMpU5beOTg8HxCOZa2djOpllsvW+iI9IFJIW6YwgYEna0W6Wn8GVlSZLNzcTLbRBCUgvl8KcwvWab22KAAAgAElEQVTBdtct/JmjqHTyvhf6sOy88Bq0mrOoHLwTiW4NqeIGrmozO4DnWQN33P83yGQSuKE2j8PtekQdy0HOdLyiMr1ADgmcli5hPJFm1a3/+bHvo73yOLKpFLIqq0v3jHydCM4jiYevbKheGRbsRyC4vXvDav5JwyQgNDwMw7r7S1zs4DvB8bEYC8qLzknM92SNpcBU9n3jgEiHQ9/P5yzeCBHpXevys3Ss2a9bQkPcKJrbooAkwa+8x/w0nJs6j40EcI4Uz+csXZZd+LCetkJ4TImK5GqpaEEJCQfDBuOmYEmkUTnBUllb4SxQIK6dDYaIE6xRExPmgJAZoaSfDGXkYFECTHGAV+M2hl01Je5y9zQhZoTcoZFgnjsgEelV+i5RxmITQlu1+RoSSOUKKIysR7U8i2ZlRr6Tr0s7TB7Pw/YKmnfF0Q0s7DF3eK/4lyj3VAz1KHEUZc5cYRSVlUVwIoUEQwgJwiacV5X81flBnaW+MKg1gtpQFMCEfvoHyWK0OGDf9r9j2CCa5hArUBmHYsjuyaCAwcXImojFKQKEGqK5aGbcfhE/0rnXOI5jX+0QKT0iyOQE7kbzlWNxepZoTPTZI3lgzgWIDkBJtfGJVrs2TU44hjI00xBRkVPUpdhkMGldIFjxlwXm/MARfq8Pp8ItP8Dx23bgzKefhe/84AZUVlbk4u3CzQskrnLFFQRNTBypJqaSRd/BuspxwrpWBXiQh3RKt2uMu7WzIlZYlZgunI63XfB3mDlYX9OcMD5s3A0o/QjrTn7+GkpRw0zm1ZMN/7up0rX0xN1r8Dx6ux6ZxDh2FH4VBG36t3hRAlLvSnW/062h3LLAWb6NJGtzySn++7EkG/Fzpord1KYc9s7cjx/f+3VU6p66CkMIokppFJBPj27FRGkaGyd2YMM4/X0D59vNuvAyatUwiG82Omipl4J9d74k8y+RCJDJyj2jxINeB+cew+Glx3Fofi/mVo5gsXzYVSxF2jOBt734T3BoXxWzhxoYJ5+O8TSKI+QKHICSjoc06ZhVIrlJGGpDMzIEoUGXBgFWaePEIyRUvnjnGzGROhH7d/cn1z1a+QoWm4/0TIm1pXgXUFs5IvAkIol7UrwBk7PbHLAdzctUikSK9ysMTxGCoinNNURpThMQ6nC853dfikIpi23bpjA+UcToWA5TkwUOHFd7feSvfo7v3biANGHxKXBXeEk0AVnSazzEECw/AamhhUogsIVeEnLIiYjI0SLhjAT/+auP4FWXniDGisfia9JJcBdkz95lvP2dNziTOoLtUBBBcyf5SA3JJxroK8VLMLravJPivbm+gFk1PetVe/I4Hk7nCJhIpnFSsoTHO1XMdxoOiqYgm76yvhS+jiOLrPONAKoBpXMyX6SjJIAd929NeOjfNkeOyUfF6xyxFO/HbkB98SEEjTJS2RLzLWj8eA1rN3DdDR9ik8Sf1hbxSKviEpAeX5SI7LCcNzlTnJopYWMiixt/8gR+5z1fRat+GNmgizwbC5KvBxkLEgfJEhDjVNAZWJdBZvFaENynIgHpVcOSBELOhToLxsNQARV3D4UMLb0NPwGxmaCdEnoHB/wC5SIOTIc8HeQKvVKkJSPk16EGfpRUcMCfQiqRxoYNmzEzc0Qc1s2kkOODkAS/K/GxaAfEFgQ28Kupkzcdso9YhXVVyasrVeBPcpJBaytL8QrkStSJxHWc38NBH6k/ZZHNFzm/atRWQplv3ZcYusXcDzESZoi7QUu5yCRdXCGxq8AOGQ22CZrl84DU6DEpa1i3VQlN6zQAF0UsOrtQjUqCVjoOXYOQ6CVGU4iVx9+gJDmbH8HK4hERx9HSF5VeCNbIQSeR8JkXE6pq8V5J3A6FRUklfHBXImJWOMzGEeuqxI/NRHR2f19DlMYCfHtfPGFY61zI5yeTU/sFhSH5aqyDPq9Qe0H6WOwtXB4H13LJh8M6SJNAfVI4kaU557ge5j9D9zYJ0DzjbmpaubyD4FfyDErcZNCrp1bMRxIQa3fxhXGfpD+h0w1guHgUUhn8+qtfj80n7sBffeKvsbzkwUnY0FC1umkATR3LEXBUx9r/PmtfSb9R2kd88621Rj+jDg0RYmJEc3dTe4Nt/pV2U8J7772P8ZVSRdg5fTledNo78Pgjw6lixefSIyv/B61SE6Obz8LU8RetNVWP+vckmVmZ24elg/dj+cB9Q3I8omOyPnseNmYv4g7DgNE66vP69/pArpDEpm155EtJ/PDuf8au/bfpg+NvYmJUxc+TVaS4tkmtbiOBByhmRzBWXIfJ0gZkUlmsG9viLmusMMkJiv967PD97p/U2aDXoYW9IG5G0/CbfBr0EFMbX6oWnA91gdc8593IBZNIpxNIpgPMcafjDuZ0zJHKksIaQu13b+NWXDQvDU6HXSqSzsxT0Lgi68jwP2DnCc/HmVsuHijF+3jtO5ip39VzO6dPej6mTxGFIkdCZ1WXBlpNUohacN2BlXYTaU+KtxvQ808BpVz3sImIqRTtemgWb3z9lQybuvDCE7Bz51ZMry9icrKADRtGkMkmh0oy7KIoyE+wOUGXuwYExfnCF+7D565+DCmqQqcFuiQ+BULsNLUvSbJ6E5AqWlgORCKzH/chUvk3Hwmai2rIRxX42356OZ8i+YkER8ln8I0VP/j7N+Gue0kOmZzdCXdLAV4Ac0XvL8W7wjyea666hP1bbmssYR9hx/tdzwBfjJFECmelRrHYaWJvp8IhWEjG1o5JHzWtkSDNSYi9llFHK/A4Fl7C4SckDDhk6BnN+2PwYVEjR5oD//zVh/Gnf/49NJf3ItlaZl5GKkPjl+dnlmB/V33hN3DySVP4RWMZ9zbKGtqGEDVLPPsZNdLcPzFVwPGpAn5+62G8411fRbt6CJmghUJpI7Kl9dyBSxIhnYpuXKk2vkP4OK6VeNg7exOQcKUftgMShWEZR1TOy3UjnAqV/lzNL6XTobwM1wGJJiDSBVA3dF7rQhUrSxyEvaHrnqlkEjnf4B3kDYIE0uksmuQ9wOuinp/i1u18dwUfdslABI3ABVMjc4sKZfzFR6Xp1mqKtIdKMfN5cmyjxRXmbFg1Xjsg3H1IsGoZvSjJsm6H6xZQ90A7IySjS8mI/E4TCu+EqDNnXV3eXjRuC80FxUiQEqlus6rnE/qi8JkaN4KTGwnKRQGLzk1MDEW5S2R7nbIV3V+S1mXHdfIjI3EPQgll0CBeHCdjomgqvBXq8Ki6qSlmyUWpOaMaW/ZLCuLJyaBkxYcJ0d+NlxyBIUsnbM3kgz+vHQYjbjuxg2GjHEX/KPc38imD2fU7FFMaDK6mQb+OlUjzeipo9PP4PFX+TQh7Us60hEIhdC6RRCpHMFwKi2tiJtgz4fUZ4PmhAlL2fTYufFz1Axl2aPx5LAmIZjV24U5iVxcs43lEvlxaU/lUBmefcQaW61Xcv+sBkHJcdLB96TgaAWkb8gTlm6yKGvYh43Bwr1cHgCsKio905+aRd+KkdGt3xQfEJT76Cz8jdV0fWURed+YnsXnk9IFB2lpjXW8v4/7yFdyqJAWh7Oh6FKeOH1qy1j9+ZfYxVBf3ozK3B/XlI2is+Coea51J9Pf/1l2PozubJ/9uIppPrs/i8MJjuPHer2KRxsa6/Y4NYVV3q6jJZsbBJS2mLN+nHQJud9OvvYkcaVjJvGTFDn6jEsncl1qlQCNtrvBFqwiyCMq1v+js12CssA4PHaCk40HueriXB7EQ0mJIWrONXRYkMRbiwIT/TUcQ8rB8TVs4EbzndHHmtguwc/uT9QIJW+LGIWiwFwjxIw45Kd4rPv0qnH/eBnSUoM3Y/1U4EfEZ4UvxXvJLf8HmT7/z/pfjzW86e83JE5AsLt9qMSMU47Pej1kF/aafPI4//W+3qbu0SvEyrC3kgJDc8KAEZAVNLJICFJlURQzpJBxitLyr6KuRH8lJtqXCvvOCf8RXvvRKbN82cmxyvJRmtmmzD3pc0a2bQ/OIXNE761Jon6BKWDFH+6v/8cWcgNzTLOOhZoXnec/1KJQsfj3kk3FquoRSkMKuVhnLhIcXD1f9s48hIcAwrOkg59zB51FDUzsgxqGwBC7CSaHx61DCLXvFsXCN2u0EKNGVpOBf0Ko8jlRzGRnmZajTeEBuyzV89KO/gmc+cwvuaazg1vqSl2B5HaF+csUaEh+fzuP0dIlJ7y992bWsupVuLSM/sgk5TkAmufPCSaPujcPw/vo9DH4CQqpu2dI6hhC2aksYNgGh45oa1mMzu5yUbkgc17XU8S/Mh4NItCIuwIHwgATEuhwhfyT8vBVVeP0UrKkGllqQ5CRYYhTtj0mQz7Kv8jOqQotLdofJ5492/prjFuaS8XFlrXReB/TPvop6XYaBFYqkYrYkDucOyiLHEZiVKhVxAkK1XelacTWc5bKpiyFkclItIpUlgpJygYjI5xrnUBJKHTfz7GAiuwagMlYavGvMZgaEnCjw2WgHhXhEXJ8iZS1KGHR/0CBYEhZK4LVAxTAvNYf0g2ctdrnExaBZnCBbwToPdKp6LDoe/Yr2Le+YmoBIQmIVQRm3uH/Imgt8/A2c+MpcscRH9k1zTx/uiD2cZ1/NaphDxLsw8c9YMO9gSt6mZAaDfsHdEEB+4mJqr/Zddq+M1mDdM/MPMeECx30mVJMminR+kQREIweL0/kzqroWSeiMoM4tvmFGpuc94oTuJxy+WoBNLIZUEVE7RurWFmhA+GoO5jyWvCUPkWTAkwbzuRk2KD6XhMaAOxYKj7IBZ3lMqg4F6LYU7kWfZ9NCWqRU1WI1qId9nw2mu4lGAOtiNL0Jv3H+36PdyA0tzdvvDhyu34H9te95rWSw2o5J1ZKnBlXa/Bd5ZJA/BpkIPZlkwy2upLefGMN09hmYSp+zJq9i3eYsZp54cv4cxzQbh/wQ8TzGpjLs8N1olnHb7htxz55/1U+Hi5C0Gizzt6oYvU2qpWxuxZuVbB+Ms2WnVXmYhDMhwT3nEN5vbCGWz9mJy0Jin49eTtjGJM6GbcnZdA7V5rIohvCHw03RjmZwBzvPUE2GriShkGmdu/xMhg1D3ie5UmcwrC6mRzfj0gv+40ApXnFD/0ZY0dMLGSzF2xCPDJWorZcPoVyZQ+BJ8bbREYI2waA9SE0oY+rDLcKRo8p2s5VkfsDO034bQWED3v/B1+LNbzyN30SwG95ytJvBYehRGAHS2LbbAQegt956AB/8rz/lKrSoEUkQyMlppy0qWC7JOqgQrE2OA7LQbWBJJWijCUcYwMehTCkkkOlIAvKM86/AJz72q7j4os0KwzoGOV7PFf1d774JmRzxQIoMexAeSAKp+6pAKugjxSuO9ibF+0irijsay6yEFanor9IRySYSOCVVxLpEhn1E9pN7d19IWlTel8jok0EG44GMxeFuldJmL/HpL3NL45fW8eNbnyIZZPlcn1yz7woTl+JtNWaRrM+yMlq2MMUJAY0bBYTvefc5uPTSU0Fjc2N1gfunliCF89oj7TvVL3lqn5bK4dzMKMsO/9IlX0CjMYdUY447ILmRDazCRnuCda1kSVgdOjho2aRCQKdRRWFqh3sLFbMe++nf4+yx9w+52gL9YVgKbdJ1UdNrXjNE6lr9rDjIF/iUEM1NsUqTCgfRsrWvXwKip6qmaCIDbMVJTUCUCC6eIFxq4JEXNStZ2yt4BPvxZV1no10OlsPldVKr/04dS7+buzRdlmZlMjwHfGYaJwZ8DL/ijUMw9hzUJ9Io5As4+eRTsW/fXszNz3PHwDo9rH5FkCr7Xt1BGG5l1XDeE9RpnHgmBAHTjkW4+agELneGaL9SaLpTpJIEg3lFvns5mwLqNuc8SpRkrhB8CeZ1vNjLzJd4le7PxNRmdNtFLM7W0e0eRjdYCrk8NFaW+FgHRDkttufxHDePEn9mrgLPirxNj889fu3O0sxgbsywCcigxCFeuF7ryfHjyX7v5XiVeEUqHe8jeYwLYvOAbiZ1YG0u8KbnmWW6rpt21CwW1nFw9Ann5SOQRYH3WYnSCpeexYaZD/IC5DUC7HrcmqTHiDQOYpA6151SGKWTtDYSehzKZKx5TkD6tHnsJChrMmIKZVOcyHiTMz74lqXR98W7FNbyMgMdc3CMD3ZQwklnXIjNmzfjxu99QUwFuWqgnRbTKaZz953U+52LLojyAJpkWvjG9fkz8IZzPoygk8f+R6tPSi1pf/1HmKndEsqDrjWJn6Lfj6R2YH32fBSTm9ZMPOgrabMplpJotbv/V1WihrlcInaPTWYYajVfPoRbdn0P++ceEaiTlyCEoYdV5/gp4rlKgWGHNhPFNsp7LWKXv4sSShdtbofr6mwbgL5b2rhx8JplIhb66JlYl0KTFWeUpbrnAq+iUCbePtQUxNx9eTPXDo0G8bwucbOFKo7ygMv527Vo4kGLO+dAHYwWJvG657wHu+8r953TxyTF26yhVSc37RlUy4dQWZlBN7sO73jb8/Du3zqbR6oS0HphleLeijGdsQXoNh98lahTtr0d2ekz8Z/f+xJOQCj5INJx/4RvmBkl7wm7LBW84Y3fRDZPVWiBLhn+lbDKlGSRV4Z0eQ6iUicVrE245rOvY/L4TLeOxS5hwg0AEvO9cIlX2BGhwLvQkcDl7Gd+Cq985bn4o98/X7afZJN9MI4m/PRVnS75ta+yshLhtUnFhqVcqXNxqInkgQaaZxfVCyTqaP+HH3o6nnvRVpDh3s/qS2h0LKDX6xlkSEh+CokAJ6aK2JrModpts5Qvy9XGAnFTwTKZYkoYSCXqaYkiv3+mq4kLB5SDIW3pIIm8l4B0ElRJDrkj8fnUb1a0O5SEpiJSvKnajCQgxWkWJaCxo+r1295yCt7whjPwRKuO6ytzICtBnrda4w+hd/07PhtTGTw3O8GnYVK8idoRFErTyJU2IJsnHgglIAYBtEB9+Pm81jt3fe8jODH9SmSGFPnob0oYg2Hx+ijSwCz5zVAI46xQmUSDj4EJiJFdvQTEaOy87tEKIr+TToPyUBRWapyPcF23NT8kw1cSe7AfX5UEIZbUmUt5t0VytfQ8xtJXjl2ogyCJF0OjKGngnxHWvyZGgq64SR5lUsQjrH06nUazSWp9Xe2GEPRTvEaco7UWCKiAYjwFu16af6rrK7K+AvJXrw8S4RDpW07AGEpuCYh4jdDvJBiXZEC8N5RXYIVlLQozvIp9UBR1wmuRwqh4Owyr3bTnpHNjeM97fx/bn3YG/vh9n8N85RZ0g8dcB0gGQeexwbwMceJN1lXVVuOTug80y3gxTk1srQfB/+5B0Kx4kfoojin3laDHWhR3QTrludQp16SBOdbCi+FY1okj6XzzqQvM0yGHdFFu5XlsnS2as/T3iJwuFeXVvZzVtDLa7fA6FiZswF02LZTGoGvRy/aI6fQ+kp+2hEo7aZH3B0kUSiRYoM7o1nzgaVGYIHaUTOh+lZZ+7Sc1ynEPm33OvD1Wu0l+oM8JAj1HvhY3g9LkXHziuj0cqU1413/8EH5w03W47+4bABDZSVuL/b7XWlKDqki+OoEtOjSY7ArZxXjmOFx6+p9gqrgd+x45CnneAWNQbu3Fntp1aLaX+7wjHtAe1Wx3i2YmUcJk5ulDGfX530DJRzJTwzd/8XlsmtjuVKJWlltYnm/+u3hnULeDOh0jEylWkrrrsR/jkQN348giGe3ZgxBLNNzmEW4iXBdzFQ5q3SeQyma5StNqqS+MC/WkxU1tcYbfsOCKWfqZS6vXZtAqpUCyoj+Xip/Btaw7QkcjbX+qKulCz+dGyYWIM7heiiZLBqgKoVesui5JCxMurcMi4RBX4Oj8LVHiPbyDDm+aXbxzFSneRmcR9y1/pncTBrC6FC8lIOQFQlK8h9DOTCCVnsBtN7+Zp9lSUEOXoVCrBGxeoMpjoCRhgi/81V9+GZ//0l78zV+/Bhc/Z8sxqkX1PlN+AnLZG/5Fg0BKQHKu2sQJiHZAapqAVOvLSBa349tfewNDlg53a5hXxQ+fAyL14FgFXyFa5IMx0pUE5KxzP450ego/+v7rWY6XZGiJB+JX1tdcEbzx+syVd+LLXz2EdE54DKFhncCw1pLinWk38cPaPCp9Ewgy4OuFZqWCgDkOxHWg10OtFRxo1wfKEvsQLnJS35KUat8RUCXVSzwiAX7482yQRFETOPq+VqIF4huxfK9yjWz8BnVEfMNLk+INqodRKE4jW5rmLhITNjtN7hDd+INf52v7/PJBLKiRXH85XkuoQyNHIum/NC/CGybFiwp91zhyI5tYjpekeEkEgRWQHJ8ifufXgjwMulpg/x1fxuLjt3OXaEP22diQvXDNaTUsDIu8CGhtJTM0jpUYzkNLSRpJghhZ8Uf6ltoZUZcXXgP7dECYJ8JRcNgNMs4bV18MeWFrvKpsGWyIijMkSzu+gF2Va9FqkPiGjp/BYbg5k2KZblFeio+fYPN5PaX3cFVauyDcbTA4CgWVBqWiYD/DXDNS6ZPTEW4Gv6jAxffY57KG50XkcU4CEgkxYaVzTmR0DLXToqpazOdgGI1yTZIZUQak7oXcCDH7s+/Xgh3Dic1mQWFV1uEQR3KBMPGrT2U/SGWQLmzAGWe9EHN7Ezi4bw8aeBBIHEG325RxYu+KkPgthojqheIpcUUI416CITCutcnPrrPDY7vW86FJlSZuaz4Ag94woEPjxo27P17HgovlRhCXceHrZqSPJhcuvtZroLjaj9G58E8caFOD8yHe2n0wRTXHxxGlV36xT40mqGYs7lBQNIUocQ4TxtCE0wbB47cwV4gSYroGPb5JBHtjRl6C1HVpN6P+a0FQXCcckEGdDj8BcQEWxUrK0LdB4wnqDYiPV4tAnvxER+At8qwHyBZEt7q8eESyQ/oOy/4sM0yPI5dbh1pjDmiT46P3csGW90CvloAwDpF8RuIqW+o+yklLgGxqDJed+QlOQg7srT4lbtqkEDXbvAtLjYdR6R5Bu0OSqIM3jWi1PZqoFJNbMZLaimJqG/LJaaSCPgoeqzxhY1NprN+cQxsVXHfbVRLc84MVYPPUdpy46WycuvU89s5YWWqjWm79myUj/eRrqdtx/75bWbq2QjLMOkzRTofMIau6Ge5YHmElMeo8k6FIIKEPZ0hGVJiALbY8PQ26ZItaSFjXXcStzf6aR+kKbfAGc5X9LmCYIqmmUDKU5cAwh5XyPFFhFS+siQh9L7c3vBvn4AVeksN8FNtwbbMQa2bavIR2Ts+3JEfmNPvqi/4T2uXxgUpvxyLF22yU0azOcwKyUj6EZiKPTHYaP/r+5RxQL3ZraFpAPYgTEVEPEvUjcvkmZZUrPnUd/ubKXbjy717PvJJjUT3q9xj45O3nv+BqcUTPjjolLIYGkBM6Ee3ri8wBqXIHpIJ0cRuu+9plnIAc7NQwS/4XcciS0w3qNebLIIkJiLTwWed8BMnMFK76+5dzR4W8MJCQymY8oVltwzROwz33zuC9H/gZB9DmLWEwrPTdK2ieRQaqCj1sk9N7Fc3aMn7p+eP4wPulC/PllSNsvDewwt9T+Q+wLZnD0zNiuDfTboihoXKS6DpW43SsS2RBPJLDXD2Oy/z2JjwFpFGCaucDaAQttALxDxF0u6+i1dtho3Okx6zpCQGQFG+3cgiFwjhypY3I5MeQSGQ5oCKY4fXXvY4V1b5UPox9rXokQfQhhSwXTJwEu44uUEqk8OzcGDYkM06Kt1s7hHy2JDyQ4jR330h9S0QQospXcr5DBFdesSU+VwyGZT9PByVsL/waSqmtA6fVmmpY7NJNQZHspeZGJApJ4tLN0FNSbDLfDP02Wb8sgFcZXSa2SsEmhFyZDLHWS/WbnOeIFhkp6WHHb13vDbJaSezF/kA7IH32Wu5S1NVF2iUFxm8QGHqC3bFVgtc4IMzN8IJMjn2kb0mk83QiQK1SBqg7St2HJEG22mJYyGpnNn+NF0uVbJn/BM/inUMRIaS+JXwOVTqiYUsVFSIovkf03hNPPB779+1BpVJxvh8MxdUNicQ8/H+Lx1pDO0y276j6lSUgJt/rEbw5WUtkkUyV0GnSMWiPKyMIaBwlMCZOWiJJXbEw+HSJkHUFuEDmOWtzvqOFu77z3bpi0f0xmSRRHTGrPWpeAiN+uCXe/zkYEg7W/8NaWDeSuI4NB+3mAUKPNUvlKuWBu2uqiMYPvnasZEJo+OHZYNBx/G4JjbeaY3KMb4qx/jj7Ik8W69M5miG4h95w10VIkjQZbJK0veYBfE6a/Ni99GFZ4Ycj90USkNX4EvHRjE0Sx9i3LI9lbVUizh8oHsD+GsgsY4ckxqe28qSbn9kvDyAdy3SReVCUh2Ln5Evwuom8ShAfb6cNg+3T92STY7jk+D/CyZvPw4E9lafEK8IfWkpIqp1DTqq23algpXMEYFlPeaVQQCG5mf9eSG5EKlFY00xq4I6ivzDDvgce/wV++sA30WQXe49HoXsdbZDHbzoDx68/AxsnBVNM/hkkU1uvtVmetlJuDw1TI+WqQikJMnzKFVMsYRuXrz04twfzJF+7ckTbzars0QN9snverxOimFBXcbP8xWrSPEk1B9YEmq+ftw95WGg90ETEFjUJAmiBpUVdvjeRFNxzu0kqKf4i5jImoskioM8gQD5PKhQB6vWKSCw6qqZ8L28QlDgQSV4LBPJsh1AvR6vnzd+TVOTPm/KVaLnT8fi8um388jmXryrF+9DK/8ZKi7pM0ddQUrzlI6iVD6BKUrzZKdchWEQdNXbIHsyJ6IGw0D3oSALy058+gt9897dw5adf6yUgR+n70OeB8GFeH/jA93DnfQ1OQDhoVxInEe19pa9a+SDKzQYy+a247muv5wTkiU4NRxR24at9cV037meh6TJV8NdBCgann/VnSOen8Ucf+mWW4+0EXeHNsGJXb0V/EDTLOjrsiv76byFNBneZIgc+Doa1v7Am56gAACAASURBVIHueBrdomzyrPJF5o7qaH/D917L5/T1yizDjSIk8kEdLO04rE9m8OzsuBvp25tLmKXqq46DdCS8jpAH6aLkYyyRZiNDqtz2Jb8rxI2OUwrSGI0kIG3Ug4bTaOqdT/LE+NAsepzM8NKkeDu1g5IUEDE8P8UVaHp2WvVlXHvNr/H9/sbKLO5tVsLulg+xG+CQnk8k8KzsKI5L5Z0Ub7txBHkSKxnZyMlvJjfOvB2CvbDHT3x/dma2vKmGcZa+zwXzGsTJjYjuiwTDonvtv04f+U1kEpI4xl9UGNq4LY/P/eB/oOXw5B4MSwuRAUN/pJAj3BUxSxTPDHJPV58MN2r0ziR7M9F1Er/CmeRxsYZelkZ6ZodMbJc1WpTC1IdEC2fuclXil95XDh7GgYBc3T2sOw+hQrh5LG09MZIup8EyHN0OUkQcZ3gZ4fi1aEgJhCUgfpBoHASOJwkaKN4lSV2nmftBxU8PnkTSt3z/DOpl0C/6k4NLgpZTp0P3AIZc5ZDJjqBRrzEBn9aqDevXY35+BvUaQbyIqyLFNAf/Zf8Q2Q8iHfpEAslkChOT67C0uIB6nRS0bFx0JhnUV6v3TjbY+b9pscuI5mr6SjC1sHqo4GezY+DxJTAOScPa99FeZTMxlnD0SwYsWTeju74zeZUfcjFPynTDdFCO9vDc7XDcCpoIKYbHtqlQSAkT32ONnSkBoHHg7oe30vMx/K6KPtfGq7D3GgXB4HWRWDnkOsv5WCwjXUbntu6vPfZcuPcab8S4p55Cl30nx5K6RkUGy9YiSj36+YAc9ch6FXlHVg87G+5wPUpW4dLIyV8qizZJz9FE5UMSDEuJ7+4gOiNZ95huFgVXhk+MVoZ7LsNl8oPke71POJyap7YF4JLj/hRnbbsYc4eP3ifkqIf13/ADvmHf9+76Ip6YfVShP4Koj3YX7ME0UnYH68a2YsP40zA5shE7pk9BLkvV1OiLTP3iL0sy7Oe+OV8oX6sT17V85R64jgInwXSEeMJhP7O5p619b/MV2UfN1j3YEvdIrKXpppGSJnmxU6Usnn7aSXAPl1Q6p9dv5CTiyOEDntSfNye9JIjP1DYeU0vRbUWuU6tPlPrQBhKRulQogA9j4Fa6qFoQjECkE+nvUQK6Vbx3nvgCnLHx4oGGm3sr12GueW/P/RtOilcgWNV2G8nsNK7+h1dxRX8BDaxQW96vbHsVcR9q5HMEEp0Ugk4Sd96xH7/+9q/gyk+/hhOQJMn6HqVUbb9HiqYTq0d1A1x77T347FWPCnk7Q9h/WStoTFmGVzkgxHNZadYjCcjj7SoOaQLST+0rcn2a3lICsjEQuNJJx70L+anTkEpPOjneWtDgTohxJXoSGU1s/PDSv56P/NUt+P6Ni+Jp4ZkrJipdBLUOOlN03WECYo72//TFX2NDwBuq87i/sTJQ1StMEAxmFmAikcKLFGZE17WnVcWuVgUdB6lajdMRsIJWBUQK7pO4WSKnHbTxRIYTEEq22MAQbZRBldw45K1/wmPnb0ponIB8/Ea0qweRT2eEGJ6fRJIqzwH5AK3gs1e+GNu3jeL71XncWi/zdSnDge+TD/nif2uCRfOeSPo7MyM4K1MKpXhrh5ANOtwBoQSEiOikgkQKiq66b2uNFh8kSBITPL9LynUKZ17oBeX8+XCWGAzL//DG3EXYmH32wF3n5LNH8IN7/g/2zO5yRRdJNZJIJLXr4NSwfNPEJFLUOaDcg9cjg1LR+VCvJIlkioixJAahQTKv8a5/ZX0sb82MKmCxrwEnIjQeCqFVBIMlKoeC72IpuEcHTNWqbFgs6LVEgj9EzwadhpwHB9AcJJuKp3Q7xTtDcfaG6+ebwlgbbdeoB4PeAyZ2M++PiOECsSFyOQV/omYYwm64EGUmhJT40PpOx1F5XIZ5JbLS9UkItwTtipNsFQiV8QItkJdRkQ65dFhI5YuCYeqOjE+sw/LiLBqUgFg3QrnBQSol/BGdi8wvSxfQqtcRoMbmneJXovwWN/f0u9iLw/P/0KI2nUOxOIJ8voCZmQNSePP4AnKeynPswyEZOHGf5C/4fvPj5sUzx9oNcfNMVGSp08lCBBysq79NpANChUVVqzKBKDuG/dziGeaDqOeI8bc1pYokMX7hne9hlLfNHKDGijPN5EMwHyhe7LMkRLorAXVFWExHjFudum7P+IfJZBAUprqCJQslPo/5fpmp38ADhJXbvm/hCa4tJXqgqSpCL9IpJuWIuDKFHmSgbBrzOzyjQidDN4Dv4m7s6gnKczb9Ds477iVMTifDwqfCOfuYx/wYPkhdD1KRCg37pBJG7XJZU/p3FHgR5t9aMC5kba5YBGA5WfLOoFc6lcFkaWPP2VGSQa9Gq66dDZ2M/EBbYiDGVHIytnBGixLGhdAlTc9Yztta75HrMJla79qE3qrJFmNiPXld2cmNBqnXQRucdiZ0MaAqNVdqEykUS6OoN+qo12jRjpPUlSDIqlXSHXFJnlvMVI7QaoiagNH48meCMNmm7xRWisC66Pu3bNrEnZL9+/dIt4MXI9ISEigD+Z0IgbODM7c9Gzu3v3igzPRs407sq3635/5NHncBNp7xq+7nvEHQ+TFESVSiSLmtSlK8tTKS+fW44lMixbvcbWIeklxK3XKwvKtf+U4RX6eTxsGDZbz41z73lCcgdD4WgH7nu7vx4f95l1PC4iDQEpBGxUGwWGqYOiCFsAOyt13FgY4UT6KV+0HO6CI/u0UTkOM2vBbFLRcgk5lycrx1tFAPmqrqNIgTEQbq9uQ6aeF/3Y8/+/M7+7qiJ59oor1ZKo7sHk9+Lg1SwpqHSfH+pL6I22tlDaVikCKr+HvXSwF3KUjiotwYJnS9bnW7+NfGApY7rbATpFpF/RIqEg61tD3SwYglJLRKTwZZjAUZNl8k+WJamUjCl7hGLuHrS5qPykGjQ/j/hEsKWtUDyCcTQgwnJawMEYyBVquCv/zzZ+O88zbi5toSflxbRNODiDjndl1F/YSEEpFUIuDk44LsaEyKd4m/i4jv6dx4aEboqp+6zuoeJdw00eb3G/vidE38MuWYsZu6760hj24chkU/yybGcdrI2wfuKE87sYgnKvfix/d/g5WdSqUSZucWGJqbpKClQ6uRpWKhGpZ0Q4ivZm4enmu6rgTiZC4V2LD7bGukHtcVYcIVhIJUcwcPi2a2pkuCY8XMQ8H1WAp6iyr+BVMAxYp6tGomcpiYXI9Gs4lKZRmlQg6tZh3VKq3varbMEBWVKXWwdO2wsNIQbTwEozHyOv1MJU1JzYohTMQvUviU8QD5Y0WGRTkHc4bFaAzlzTnp/mS4IMvrfLvK0BhKClLpNFr1FVWCCpMnShDEmV26TEbsF7lf7QPoHsfzh0jo7H8iZouUXPC7KGFiE0RRdKLv77Stg2DwMeni8XfqBm37hs8roePwXEmmuBsrylgqN0yf02vuS1a37p+Ryf3xGTijV/nFkAmGFL816B/mewwFxFPY97fzTLgtKWDlV7pHYtLJcCfjLPE4mlG4euLx8QQxoZNeC/iUkBIySZJ84Vbry66TEgxWZ1OkEiVE6llDXT/q1nUoDh94reoYbx2UWOI4aGiiHRDLjPyTsa2gX/fC2cWnhDhu7Uc68XhCwwunp7rgnxFdrCPitAFqR9FgcsvRSOkqsWstKJ80wxECwbM86Tn6N+HpeED1y5yKhfflZk5oNzburO6v7nZzgwDrUmfiOce/HaduPReLc03MHqwPDT8aZp4+1e8hyNPUxiyKo6RwVcHNu67Hrv2366LvcR9kF9CvJ0lXYUQzdMNTkGozmZC2e7/LoZK0PTKoro8aHpcDeUsYhCvB2xPDCA2+ZGonqkzFt9JUTVRlxQtWtIVjmrnuOgZyRayJzyS3sGsimwZtoIrt9Td5/QxBslgKUStdDD0IaDzUVoeSBfWQkAUhrDz50r8ObsDjHFYofelNyctEtaRDx3XeI7rgs/RlEqOjI6hUyqwKxhUoULdBVL/kPKkrQgXCJKZLG3HpBe88aile8rLZfuFbvelJ10sytcQhqKFRX0J9ZRYkxbtcmUPCk+Jd6baYqC2ASxmRvhX9WKBJ5ORsJ4PlchMXPf/vcM3nLuOOSpBoswrWICjS0TxDxDNpdxK45dYD+L0P/RTZPFWhC6zqQws9LcDtJiUgC6iVZ0AQrJVmM5KAPNgs4zAFFe661k4Y8kES2xNFPtXtk7+C0raL2UHe5Hitok+Jb7SDElbao50jlSMYwhU9mGujO6mKN+oszx2Q2gL++5+dz0H2bfUyflxbAMUUfdWoYpwdup/5IIELc2PY4nHrSM6XOiEuMRtAyo9yKPxEThIG3xmdVvuNiTzIxJBMBF916Yk8jkdIwpefE32/+xzdD3lm/I4Sj1+XKthJ3H3PLH79N76CVv0IMt2aOpSvkwQESbTbVXzwP5+NX/7lHbi3sYLvVOZRc+tViATQ0LevIeVpmQJemJ/wVLfmkKgeYiUsUd1S75FUxhVADK8vMErpWDlStFWQOdFIsVQsQcaIr0BE9lB8QDrG9jpaGNb4VAabj8vjmps+jlwhh1wuj0OHDrEJJP1HgSF1g3jP0IJPCMMKmT+huaKs5fRvWfsJqkXPmxVPDZTaLwERjiJ3KLsJ5IujvA5RAcggQ3TcWuIJHA5uZH5jCzHOaL8Fgu4lO4BT4JdFYWwjWrUV1OvEawgVBsU13eILMktWuwBVyBJkhvAjokGIxCq0XrLkL105CS/wwkzu41TAsGCOeIoqA86wN1Xi0tITdd1DiVzaf6hYIklpp1mR+07BpnIaBK+vey5xT5I5dkkXTgp1X2TfjXQdvECeA39TgzQZXVPucgmxEN7t/nM0oSTyMOmQrpBvbhgSyK3wJx0H/jl3S2Kr/JAJwtHsAcO81yfEk8TzH/7xn+OL//sLePDe213PSwqXdP7KrR544HC9cG8xNVieH0bs1hjYdSAUcmjwPJ6rCt0yKkQf2CZ/h8HkKNmIx/QuGVE4GPNHNNHul3ioL43wwY3/LUUEPrZ/j3zOijceQVCYFA6Ig4NoBsTZlbTuOLBvVpQQo3JwPFM96Vqfua+ZkyQPlFmZDJm1JTV7sxNh7eOOy7jc+UXaQ7p4msQYDc5aL8OgqaKVPBWxiWwqBLwAekAG21RsYPlaPdyb/v6M0bfgOae9DCO5aSzMNLE01/z/VSJC2N2RiTSKIymWrr3z0R/j0UP3CdeDnxLjO/ibk42RYxjo0NBiH3Iq+PaQYR+rK2m3QkBAsTtjwbdVb3jyeHMu2haWD+tCqd0ACaBtW7cuTJ9zVxwn19fDrCLW1ZEKma+K5b7TdT3o9GTT9Gy0pAXP5yE9BSOps0+AI5iFfRn5G42Rgvj1e7lV6U23yDUrGU66HHKuYqOnx6WEgo0SbaGjv8r4W0Ikf9cKKZPQaX+R4IUW0emRDewFcrRSvIO9QCgBqTNJt0FSvNQhqMwA2WknxVtHB/vbFTTRGeAU3geaEwSgDkhJlaKecd4ncf0338IYfJJcJSK6H4CvtSQM+j0lH5SE7Nm7hLe+7XqBwbAULwWBMnat5gqaNSGhswxvq4VM4WmOA3J/s4yD5B7cE/hGEy3u/Oi9KySSOD4h8MXtE5egsOFsZEe2ReR454g5Q6aK/TorMQibBeg0/zstKcgMckUPyh10S8KrYrd3z9H+D//rM1iK94FmBd+uzHGV364rDCUloI93srIIcH5uDCem8g4aRUpYv2gs8XH6JUyDOmK+TC99zu+IUGK6NZFHMUgxofvNl4s3DCUgdeYaDZfg8nG7STY0JIPAX3n5l9BszCDdWGASeq5EScEIV3k77Rre+qYT8YbLTseeZg1fr8xxZ2fQq19HZFsqi1cUp/kjZD7ZbM4By49z0pstTLCsqahgyV4r94dgOFQNbjMckPbmd7zzXBQKaWzdMorvf/8RXHfdQwyfSVLlO5VnGBeJXJD8qhhRRhOQY4Vh/eTBb+DhQ/dqg1p8ytPpInK5HMorZUlAeHWKwrBkwVNBEKd2JR0TTkJIUjlXQCdIol4nDlBo8mpJS9hhoU9J14SPSNfYtTUy7FzPB7dgJvhxjODcs/CGIYfK+kuwnQapPDE+nwNt3bfsD/X5kA9b1Z8QHKbimUEyVUShkMfy8pLkAtTRaFUlNqPr5iRGoVrs7SGO4fT9qVQKx59wCvbvfxzLSzOseWh9b+nsaHwWu69h8dc4jbTmE2xK5Oqd2pI+9wxrYnyct8fo5uSSEfYQ0XulPiIMSeKkkfySOgwjck7sztND5OF9JS2a16wKxq7rXqBq12GxlhXtIt2egOXRySMtrCwfxap/NIlL/L0UG5gil/JVRkbGuTvWatRCE0S+N8oT4qkRJdfLdDGkj9IM/EtwUCuiGajCmuOPKC+EExT9Hu5AmVu5KmnZ8UzllcMQmy9qr2HxdWT4POd0+jlbZuictve5ZMODMcZvgcXZLAFMY2EEet5N9d0Ug2VLkoAw297ap2G7yxFeOAEhr49QcYQntSOx9LZueOApYdAqoht4ehBYgpQGQrMlXklismKslUwDTlURcxi1LooHrRo0/wz/bp4iXGYfAK+y1phLMmLJFZ+rl7x4WL6R4DScs+nl2HncxcikS6iutLAw0/h3g2ZRt2N0Mo2xiTTS2QSIYP7wgTuE58HjbGoFxpGQZVyC5DDpoA4FmXoJD8eSRl0sPZaILL8qMMCpiN/xoMnmZce8UIf5QCS497oE/psMKuUCbk+mNrz1UnWjilgqSXhj2qj97oxel5dgyHz0E09LSlQn3YOjGf9Eti7FGlsGYVXJsAbit928tjnj3CRR4GNbomK3Ream4Hu1GuWGKpy30jWhZEJNoWwDtBTEmQwJbMsgcnxfKAnhpBF4x0v+FAf3Vvsqmh2bFC95gaygUZ1lL5Bq+UiPFO/D7TLqJOva4xSuqkXOKVytzTgBCTCCHFNRP/HJW/DaV53BCUiLBBrUiDDeSRkcYvRfLPpK8WZHOADhLlKnxfCksAMiHBc/AbmnsYwnOp4qUqxiT4G6q+ArWKWQSOHkZJiApEc340Uv+w+48Fkn4bLXncpqSwvdOqpBnBMRdpDChEACbsdBIIfwTkJd0R+OKHuZGpbMRQmefBjdWy7fzkE2qTz9S3kGy+qJEz3/AQkjAjwjW2KuA3UUqFtFrx/V5nGIlHZWIeWvxqGIc4Sy3QS2pwqcgPz2e3+AP/i9Z/G8ONKtodxt9k90PE6G3A/piJAcMhlClstNPO9FX0CzOYskeYGQP0eRHMpHOVjsduo4+8wiPvzhF/I1XbF0ACRXvNbLSic076cTabx5VOCpv/27N+BHP74HrYXdyGSyDJUzD5pnXbAd55yzGeumi5icyGP9hiIy2SSmJvI8L/zXXffM4m1vvQrpVArpTInNDDMspFBEIp3TBCQKxTpWGFa5ux/fvPUqLaDo7PO8imSllfXKTAmNhG4FHEsouMvMsuG0FpIoCcFEdA1UyJa56vg8ONmxZF+RxErI7q7CryR35n3gDvXroC6FLairrBAuePQqzS4+URiMDT5/pzlKU/BGMQuhMShmSbGQxejYBObnZjlBY3lilqUVIzoucjFsSOVynRR7CqlkAjuOOxEHDx5CeXleyOSUqFFSxOZ6TU4uSZ2Px5wvSYNkNWtMp3IMw6pVFrXrIvsvQ6q0qyl7ju7ZLJdrxeUwTpDL1XIYEdz4pXtuKstSwy2SWDW3ej2mdfIF8qXwHz73aJFS3NcthtCju59pzKLfSpAggsK5wH7NTkOYBPT7nr7Prrqq98j/WpG620UmV8SWrdvx2O4HXbeG5iR5LzVqK+gQD4eHTWPJeMHe/PBMYlfjU5au9mSLI+dnPA/lN7nE1+Jal7T3KbZHvp/8Qsz3wyP7R5IufVgizQmlNXDy6eUJ8UFMZlEaJcXaAmZnDqlals4bs9ngNSM/Rg41GlzHOwAabNIJUAJCF23JBKsvZBh6ZVhUaX2S8UqYpPSYAfLsDjOgnqDeVgj6TiV9sScHl3BV8suwc/0GQJ4qbUdSW4oWBDUrNK1lC3Tj3RD/5vkdkYgXiq1g3vlocjRZfy52bDwdJ285FzvWn8YqUYvzTVSWW0+JdO+gTY4SjpGxFDL5JHL5BKtJEbn7nr0344HHbxtKulaXLhcSJ7iaRFVEaiNrYhrpltgndM7wQ0PJh7WKbcHSrYIk/BJJtFoejtXtBqZoIu+VETalBm/DiG0ewiLQBdUWX1uAeRH1EyFZoB0cy0889AHjlrZ+hDHLrtsRdj3kIOECHPZpwo4DXUXIu7CunzxLYiwVXWjlvvpJjz0f1qqWejkbKDopXqmwcOXanimGtdFlk4M2vV8rHm6vkH9bZ+jXn/9+lOfSRy3Fe8qLP8gEbduU+PvJKbxd5yCdvEDqJMW7fAjNZCEixftIe0WDw1UgRKIiLDKqgYh0jiELkqz93FV346UvPoEDTeJGdBNa6dY7e6yJiK+ERVK8meIU0pkRJJyxWlMSkNo8agoxq5LxXoFkeEUF687GMvZTAuKdfwg5ChMqDpc4Uehy8HxaSpSHDhwsY9PGXjGHMppscEgzbLDfRG9CQlV9IvA/9PACBrmi25oixmOho/0LLx7Hf1Ep3isWD2DGZBmtD6mJTghlCr+fru/0TBHPy40zN6PeaOPkE8fxYLOCu5plEHyzV9ZXw1aXIMSuJ5I4yPgVggTOSI3yJey88Bp8+Ysvw45to2wISa70bpxj88n/uY0ndVMK2mWjYzWbMwgqB1EgUjgpYeXGeS4Q9KlZX8IPvn8Zf++15cPcCRn2Rc/lWJDEy4pT2JrKMnRsabGM6XVJrJsaxcZN48hmU9i0UWB5w74ocXruL12NVuMISpksE+fT+XGkKaHJ5CMKaH7r9ZhhWD/6OKqNss4GSTiknCUBNUG/aD9gGWIuVBp6QNZgS0CSzBMifoCusWowKMmGuHqH/BDtlNDxOB7QgJgXYUuE5BPWKeEEpHu7eGf4cvt+MMZbhXIiTFqXn066FCUBO6lUgUEJL0MTLUt8HKxK4GQENBVCuSSL7AfC8HyCrJJMbAqJlHBnRI2KKs3kf0NvSgrXwgqDvKmI6hYpXdH7acwkWFXXdI7TrWMmPEpKUJLpLJvESt9Vi1bmKm88Cy16hV4hugex9G7oY+VqhArFojWJk0zlePgKUiK1q1BkG18d6whxiQeagzlNKnQv9PxHLHEQSFYohc+hFz1/dp+swBkpglosonu3V/zreb5MCcv4F/4baC9imdwOSzFnc0U845xz8Ytbfs7wY3ulM3mOc3q4If06IdahsG4Ei8l4rvCxEMaNG33O0RD8iq7xP7Q74hfcTVnLOm4G83KxliYtPZ0Rj9/BnVjr+Oo94/hCuCoco3PTIItcvoh0No/yMiW/+jkujrpcFkGQG+26hCEOQaIHwfEq9IMW/NPiksmLtrNFbaRrzYWMTNhpME1he/j971hzdbXR12CfK02Ei8uyDjFVS5o0+ez7LQFix8c01k2fgNnZ/eg25qUNxJwQL8kyPgn9zFwl1zgnehDSmSxn4J0GkePNRFE+mO5MYbR1Jks4nrplJ87cdgErRBFRr1nrolZtg9Sh5g5HDVnWHArvDeTbUSilkMlRspFggz56PXb4fjwxuxtz5YP8p0bcbpOI1nwsdJYgVxZwV+PQcE67F0RyTuZUEdak1Wyh1+N495UIoFI5UIJkkMT0+g3chmY9dJ7wWhkIV7QQ8uQriZgLLq80lkSQMRPpfatuOi9qOlf4IQ8hZNbRCXkgdr2yaYWnbQ8+P016PAM/2ciJcaBmuDqTZBzkRX8KQV/mZEgGC9VGhFxPyYHBwBxUTKsP8kc492VTkQ3MEjQhsvsJhVVaaF+mRV+I6ywSwBUiGXPeuPj8gF8++zJMpE7A/t1aqYlNwlCK11vgAAyU4m010CKeBHmBrBxmGFYNUSnex9oVzHTqqwegOht5e9cEZCLIIo8Ufn7LQWzbNsoBfxUNtBLksu3EOAfKtkbnfu/T1iPFe28NqQw5Uosue6tdR7teZoI2O6GvHEYjyCJT3IYbvn05KzDd3ljCPiJn+gZ6fkciYownTxwlIGelJYju96JuURVtLILIqDHSfgSSFe0gUYBPISFV9RuNDga5ogetLropT4rXc7S/4Xuv41P6QvkwHuMgOzoPwkTKwr+Qs7E9ncPLCusY0nT9dx/Fm994BsOvrq/OYoEqtz3O6F6CxuMUTWj6qYAR2Z3GrtHs4ILnfQGf/sQLcP4zN3PycahTk63IqWb1JjS+UWEKCRSRoZAQf/PpO3DFlTehSw7l2RIrYVFVk9ZACjx9Kd6vrszgfja283ZVdyOj42XjlwsSuKQ4iVNNYn7Ixf9xEu7otHj8Kt0Oap02SskUnpMdRzoI+Lw/c8UPkGkvI1dYx6aGGYJ0ZUo9RpT2lU8GhrXrwF0OjqrlhFDmVZ24SeGKkRIMPTVoinI+aIZyoB7uRVIxDxMUkeBVwCIHh4KaYKUvXvJMtlfUv0wON5KABHe7YFDqVFZw9RrVboFgFwlV7aKEoYPSyDgHlLWqckgsSdHkyd0+9iWjWIISB0oAKDloaUlNOg68H1EHmpWs0piYnMTI2CT2PrZLeX7UzdDiWyKPXGEUk5MbMHvkCdRINpkC3YTJEesekSCzP0pcqPCk+3jb+ImcskjCZKpJ9Fyk82izapYgSZjs3jIYkQSUzBmxFydSep8sCQirddKJ8rsYLH4gXlTuZT9z8rzaYeF7QjL2BM3qVccKkxUVKKBz5iRO7j2jcHR+xbso/qM1lKGh1+Ho91i68VWYWC6bQ62uFAJD+/gx5mrPto0DNwAU+sTXpjLEmtg5frMW+rjIzwmXQhAHubjTd9Peb6Rzpjr09zHj09ROYgTaFqciULzbx2hQPh9C/sTZ3TqIar7I8VoUrrqGHDjKWQAAIABJREFUDK+3gDJngKrhSaSzOXaP7rnZNKCmosD4VR1YmsiGi/ThWHZzTJ1q0I3jgReVCMuuIkx+W/xZKkw6MFShzRUmsbI0C7TL8nlLQHxo1jCLv4+jsxsVqa7HDtJpYbL1An3wuxgrrcNEYR37Z6wf3eJ8NGhuNOshTKjVojamn/KSEFiAVEoe/HSW1I7ku4jPsW9mF+aWD+PQwj4srsxoYB8GxLash/uhLSJaOdL6kr/IhJ8xVSoK0tMYGR1HtVJBq6myfPZZD7JlgbklFxIki5ys/czw5nKrvQWI578lQdoStGNH9nGTxhV31DCxcK0LFycJLULlHF1r38cihomDJAP2AOm5udTC50jJOYb6WdZCt3PRDkcEiqbVJF6kQ9UMabwokZAJ63K+sqgqx0O7M9bpkeSNuhvm3i7X7TxDeMS1M8IKMaFKGW1QlnzQ8S887aU4fvJZ2PNgf3Lmnuo3Md+4T0chvAkbTn8ppo6/SKeNGtk5DoFI1TJPYukgKp0OS/H+07Wvw8knjmFfp4oDROD0OhbGiejLDeAEBKx0NIYM7rp7BuvXFzgBWQoI6e9zQAxSEwbEPmnZA5j2PPWUgJBylEjx3ot/+PzD2gER92aa9xR4NqqSgNSrM2ilRvBbv/1KvPu3zubj3Vpfwt52rRf6s0pHhIzpjksWmLNAjuMN8qqnBFXV5eLnL4F4Hx+VHjI4EasD5LsZpvg6V3R12Y4SkyXhNS+QdkMc7f/lKy9nA0nyu7ibZBkHvCKJiCZcZLR3WWk9f2LnBVc5d/dbG8u4TyvnIaeDa8W8JAwWJehNSCaCNM5Mjyhv45/w539yES55yYnMyXiciOjUaYlD/bwOiz/fUgHxjNLIQvgkH/34D9GpHkQunUOeEpDCJJLJfB8p3gXcWlvqYb2ttq2QW/xzc2O4IBdNPBvdLva2ajjcbmC50+Zko94lKQlh2EXkqzWByyUSOC8zim2pHMPdLn/LF9GtHUQhN8rwMVLwoi4ICSpYN8+CfDrHJwPD+sYvrpZlnDvjPAtcZ8MSEvoZmcMJzMrW3pB87sOqDLolXV7FqWvy4RIPms2JJAqFUVQrZTUctO+2boPtCgk46V3rWnAlR4IjVnCiTk23i9LoBNqtFmqVZa9wZLBr9eXg4En3GYLXRPw/pHsBmiNMnqZVy3gaNEgJUGWcbAbadUrmKVaheErOmYRJOHYitIariiUxsW4ztm0/Hg8/9CDKiwssc8t7gxWrNCCQDiadn1SlyW2c9hJGJTiYmhbwNIHgvcjBx8QBW3w4hJ/A+ysjF9SJXLs5Us3ulaQVdSr1nPJ+71SrmEOhlgkusNU9WOMpgYbR98d5pJo4oovxqU046aTTccdtPxVX+2QWZ5xxJu6/7y7uTLhOyjCx3TDvWS0psc4NPwfDHCx8jzNapB8RJ4a9cCRp5eu3BMSJNEm3kMeeYfGKODK+tpkaenSBiGKYSf1qt0vOxOIm3R3tuO532v2wnxMSqt+LYn2Kr9nPRBMk6/jYc29S1d73Cgndb9PYxLA2jHVAOLFIMslt/YbNmJmdYbx3L3GbHiTjfVACIuEaLPtymZFXk4y0Q2NVIzdRTWJMsWcOA2dxkE5Y45fw95AaFw0IJUBGhld8vY9r6zeg/dpla86v6LlnO+MYaZ3rgkMjZ6dJZ7uwrkeqljw1cmRZ772WKrMoVxf5J9TZIIWjhZUZNQz0yE0Kj+Iz0E6BN9X1rxb2yT2Rvof8yT9heFDIAZG/sWyS4y4YhtdyRX5PDM5kn5OgWZIQq+hLq1kbBFrlDInT8smQQ2LJlNcJ85IC44aE6iQ611ylVucYY23pgbXs2z+efYc7Wu9Y6VwRfX1JzEKlEEtI9E8PnsWdDu1SyIPuzQ9TCuPWtVVwwsXY0c/NTd0eWn0e6LiyB1GlS7cdvb6QHM+lrb5SvPTzM7dfiJ3bXzJQivdw4xY8Ub2xp/LdT4pXSMyqhFVbUCneg1ipV5DMb8QVn3oFS/ESSfvRVkXn3toqURaQjgdprAtyHGxS8kGvJZL0pYZoN0A6SPKfVPUnaFYnCEnI/RKbfh0RX4r3Lz9yO1IEwQrI34BMCEUdqlGZx19+9NU4b+cWlErR7udPagvYr/KUUahUf65E1OciFmBHEjTpLJh6Uy8ZXTsPsY4IBfX5bprr+r4rOhOc2WU7dJb2pXjN0f7qz7+Ex5r9LmplDYNXXwTtuqcSKbyiNM2eIMTPePUrT8Dzn7sN+1o13EjjyGT0uNN5XL7Yvy5NKr2EYnMii1PTJZeA/M67zsJb3rQTtW4bu9sraGgC0jex0WfGzpeSgpFuBsUgHZHiLSRTDMFiKV7uWJBZ3kpEivem6iIotR/2RfPxeLoHABY6bZS7Le4OUeI5DMSOr0fnB533yekCnpkdZf4KwbCatYPIdhucOGWL65HNj4uvCBHS+5DRnzoYlhoTegaCDM1ye61V7qV70S/JEC4Dp6bawDe9PFXa4oBZCjdSYFLoFH9nmDDY7nYg8S2UsYvXsGw6iW3bjsOhQwewVK6I87fFN65zQERqJf7Seuq6JbY2a1ebYxYtsFqswB5AdP4p7qAk0znUlg4joHudymLnec/B7ofvwdzskZDz4VeJGb5iUumyE7IXCXMFutKh4DjROIK+kIp2zfkNsrNLgqUkYhoz7tiERo/SGVeYlAWYtI6SZwsVHHRvEhiZdnNUlSuENwvnRPZE60gYz1POk2V6OfGToDkC2ZfAQ+6pH3O54FV3N9vKEymWgJ5evwn79u4R6FMigVyGOhGEwOmTuKz1YBqs2U+K4gVmTfh6DmUiRn7gPih2jFxfB9lcCY1G1allUQdIYOx9jBA52dD5aPAr65RYbGBEdO9cOKHjBoD6eHATISGJgks+VBZaKqA9CBJnjsif02ZCvzH1x8jntayyNoZO6DY4JqerMCb3Pcq/oAw5k8mh0ah5LToPF08nYfbsiQw2bNyKQ0cOAs0V7Y6ovK49RDEsZmQS0pfzsVLIFMbRYYx5VTWNlZgeHwjjcbC7qU7uuLSum+wWsPYZTZP1HSoR6XWj9R+oqcZzAZBql5nC2cOmUm0+nzCWf/WemS1MtAD7CYhF5mFVPwzHwz6BwYUMXMTrpY2T/mlVLZ/rIMfSYN1xKWzhoCxZfic/8c+B/u7xFPj30uEgqJb2pWW4uIobI6epMZQL+PXyfRM/xRZ5C5k3FkwEHEGeFFrKcxqQh+oqkevS9Eeqd/7CZ4mbbKD9nMglJDBlK7t+SlgEhiaQK3U0d2medi+8f4fHjiZdsjQItMvgVaHamI2Zdj743Gkho/OgTS3alZEKWhebJ4/DJTvfigdukwQ3/ppv3o89lW/2/DwuxWudUK6gkxdIg6R4Z0BeGeXaIhLZafzxH7yUZVJnOg082FrhYCusgFvle3BCMhaksSkRqiqttqdUgyZanIDI8VaDaPmJiC/F+8Hfu5GlVwlHTZsc4f7rlTk0uhl86xtvdUmQnQcFkD+ozTFXYqCBHgeYngxsBCIU7wB4kCFnZBclmSeGcArPIYUShFx96au+wR4T6WwpxgmQhJr+J3Uak+L92EeejTPPXIdb68u4sbrIAf2wr9FkCr+an8SOdI47Cjf/bDc+9Qnxj7muMqtQtdj1DJOQOOgWsDWZw+npEnY9vIjXX/5VnP/MMXz6by/l77i3tYxqN+47MqjDIvOE5HzHkfWkeGeQRZ3d0AnOlKRxIyneVsVJ8d7XEJWw+lGMzWpjaOWQnk5QT4conB+TQQqXUEHLg2El6odRKG5gbxHq3mQyo0xGJ26GwIDCTefJwbDu1DNzoDo5PhfEJJFw3WXrMqtXiHBGfFNC6Xxwsch6pByc+k7oejzuqFh90zuOg3DJyr43cTXqIHQAUCwUcOIJx2Hf4/sxN78glWbey3y3eV13OWAz+VeVObXAUM1GuQPCX2MiK9rx0ECQYVjWrUhkMD46iaXyIjoUxPE+ZhBd6l6o+TLD3q2wQQE9Cf+QwRuhS8SV3ERFHL+Eug5slqdlKy4kEh5f4fEWMkSKrlIclACVirqKRjCIvUKchEAt8Z1xPQiWFgb6toIaf0O9rNz2lUSavEjomvnaSApMVd0sfrEKvs5LgW8bB7Q3sQ/NCGWfcy8ONUz6NlZiog5naYT5CD2vNWBXfZ9XP0FyRUf6fuNAeDxoO0As1iVuDq233LmyhCfSDLAxMBJ7HJqlXSjtTFlXirpfdPXcDaLjUVHeZHGts2hj7iT9bZLIc8PjSrQJTnK0eGqkeb8TOGgxs/XFPjvgfWEC4gZJb6o5jfsf9AdQq7ZhxqSZExNRpNI8OrYeZ59zAX70o+vFmZPxaHlsPf5UbncefHyXKjOERK2e8+y0UBzZgI1bTsLBA7uxsnxEE5Bo9bHncypnx5M+7hkyzC66VuIRwcbpA2mD7pPb9cFOdvOYaj2PMaXcBdAKuASD8ROyyRB7+HqSk/gHrYPgpwHhe8KOgU0y+1O+T0I1fUXUoZK8QbPGuyYfooAWEprjEo9yURK4y/eaRKx2RFx3xM7B1fG9BSXJyS7NFSI4R1eaPmMWUcfS6w4yyGTIkCmF6sqi4kXlu/xeT7iImdqUjb1ikiMVEDq2CanK+Uvlzo6i1+7PA03CZENKcruVxq/NG48qudB3WAWED+WPiVVGZL7waFrFyTgnHEQq9pfPhe4ZmUfRpi0mn8IBkfu2fmwrLr3gNwd6gVTaB7CrfE3P07K2FO8SK2FxArIyiyA7jfe990V48xtPw1Knhbsay2j0yMrGKtwxjgBBlXaoX0b8hKgrUq+3kc0mlRvSRI1Uo3zSdl+IT+gHQVVak+Ld9fA83vmObzJshYIoTqqqC6hUFoDselz3tcv4e+5prOCOOlHERYY60mnpx3EYImGIO4uvJkO7llM4TYFMkOCgmjpD4oq+wCpLJNPK1VFTe+kjxfsXf3Yuzjt3I0vxXleZY85BdLGKL0jhv7NBAi8uTODMTBHf/u5efPBD38KXrnk1Tjl5He5qlPGz2hLIoNCX1eUw0nM6j/zbfq4QtHSQwAnpPE5KFblj8c53fQ2t1hLuue19PD3uay1jibgmqyag2oHRBG/U67I5Kd6mSvEWp5HKjvJ8oELYW990At5w2RlMQP/ayizKTvDBX5MHj4/M4dV/P3g+RblAOQTsu3JiuuBgWJ3qE46/kmNvkVF1V8+IkIWHIKDndPeN/x9zbwJuWVVdC8/TN/feam71RVcgIgICKiCCCgoo2KKoEUnsSTQxjUl8eS9fXvJiosZoVOySmGdi7BJbsI2xw14QRcUYBOmKrvq6dfvTn/8bY8659tr7nHObAv7/P35SVffus9u115pjzjHHeE/qtVqJKSHUsL7wow9ZVdgVtgZpWAoqbM60P33+TMvrGhjpa28e5SeMOhsq7/RbshmX/YG272EVkL7IfaWPS6c4Ja2WZny9MoJAONWfEJSosJ2tAWBOhKyy+3noWgmzPwUg5lUVAq4kIGb/h1UPlPLVI30MdCv2zqKaQLdwDUCVtqU9DWEFZ4VEVZHYQM6idiepKnAYucGgVtOVMmXrl4MS0nO0eR6qWDiXXgw8UkG4XaPFOL62o+c2X8hLu40s+IhMPfGYCrh4JaZQKkkXGXcHBxZb4V6gh6KF9b2NHrdILYrLV5qinRqg2d/5+Y9SxMrlpFodk8YielBX+bHz8qZ6zSiC6j9EiRUUdTwzCielHcZ5VG9ud3qVB/iknbVF6L3hbB7zbfHmbjN71DJYEhtqT3LLgIyCSjWEBLCMaIC879YszvFgVRW30EjFGyi+wZ/GQB3jacTSEJ4yBbJV3sZhm+dy9fUgDA7+zm9CuNE2sTrvjDw0+x5LPpFsre0NZkjl6rg0Fg4yE4BBuWb9NvmDP3mzvPfdb5WDe26XPtW14gxE+lSQNc4XxqRQWke9dKpH4Du4OXz57Lhxs43zD4dJ7nrJLBUcDrk1sQxbfG1ZEDZK1td2mStahsEG2qbOuZLrT4Tsf6Ls7dmLglQqVWm3m9JlNcpQb3SchKgUVzY04NT/RrQqVhYSWlZW9pbQwCb8dOUiqme4E6qpT+BFxOQBx1NIuobKiB3dzyEGIforLcnifwklyRdirSKZhLyVbFHKrlJOt8fsjzqR+9qtE6NXEdKSwj5pqtY6XjaMPwSlybKvDgYeBDiAiMtRttBlqh7J9UG7Xn1C/Dy8OZLla75DCUVLGxMx3EuybesRMjc/K4cO7IMvvDVQ6stuelrJLXPaGhYgLiw2+dMLhLNa4uXgTWZMyukigIVQqyXWjEBjQkwoebnyaf9npBTvYm+/3DL7waHTzEnP/Kvo59YHggpIp0nFFZfiXZjdJ73KeimWJuXG617C73yvOSXzkOINalCjmsiTQKueK8jDCuOEUt/67v1y185pueGGXfL96+5Vilm/K1f93dPlvCdsl4Z0ZC6H7F/aN2K5ABeStaiCAND82gs/HpS+0BMBADLbnJdSdXtQvYILtvZGDHM6XxpQqeFeUhHxQHl0AJ5kvJeusKQrKQjUJ6QkY1KS79AV/SbKs4KGhXHoLtnDpHhffsUxcrlL8c4fWNLvIjtIcB3ocXhSdW0ACL/36pPlFa94POlXn5rfJwe6rSUoRxHlLIL7XtFCtv/E4pg8rFQP+++2D8pX/uM1sm3rhNzamZe93eagI/0SgGRMCnJEvp6S4i0291OGtzq+mUG8ctjbctopdXnrKqV4D3e9jt+TrIyz348Ty3WqjiU0rF1S6belNrFZKmNblqVh3XbtVaRNxp+TJn5LynlVaMt+ginhgBqW07A8QaP1RzUatFqk/5lqNtfvrV+3kZWK+3ftNu8NV2HCGXjzuvYUKgMA+mVoYNaMs5rbJqmle/IflmbuoElNa+UdyZ9isSTtVkPy6HHI5aVjXmSBkhUnGHXHSuUO1JyerFu7XjZtOVJ23n23tJrqk0ZaF+dZo75Ydpq9JvD/oH+ZrRcABOiH4ykrzUl7ZRKBGiaPnBKG/aL6wiUP87r1mjioY+M4aGV6n7X/A/uF6SAsEXAsiNaUuKZ20ajOSk86r+BVfqhwaVyPZnLz3YjjJlZJ4gpE5JNhA8aBJxgSqUy/xQMUk2Erg1KFR4KOCCAF08IMTSoY//rzGjZwh1U72AyeUW+Nv0tRnIKMjU/K/DwEjawXORv7Me403zz//kBcPJBFTq2jIQbDc0H8ByCDP3GslJ+ejUnEFEbd4rG9D9oT6G6v4VWrQpHCBhdc+Cz51a2/lFtv+YkKG2BMEhwZ+MZ9KlbIAkDFDsaWjLWDitVgZepw5rfhTejxjQw30GhG/u+47BQfmaXCppYR7YZxYOAC2Bxel1p9QubnptUYZ7lPkMDVl5TlWQRUQNQ0GDTFoQEgsNSDTo0u/YejQ/9VlhfoP882pC93/kN+j4l2c/sSqwnYoLWXCQ3f0INvtuYDLYJZ8xiAMJBPMHCqDhLol9as5Cg9qEnhWt2pNKZtJeBFT9kVp+zv9rMAPgL/0OQK/Tuh8qHfCxDJxouKjypwpI+Fl/v0Iah6yKh7Gsq6Q2eW6IeWFWP2J93Vgl3EnGQvZ4drHkIj0wlZz8+rRDov62Ln39UeETf5UfCRkvKFKy56FvIlhRA9ZC2Q+QFA8P0oSNEh6VDEFKxQ3bB3U4Gal6Ch1oJyvTar6t+dE6wgJPyMMoxWRen15CVP/hOZ3V+UfbviClNyK386/bYhmVqRJaV4m3PShFrU3B6Zn90r7eK4lMsb5LrvvETKpbxc3zwkB0BVyjYdLwEYqrmC7MjXZSJflA9+6Kfy9nd9W9+PXpMGWMXKpPzRH1zAKguUow5Jk88+W1FYMiOOm9otUTXqggv+mZMvnkHHmrIX220p1Y4IAOQrCwflZjgORySRVWX0rQIwtPl+oIISAZoBQ0KTLR7yc5zPuJRkMlchsPr1l36VkrK4NjYlWwDmACR2tH/ec7bKb73qNA6GlfpdhOlThF4gl9QnKcX7nBd8Urqt/fKD776Oje3fbkzLTxqzfB/C9S+h6uUEH7+/qLA8ujwhRxVB8fqlvP2q70ivPSWfv/pVsmPHpNzRXZB7EPCFylcE4DLPy49flbwcZ54siRTvHpPi3USjQAaSWSne2T2y001vD2M9WOlX/H0ZpBT2ZWOhTHPDckzDaoCGtVmqE1uXpWHtu+Xrsu9X37RT0Yl2a/Vc2Vo5Z+TpnXD6hMCU8NZdy9GwNMhXg0KtAGhPnq8OpmqVK8jEmvVSKpZkZmaWWfOkTyRDw+IcBvNBtrkLEn0adGuW1/1HduY+LE3Zl0qQogpw/lOeKj//6Y0yVq9JfWxC7rzrDnnUKafKj2/8sVUkrBfDaVYM/k3kRusQJvUfNQLb2ocgTcMJVdsqQgbXRXvYbIwst87DTADafkMPJise6N8wOVaqVZnYCYNRo3xZkBk3i+vDyltzeZE9peVaVWan9xNAhf4LQx1B6crXZ+8JQXIC1C+sT/QtScvpJqqObk6sPbqU8TU1rNBkHSlk8YlH56/yyGPs6ThwcI90ESfGDe7x6KNSVlmr/A6+3JHd12MPoIPaUhI0hPOJG+QLqEJZpWtEUjpUPvxcCE4BtgxUhf6ZmEESxaVxcnzJlz0TszJZDsqaWhsgdh6bmJTFhYagTy9J4ipzgiAK28dsEfSt4edmpinW6F6Ggm0PaxtaI/z63SldhRpgs7Fm/XYC4umpfXoeKSYKhpoxnvg+x75rK5vVMgAkonzEFQ7sy81DGAiPCO75QmS3tWjKb2aIrqycv1wlAsdiwwy144zTlqhdDb3MYUjUN8wqblkpdKhB4bI0rIzDZRbtjvo+Xuh8UdZ3z5Fyb6Nlp01S1bitym10rqWt0lnQmSTek/4Hvhu+IdM9Vgp0QJEEzGkIE/3cigEJJSsOsqHmUdYyrAXlXulIMk/+NwvQLYvCOcL4v/7yJLrlSh1yABJUn2I0sgQASVd9vEakYCOdKLH7EH6OnWpTpJbT9U/vxXDwkdSakkqLZmIUCBB8OH/WGyXthWSmjhCjJJXamJRLFZmdnVZ6FLcxyWIz7gq+HnA95hjSLJPz9HXxy1DaOCn2SPEj+GB/jfL6VZvfvs8+JAAeLQ9f9GhI8R4/Uor3l7P/LI3ewYF3flCK13oIOtqw7VK8C7N7pEkp3o3yZaMuJXK1Q3o/hlBwMK0j472jUJcN+bJce+0t8pqXvdXAW1dy5XEpT54kL7jscfLnf3o279Wu/oIqZI3MeA8Gvmxi72km9Qnn/oMUSvBi0Em6uXBAFrs9KdePDAAE3P9ftOYHgdQygMSbyNMB5WCT9YooOCPkbDVI1fsLAhb6ZzByU67oACBMEiXzuQoJJI723/jai3g/EinelS0s2OrhpZo8f3xTaBJvtQ7IVX97oVxw4alyf6cln5/fL3N9qJhl5IUjWeVEBSySGe6L1AsFObO8RrYXKqZa9S1pL+6WD/zji+Xx554g93Ubcmt73pW7h6hsJYDEnwcsJ48ujAmqbSkp3uoEKyAqxVtRVbTmjHz6k5dSfvmauf0Eov9vfXxcxOMH0r7n1dZR2tfVsHoL90u9qjLCDz0NC6MLa43ON2lq1eC/UUFXE2L3/8AMW6BnCeoc7VbbaFhZNSxLoIU+RFXbDIaHUXUFT1h7QFBlTkWyUq5UpN1cDDTWQqEs27Ztl3vuvUdXAvQ0cop03r1ZAfiaTCoLEqBQhDKqjFdNHJw4fct/HtYHd602OjKpWurr4RQqdxRnZYBeREqlUVqXBbpMWret/0OTqOF7lhaBa7hWeFpSLpakZZlsXbt6IibXm/QEqZcU+giCGhXpY6awxWQoZPDVMJJgr1hldaPfR6a8JflSzXxalKrDa+L2eo3h2LYwF8vjcuppZ8htt/1SZqcPJIaJ2VRkZCJM4BKSsnoMxDpr1m3GJdGDikDGm6+LZfp2NNmoboFELi8FuLIj5qKXSiQRG8duxtwIlSubLrUaaufha63HuVywYxGDFcwOiEVjDz2PY421s2nbMXLp866Q7//gevnFz24QkUYiaxuACsYtrsMkr1lBARvARBMi+V49I1RN2npcUrEsHkEMYwBa4zxTJqN/DZ674YAw5ldwfUM2SQOQpQJupy55+XAYcFgyYI9S9rxQDcJTN3zoNQCAWHY2K+FrnPm0Epfx8/C7YfQo15lehjoVULhntP3cDP2GUmFcCYoNC8npgyOqPUgLQvWljaLqfl+29p6tzxdBY4TONThVGdn0/DkEiXhftUaqYQJNHSthlkZ1AY4me7csOA/naFK8Nhl7cK682CwaSEL0AFyiCkFC03LUZKV1Xph5U3hDGY/vXhpJZSCpNoSHkbmO6C5pFJ4YHIVfRWCKP8tLCRkqTKDh3iclfD9m6vzNj0PBE+hoyquEU3IuX2HJnC7s3YYuGMx0OatMG7u8fwYUQyhaqVSiAhVS4go56XVgPqeO51rxwkPW8i8BBFkNej+pn459mRa8ghVztSU/mqlCKjoBgGhFJCePO/Gp8rDDkOLdftpzZd1Rj7G7OkyKd0oac2hEhxRvTgqVySDF+1/tOfkVF8IhgWcGMMQqRWg6PqpQk+uvv0te+eK3mpRmh673pQ2PlFJpvdx43ct4Tvf3F1gJGU5pSqsNhYxyH8F6SXL9vHzkIz+V97//J9yXV0AaPZHy2DFy/bdfQifqL80fkJta88Mdt1PAICObG2X6h/lUDFSGAqAZ0cSeqhwlAqi+Hyglbc3XZEyK8tWv7ZS3vfPmAVf0ZHoDjS5xtP/sNZdGUrxuPJe8f+l3Mp2YOqJYlpdMqOM3pHjhLv6Y4+fkXz/+Z/zZp2b3ye2sUqSbw/15pACaTVFOOYIHyDnVdQK53ze8+Yfy6c/cKK25nfKed18hF1x4iuzptQTO9IDaw0UI0oAGQBUg95hCXSB4kEjx7pJqqTYgxQtPmI9+5BnsBULcCddmAAAgAElEQVQl7EYavWUTcw/tv1P3TXJySrkuF9UnH2Qa1iuknJ8cujLHNKxGe56+XJ0O1iyT2fW+DD7hiIbFSjGAQ15yEQBhLaNQJpjoYT9RT6WKcft+dN7myoX99GHOl/zeabCYs2/LvZuKeJkFVAoFUIjb9ErS/QynkfOX3MZViAxkMdaxrG+QRE/OSydn/F7dy11EhebN4XfKq8fcXyjkpQuBHVvvtYpglGEeC0qOJuZiiU7O/Ii2TQAG6xeVlEKA7T0UKiPM+2pxHNa8Ltc8VDjUU8M/Ts1EMiIriqKUKndSx37LsmbNeooSNRZmTKnL4jpLipGtEvWapZ6FVYp4ynpB6cbnpRLUwZTXei0KJdmy7Rhpt1oydWCXVZYscM7DwgDrcgQyciU58aTHytTUnOzdfaf0e0Okxj2mDbFtHI+gCDYmcGbHs+uByuT7H9bWMPQt8iXUq2pRFYUN7XZP0JJRHZcjjz5BZmem5cD+3Srl7A37ymPTmxiDAgILEwBg9QkqWCpEodw32wfZRF7ls+S3b++JZoxnspay8edSF7b079IAhCg701DtL2CqySpSvRrS+xEOmeqdABp1Y0NDXQQJJnk3itKFko9L4aUGowfNceTNkw3NTgVrYE49kPjljK8tex2OZPlz568aQAjmjK7HHJ1DXOHBi0eQFTfMD1+U1nRPlrqcoPQyG0BOlUm4jSMefBgg/nIgQ4GsBcaUGt6l4YJNIm71EdGIBoJ8U+1JqhycfuwRh7pBxLuNqUlaAfGt9Evpn+nCoi+fStYqjUi3tEKvPwO+XPaMbc/hjgSDQK1GBBPEFOhK4ETIZpATW6FihPdMpMGSXYFVRgK1yXx/2VDOxsIaaUCTGyaZAdq/b7d0F6e0lG6TvmZYVMqXWJOLGhZaAIeEegV1jC1btsr999zFKkmPmvFeIdPvGFRxgRJ1PafaFjKHptQFoJLDAliQYgWl2B5Lt8hUaT9KTk4+6ix5zDFPfXCleNG03ZyW1vwBWZzdNSDFe0dnUX7amlUlrNinIQTSQ3wuJMds9/HFMdm9Z04uPv+NDDq6vSYz9jJ+pJTLm+TrX34xs9K7eot0XB/mKzEqwEXYBNlaOIhffc1/y9+97Xsch+6L0ZKilMeOkxuv+w3+/N/n9sqd5oKtodGgjOwwzr4GjkkGfmhPh70pQ30xBihEer9CwJ6hYuFtmMxXZHOuMtIVPbzTGUf7j37oYpPiXb3fxYZ8SV66ZouALgVKU6d9QBZ23Shf+MZb5MRHbJEfN2flm6auxfMPRo2jKyI+XiYLRXlOfROfg+57Sjrz98sf/t558qrXPI1mfT+Gcpk1Hmd7bLKULjwPtG4eWajJ5nxFvvW9++X3/uDz0oGnRrGocrZjG9m8jw8MN9/ypnPkjDO2yncXp+UHTW2q///i4899U74kL4ZnyWGqYaVpWHolk+VT5ejaU0deltOwfrXrJg1wmRex+hufaboBHf9WB3CVRkcArSPXJaFN9IPVaPs5JBQAGMgctfWD4MZ/r9UTp8R6gz0qW7fm3xESeMyaY76HO3ixJI3FhZDAGVj3vOmWjuFRz6IpdGmgbPGMe5xxLrd4xhOHLq2LRBSTkeblkIqrkEUvSq9tDdIEVT1B9YKAgU3qru6kmaxUFGEu5Lw7TBZaI7u7kzu92zPayPwXoO6HwFQb5b2XA/sdn5iU7ds2s0cgACeyAhKFKa2QqIpnuTJOIIdEDROoiBnYwAzZ1gVzodcMu1KS9ZNVthzo/xiW0PbA2Uek/9vXZ/q6WAw7JDvvwhsufb9p0zHSbPdkZmqPVhSy+41GvjMeKuU6738b9CVQlXj/0BZgptge4K9qMlA2Ddfu0KwPo7hG4gfi4MEb2WkUaXOOBnsW1kTzEJvGbTsq2ypVUSt3NoZx7/C8CEBUCloTzP6kvOJh/T5+Xx+EKkguv2ZLPzQSRUG4yrOZPBhONPQSmBQou/ytCSncuEymgU3UMACEU6eVw1jFiKV6002/A88MqgIlazjn/gydgZuZbX73m4obDFk6z2qsaiBkNo4rHtn9IPDBfRjWFzKkFyZ8fUQfCSbRrd3nWIxtgwOTSb7HxVmH1dKLHF5v6GQjgL33vl3ScXd6C1D0ndaseRpUhDdP/xJ6NqJBGKlkxe3v6epAvB9nYMf7SH7GpSTQmPA9KzMz6+/Xmf3TJi+jK6UmsqHPOQE86Wk7IxeYgkp2b1I9HrwptlXUUImqBB1e6zKxfqs86rQTWb6+4Uf/Je2Z/Wzew7tElSWXIjT6ALNvBCWubKVELfAzC1DtQp9UX3sZVN1K6VWajTM1K4citkiqIaFRyIx2Redcy8L14ajdQwWkwyDgmI0PlwtOvXzVUrwTWx9JR3T/DEjxUrZWKyBzjZmUFO893YZc35yRFkwKU07hkWxu1kBOcrI5X5ZHlSdk6mBDLnry31JSFOpooEh1qhulWJ6U//z8FQyYd/caMtVveSgUgM5SFREEpXUpSblflBtuuF9e9/ufUwpWe16ai1PSLk5IuXqk3Hjdr/Oy/212r9zFBr5o3YqASAAEEaVIA+GlHM1jC7cRvhhhfyuriOA8xnNFOa4wZq7oV5NOxD4Q84ZInmOXlTd3tH/H286lFO91jRlZrd8FqhTPHtsgcEVnReEd35DFA/8lr3/9s+TK3346pWs/CiPVqBdQw88hcrkZFbPNhZJcOhYDkAPSOnSbXPbcR8sb3/pyXs43Fg/KbL+zggqVJpER0h5ZrMqR+VqirNXcKxVpp6V4+xArWJS/+N9nyBPPPZJqaF9ZmHrQpHgPd7mq5HLy5Np6eXRlPK2GVZ3Q86calpsSxj4wOj8PU8Mq5ety8sRvjzylo44fk1FqWBAQQXVSGcEmG49KMcEGAEjSIzdI2cJ3sI3OXZqEU3Cj6w0CKVRxEdBbo7sDFqt+I4E1n7tb7s/jPUYIg/UF8zAatVFhAJsI/SLwdlFVqtTH6SZesRjIxnvGGB5jVZXJzVcjHwXbW6BpuZwvAtaW5FihNjdy/B0N5Ii7eG+UGskEFndjzt/uQm5rp6/TWglx4qXScIIzuZsD8liqvogkF0z8iFe8R8GMCwtFrFci7TbUtsxx3nstDBQwkDdgwx8FVTELpHHW6NfA+ufPmUaFmkBTpa5MvAjT2fI47wP6+rIf769UupVXmMx7JGNciP1P1Cdkdn428uzSNTwc2+NaVemJWB12ZPTHAXgFZTFNNJdKdYLhLpRdGUpFIID7XEahNb6wTGuCGgeaMACpU27qFyW5g9KsmWoyHojEitwMHDK6nFu978baGHB8Nwf3c0GvCIGKfQKotuNSgjftYq4KW5EIwWonLnoSwYgw5riZNCMGaLeVXly5f0PBxXKV0l8Zgn36FEhDgnSXInrlmiELYMY0KznhUQ08S1Ve4v2udLsssua1DipQJddrlZZhUmz+XaeZLdvnEp1wpykTuZNkov8YUrJUeg964on+t249Co7kpFpBg2mOGR6lccUAQF9C/SR/uiywl7aTM4q31b9rGB5/35zOw5eM8pM6rqtBRUE81Uu8LGrAxA4Xmq1VUC5USfT8rFyZOocYqCRn6EBLq0C6hKXvhveLWP8HGiO9pB29XEFK0ifToIyF72FMl2Vyw1FyysknyP5DC3L7bbdLe/EAX1r8ntdgPFptjjYFLvZ5GKgO4CJpPsfzC79nVk0ldEOfiH3HPUI0qwRilyl7sMroZofWa4LFjhNnVzat2S6Xnv3qB1mKF74ZswQgzbm9A1K8+7tt+VZDlbAIQIb5XAypKKzPl+Ss8lo+9bMe+xYCEJoEAuzkK1KqbpH3vw+Gh5tlT68h+3qqgoRLjXsi+G8DODEgwTb1XEnq/ZLc+quD8rLf+BgHOgAOHNC7lUkpVbYnAGRur9xlFZDsVOYjMAZYg83WKwAigZIWUYay5x9VjkYZ2aEKAXoRgMi//fsv5V8/ejed3qmGhfnYEg4cW10AEHW0f9NfnUEp3sPxu0Am/mn1SUrxfvqa2+QNb/yaNKdvl/ah2+Vnd36c1K5rFw/JD4c4iY8EIvY84fz9zPoG9pc84zmfklZnSjrTd0m/cVB+ec+/8nF8uzEl+yDFa88/BQiHAFxsty1U2Rbk6c/+uLRb+6TUmaWfBvooRknxfn4BKmGrb8JcyRK4mm1OKo/Jc8Y2pEwJqwBQaEQf2yjlqgPPylBTwmFqWCeO/4ZUC1uGnsZwNaykxhhUAZlcwnunjdkcc/QnUlBRoMGdrimcaxnHWhLRV5tQXYjVsHR7Ury4zurbzqZ3+/u9uU/IotyVJLgoW2tUKAbW2jjda89LvhypfjF+QcIGAbNVLxykeMOvV0LIwVfPstAMjMuhMhaCcNe5KSfVbBzXGs41e23BMRv1za0dTeBmbuoVHHp+pFZi9ZrSKjmy3ABDqO5okO8+H0iMsWcksE6AUxT0xHFcQhezHp08KHFRcMrH5J5YTmGzpFwwGkwSpd6rAUNGVBDbjTlT+lKndu7OG9dN3l+rCpaEHTLyyrW1Uq6ulYW5Ka3ox4mgYbHcal6izLbBCX5gkl9CJnip42X7oaNtqzVVnWq10D+j429ojA1wwfFlYyH0j0SVi3g+8hjfGSQ0FTTjTLwLBK+mhBX6ZjCObBsHOQTjCi61ZyQDSoZdN7eviiAZnr23udpaHSkRFUrLVC6NFiG8cBHuaukSuG7YE1GzskdyvpnTqeLfp6hamcZubpctBzl/zdAXkZgFpSsN9l1L2UpNAXn6eXm50dxC070UD2A0D3zVrs3LjVGPyrbu85nvoWwtf2+aTqTWkG+T4AV73wNdK7z/XpZzmVmbunjYKFBP3WIMRmtezoTsGrwb4Eg5rieVBk6qgY4QgRzflx23Xl8j1Vpdpg7uTzTCU1UHC5i1rh+esT7ppHkxMTrkVGZZM3hg2OSWuudqBKemh/aLFP0vDc74r/j3HGu+jTZIYjnEQlOprJVKpSKtTo+yjNSKV96A9uVY43tg6fEdQy8UzhUvsmYyAAbdETXxibGGcmtWBB+YirzkBXsWwpoa7bJUXQsboXkRJoi+XULnKhXK8rIL/myFUrzJIEEz7omXKJdfP1kp3llpLR6Uxbk9sjC7V3qVyZQU72fm95Em4z4Xg8Zrg5nwCfD+Iemby8kb//qr8oUv3Mwqbbs1K41uT4rVLfKud15KKd4DvZbcywyVhSfAYUPVo2Kjwr6M5cqyRsqye8+8PPdZ79cGztaCNBsHpVdFBjkBIB+a3S33uUDGsHnKxqgHvuFPAoYhmf5ML0fyPXVy8X+jVwFPIg1ohlDAouvFPduer8rWQnWkKzrOSAFI4mj/8l/fQSnetN9F8szTyY30PI2l8ZzqWnlCTaV4r/ztz0p7bqe0D94q7/yn/yXPeNaj5f5OU66e2y8zI3w0QniZAQyPKNUJbgBAnv6cT1KivT31K8n12vL9G98t6yercn1zmhWqYQB0uNGfqkmdWlojU1NNueCSf2ffSqG5X2o09UukeOHjcOFTNsmfvP5sVj7+dWYPx9xS92NgHcuua6v8N2oJpTwMFAuyLl+StfkCG/9RccIHjfTv/6drpdg6JLXxTQRRlep6KdAHpmIyzHGyRuSB0LBu3XWTQYXYlFAl4JUWG6thoWfO01gRKZLAwWlYTsuyUcCgF8pXBlxSNCzceQU3vga4geF0/ueyP/916YFN4bQp8/DgjWLApT4UGpxbktSHObyaeJuMveGxBsEHYh/vC7F1KYAU/A7BHZSC1EGaVexCXRuokVyCapStA95f0YcbObLsNJBrWwM4Tl0z/5wJnKFARSntxaCZIdcrVOQtUUV5Ww/x1P8D0reo/HRgJs3+REvOuT9M8KLiwmXTu7MC7BAWZ5FQZdV3F5TRakgExq1aATf4HTuOl3vvuVPazXldmyJvEJWT9e9lehms4qOiACCejEuxVJPm4nRQEdNrT2jaSmfy2PQBxGwxMwhVmiKSpj0zlDyM2JPAAsl4U3EdGb+arK6LHDh1ygN6/Bn7ijgYYN8yALFXiuyecOyjj8MNCgGYEbtAOcv+zudpoCIVw9k4MGAc3hszlR7NzInsDbIqWRRXgA/IKB8OD4pdH1jfFD1W3MTtwbrW4pZ+0r7PUdSmuNk9RGoRKMnlpV4fk4X52UT2y5uiU4HkAxhwh/PVYXzFYT/L7js8ZLt3DkCs+b3e2yGTco42IwdZVg34dLpLljw+FpPRS34RbZGKD3xysQXIAUl0zkmtIHYPiasdvoB4JisKzFPVBh8TSZUB42Ryw0ZO3vDC0CqHL4ZJ34heYVIBCcBmZOnPqVV+b5JMTLj1A+MkAU96pebs7gtNCGEwv0UTDuc7VDfwDmNxcqqAgcNIxcxfkVCR4ZygXNWEYqVgwTm+qoKGrbwpLAFirIxE94YLDodFV/pWHtcm9ITmpXfCwKt7ifR6cuXT3iD77mssI8U7GHSO8gLBwgkvENCWmvOQ4t2j9KXyhtAk/oWFAww+h8rWDgvERaSWK8hjymtkY6EkH/nwjfK+932fC1YHAKS1ILna9iDFC8PDO7rz0s31hwOPET0btVxRNkqVVKUnnvN3akTYUSPCXm2zPP8FT5K/MKWtf5reRefzlXziishwQKJhAO4HwAaqBzXMdfmCrMkVZUOhxEBze7EiOzsNQSN/FwpS2Ux+VFHKUr025Ery8OJ4yhVdaViaDdfhobKg7mj/shcfLZdf/kj+ajXXy1gA/RmVCRoSwq38hS/+pHRa+6W59yY5/4Iz5b0f+H028392fr/c3FoIpMth9zOACLveUyvjcmFN9wsX9HbnoHQO3sL78fUfvFW2bhlnnxHUqUg5iY0MzWpu4DmIyNp8UR5XXsdToBRva5/kFvfImFGYkHmF2ASy5q3GjHzzG0pD/PDsHrn3IZDihY8LxsJEviDrc0VZXywJej2OKlU4Hpb6uBqWtPbJeH2SPSyV+gYpVSakQCNKrXwlCkiHR8PadkxNGsVd8sUff8QCH1cTtCoE7727m2vSJsB+p01FniCJUiK+bz1zTHqhclJW9yZmXzRRGpMWFdN43wkgGsRdOnJH/r3qZeHCMGyCR6IMPSgI1sznomB07/jGMuZx1c5IBTQFQKwpHfthPKWgRMVFFGyo7YA2AperE+rF0elItVqXxcXZ8P7h+8UiejTQU+B8/ASAKPjQNQYN44kXh8YEqO5w6SIgidZ5+55Wh1SuXddT3UZNEyEtG1V8bM0IalK2D4YJlLA1dSzPkPMZWU9JRNdytSgKrOD3uLbMOhzkbi0mQp8OGuVDP4Jfd4gzPVE6hD7lz+/BqIZ4fwWp1jkqqHXaEOsAbW+ZeHcli4MzbVgijDz58HOnYYXqnsv7RkwiPreYDmUA1an+2RjTACMrIKkYexilymM6z3Bnj+P/9t9nqkKpRH98M1AVAQVrbAOIgTb4B80EfVEKJ+rlGfDcosG76gfBQeTLVOptjxJFfvHJ75E5gPNjqzFE9nA1VZCRx19mxKyU0rWSgRdiOgu+MRgwKAak0kS2dV8gefJCXR1Ks9lJy3YUaMcxd+ol919oNsp7D7zE50FSCML98XjGP/U40sZ/6cxfAiB0F3FlzHdSkALKrpbtV5PBMGsYFEmAi16n8T2jIF215Q1sEHzFJcEogxPAjU64Trwi4B+glBlNgFl9rxrEF58AljwASHAyRzbBgwLQCFQWN/Ed0SODHpWctQZ8sTmj5qP0uAo6rWJhDrkOyrgV3dD1XdKFCHdKz5X78D4QBsq63/BzWzQuOv1FS0rxqhfI4GeoFC9NIztKW2pACWuvLM7tkqZUpFjZJF/+3IvYo/GNxSn5JTnIK++JQCD26MoaOapQlW9/5y75n//jiwRwADuLaICsbpbffNV58ruvOZ0N7je1Z+i4Pty4T2m/2cAUIGdbrs6LPesxf2MSlqAjTUu/vl3++I+fIS+94vACcr+DcbM65FM3FUoEVZsLZVmfL8oR7K8b/Wn3+3Jt4yCNAYc2qY+osNQlL48sTRDIDbqiW9bMAQileNXR3qV4P3YYfhcnlGpyWZDi/YS0Wvulvfcmgp5rvvImecQJm6gk9rUV9lBgZKMCBJPDcyOTQ7ig9w7dTnWjD3zkj+Ssxx0jt7YX5IbmzKDYQUTJywK4sVxBHl1eI2vyRXnDm66XT33meunDT6O6lhWEcm0dpXgRGOL+fPqTz6Xowafm9smvkGFf5QfXg+oUPEgANtFcvwV0zmJRdhSrbOBf7tNq9+TgwYbMzLbl0KGG3HPvLEHmu977I+l2G9JtTclErS5VULBqk6Te5UtVUhgVgPjMr0daLQ1rYl1R0Avy0e9cJd1cT2rVCZmdWZS+qHFfsnejSnE9sPEWVTvg5xEayeMqSNg+J5hvtVKn3SBajXdAg98j2Ge63GhYekzSsPo71QsD3+Q8bepUBk4VzQy739kklkvyetM5hgN6/dDIa1lnzLakNzkYQVCuVRAAPzIueLfzUsz1pWNMC/XlIDwIVC4HiOjNYk8M9slr9IqPN4iaqlFB5y8ejypHVlUwc1ztpcAhtNJOQIB4yHsLKLpVYVUfIAAN6y1UGqyZmakSVE4gt8tegmxvgD1xk8rF+VKl0aoXuvglTde20AVpeP4bqnTlmnSYP4ukc7Mvw7IAI44BlnuTkt8rCwgAyyhQA7GqVWgeSNI7PvcsCwgP2JOdgQZlLRAsAaHXKP3e2kPXi/DvxqCNz9h6d9gSke2zsXsVN5eboM/wVossOImCKR9PfOaDKnTu5p5WwXKt5+Ukar10tux2Ix64Nwz5w1vNQ8S2tJi3fftN5RunGYCRYCjbT+IIcSVGMW70YhkMbYKykwgIc+UDfGBLH4B42dzlPbNRpbdFNgkUSWJFJF64cUw1+PTwMzVtmowrMvaFQkUqlZo0m8iQIEiOeYZeMssG3MzzhzNKd1IkL0Lycw/y7SvhGdu2QcfdJysNzpXVFX/X9+1X5Q3qXjHxq8z+O33zFGSkSkB+Ygn8CH0dBU66pHBFGW4NlTVTnQxAX7Q06+cSxLqF+YRQKQtZNl0gFAD4eSsHGQ+Nnh/WaK4Giaq6hky3VoGwU/85KFUuq+tgJVlM6IALzhGzhSi9IpuChnYHJua40uvIE0++VI4YP1XuuW2IDKGI7Fz8oky1bh4YssOleJVW0G0tSLs5LY25fQQgC708m8Q/96nL5ZijJ+T7zWm5EVzgFDVq6Z4IhB4nl8blkeUxueGG++T3f+9qnpNSpKalX90kRUrxvpQ//2l7RuZNynIk1Sv4jugTreQKsjVfpXfGhz74Q3nPVV+XTrchreaM5Cd2yB+97qkPGID4jcTbtLlYlpebVO2o2QM0o2azK3v2Lsrpp22kmeP3GtNyb7dhACRN0cJ1DF6vqjwdV6zL9kJVvvO9++Sv3nQTs+GgMiBr6oEOKyCRo/1/fOkyHvNw/C6OLFbkNya2sKJ09pM+QkpT++AtPL8rX/ts+YM/vGRoM/pSMykqROcCgBi16zd/+3MCF/T+zJ30brnqH18t5593PCtF321OSxPypKnK0JDmfpvdavmCnFqeIAhA4/zfvfObAj+NWmVMagAg9fVSKMDnoCvd1nyQ4oUnzE+apmI05OTLqGZZRWsyX5StBjaPLw/JuA/5/tx8m6BiGMhwfyAXqnC/CKwTVMeTrqwbWyfV2gYpVdGEPi5oEE8qIOlA5nBoWA9/1IT8+O5vyLTsle3bjpaf/uQWabVmwlqlPR0Y8WrWGpsS6oxvNCz3U3KzXJtHA8jgOpIxJeT90p8NqmFpFWY6d5PszX3dKgpo7LUekJEDzefneB2MNqYyFWT2YSpoVWb4kaBfwgN+r5ywOm4+GAAqDAKToF1jcc9im0Ehko1uVog+EqwLpOAk0rhuiqlgxlJqmO8KY1rJYPQOalnTkoAAXtpDmQgPeZItx6SAgwzKyhfrNJAm0wdUMSfDs38H99CbrWFAOLxXQRUi8yYTn73ZDn715y5kwmeNBDeUpbw+E8eM/CF6aYab5y4ZhcVB/1LgZZSwku/c47VlAdDos4EnWKvV1nvnIk1urh0DYYIF8/LA7rL2Fdk4luPREtVeKCAwNtloxhuZpnLvyw5KbrYP9HpggHocFFdafH9hQdO+Je1dsWPwwQ4CEAevCkD8ArxJXNOmg8G8Z4NxECBaNC+NUHQauO2p/WUCQXLSrBFyORCBHWcNW+KAkDcLSgSmC+7gIAtyRlHAsP9hgMSyy/aq8OXLV9ZIvz0XlUCHDTYEfgaYRmlDx+cCAOIKXyPG7tb+c6XUm7CeEHVsRelZex5s4kzi2yTYhexpviigERxx5FFy1x23aZk39AYwwo2Omq5kJL9wIGLVBO9t4AbaY5GUV+P9afMg+1dCXiwGL4RSLnCbbMNd6DE1+6LVEM3omydGfNapKmA2e+XXmP55Aivg66EgrYNJl4DBb2u8KOl1aQOfVl5oemiLqfKJVcJRK0B4pXwKN48Okwj1yoQxiNXMlPKU0GkHWPE6l/V4mMkggwu+8J3w7LVlH5MHFhR1jUWjNlRX9OMqWYkZ4clHny2P3fG0kVK89ze+I3ub1w+Mxsljz5atJz8j/DwEQgAglOKdkeb8PpXibTW1SfzvL5WzzthC34TvNg4p8W6FPREYAY8o1+Wx5TWy8+5pufyFH+Z97bYbBCCd0hopVzbJt79+BRucb2rNyMG+NSEvGYAyJ8oRVs7n6ZkxLkX59Kd/Jm9+w+ek10M1YEFya44JAOSeTlM+O7dfFqUH5xAZzxdksdeTudRkmwW8g/9Gz8GVa7bxHt562yE5dKhpGeyW3PCj++W7P7jbvAI6UshX5d8/+lw54fi18sv2gvysOUuhCmfQx5WV0GTvrbjmZXpEsSonFsdHuKJr9Y4VOafRNabEpXgTvwt/5Mtf34ZCWV46kZbibU/dxqwvgoxv/eBN7AVvfiEAACAASURBVNcY3ow+fP9xc3vsgi5z90qhPCav++Nny0tf/njZ223JVxemZK5vlaIV9NhU8nk5tTQhaHJPS/EWtAJS3yDFYp3jDsDXpXi/vzgjP2zOsLpUz+dJmQPI2JAvhp6MEdN5+LGDjH37FmWx0ZGbf3lQZuaa8sEP3pTQNEnZ1Oy4msMpyMihWZnZbmTJRQq41mKJ51qqjEmxgqbdNVI04QE1qNOKQ0zBwskcjhoWaFj9+ox86aZPiXTL0lxYECks6Gpifky6mgAoLEHDyhWlWK5Ir2tBMou7MQ3L1xisJUgIDaFhuRkig3rYSyoN6/bce2z5tmAstdZlng4DOOvxwAqAqkLg0WLSWUxMfkNork3n+rG5Hl5QcWWHHHz0Xmg1P3zyUCFSY0Tt4cC7qPQmpZu58Z5m3rnOoBJnmW5WYFwVtFCRx517Cd2rb77pB9YWYRQrvttaDfemdFapWKmhUZRVWDRBxV4OqlbBP0KpVV4BwfjaftQJcujgPpmbO8SKz7DqRsIiSNbvXGmcjfIp0MF+BD+mrrVByUs5X5Qm3r59h9x7/52MA7VH0tgY3vPxYCSE4+EwKsalaABUq7qUhGfDf3zsUQlqBuirVMtyEOAN7G7kyZsUjSMHRPFY9SqEt1ogxgQgDslVs8Ngq0U29o/obVnw4SAJ49WEEdzzRdW3/FUY7ZKecUIfMUV604qOCN1o2EOxstrAXmIOGlO95rzoG4ZmGePXh/vpjUj2MsfVjrAGGtpilsErEiOoZOE7Bq4YGI7IcAy9FeZfYg8/SBWPWlncWRL3LKhlWeDqvRqkwWQG0XIrFcr2/XHZLi9IUXSyfSHx8q20HX2p84UaJ3VISbpDSMg0DNCRosnUlEwQWLtKhTa7xT0iw+6pc4GzwCPpqdAQMK4u+HPR/SVPKaFlqUGfTs7JYDceu12rHjG+uuzN1YyQXqUBCGtu1AY7c7n1sZKa3FR5Re8smtpdghA7A/jAWRvdit9zbjQayK05kEw4U7riRRZk3eRGOXRoSnpY5Eym159fUASzqkiPE4b1ejhlTEsxBpzUfVZEs0WBzsVjKUd5x+ZHypNPeaHc+lPjIWdu0VT7Ztm58MWBUbmUFC9lXE0JC1K88405yVc2ylve/Ey5+KJjGED/58JBAZ0oZOwtc5+oYqVleQFUjivV5InVddok/pwPkHIBEN1qHJJWYVyKlQ3y5c+9mDSv/27Pya5ekwBnFNUrcdpWAAJ6z7Z8VdblyvLDH94rr7ny/3LBbrcWJR8BkGGv6OG4hYN+9SoDIKed+Q/2LKGXr88U1bFec1YK1TVSKK+Xt7zxErn4oqPFlcQW6CSeVfVKAFVWFWttoShnlNaS9kNX9P9qJk3JlgRSANIJjvbve8+T5OHHrz8sv4uJfFGeVZ9MSfGiEb0AAYJiWd78tpfKJU8/if1A18zvl+kVKEmBqvT0+iQbrtUw8FvSae6XYvOgwFX50sseJ//7/ygwxjM52HU/mEwvSPAd0fuHcYjnf2JpTE4qjQ2R4t1CJSn0zcDPIpbiXcGUzU3Q3N5sdeXue1At6S8BMjTwY0BKJbwOm4zzDER0cc/j2UMqFOCatB711uDfC6DOlCizjAoXKkPFUp2qZwQfmMON055OOumVHC4N65PX/bPMLhziuNX5WRvQve+AfRtuSsiLMF8CS9yUChU58uhj5P77d0mnpT0TDkB0/lQQg7+jiqPqTBGgobeQQnImw3CN9nfSsHL3jX5UKRqMeV5gDsbIIL3KfsY/3c3cKVPu6WSKn1YlYEWhoOa0ZVDHmzBgda81o9TElBdXOPQ+kiDhq7Kzqh6m40KNB9UOIYQ2DGzH5BEnnS6LC4ty9x2/FOkj4LT+RDp+K5gJTe+BUWKSsyGwtF4OZyu4MJH9nkpiGHvGHGCSi3OW+q2wR4QJcHdvt1gh9KlmkoPGKiHYQTDv8sFBYterRHjeTlHzqKFvipqxkeFK38rltsskQmyclEolKZXLsjA/F0HQLBjQVTf1IYsHYzumbC9zDl7RwHhgVWNIzOjjigwlA9lOuXIqVjgdi2WxbZwY5/ybTdraNRGAxOICKviA85ncuFnGx8blvnt3MnmaqtgM608hDRDzFSogo4BDMqrt5XPeZsLhS922YfvJViCyPRTZ7wTOfQR2RvVdxN8dtc2w55qtfowqoz2A8hofIqpErlJAbWgHSGZgmM3AHMbxNvUvkVpuuzlianYsGT7ZgeQvkgXdTvPhPYoC/vDvwYGI171UXkOd8k5r2noQvDYb78OAFnc9+HN9LEmFBXxkTIi9oJ5hVDBT2tIt42qJggV9WZyiZGZJFDe3n4dLYB4sQvg+MBIAkgwVTM563lqB8HPV7gytaHjJ288huV7Q3ErVdZx4EYjrtxSmKFgz+hQXgqRhnVvkC7Ju3Xo5NHXAqhYWiHIPUe+IZUKT/WpGDdQxLDZtKJwEY0ebVIJ3CK5Nm9+xYGxae5Rc+rhXjZTine3cLbfPf2LgTaqtO0KOfcKro5+bEpapKCkAOSCNud0yP39ApLolNIl7BWG23x0MoAkYhsjO9kWOKFXk4toGHvPxj7uKii7QjG81pqWZK0mhskk+8s+XyaNO2SC3dublrg6yimnVKQ/YE+O7dAC/JV8hDeumn++Rl1/xXgvGG6yA/MWfPUMuu/T4oavFMF+Q5ZY29H54BeSkR7zegBICJ1XnYSWivSi52qQU60fJk550srznHU/mbr+6cFDu7TbD/fMm9qUqIugpeFRpXLYUKnRFf+s7/1vK8IYAJaeg3hAMbrptk+Kdkje94Uwa7h2O3wWOhyb0WIq3M3+fFLrzDIzPOfdEefu7r9Bm9Ln92jS+zE2L/UXcBb2zuFtKvYaCg1xBbvjJn3Ivn57fJ/e2Icc8fDwN66F5WLEmZ1bWqMKWSfGWO3OqIkUp3nH2IsCD5uUveZi8+PKTUmccgwxUMu66a1p23j0j13wOwSAq1UbDZICu1dAEZDQJLFx+k0IC8PEhsNAAFPOL/l3/jXPRv9vv6fqM/5f4TCGQAXoNgEceTuN8zl79SObU+CIOl4b1y33Xy/W3XsukR0KltWMRjDjVSqV2SQw02XPK8RYrsn7tpEwdgokrNtDaJPsFWf12KpePcvw7Y0rIr1nTu6tvxTSsgcqHZ3kNWMS/74GmbO7RMQBhIKcUJ8mjEoGMMqRTLUCz6rfSa4uSL1SlVC5Jq7mozfABTFnVxLLRLrUL2dJiqSq91jxFMLTfA8plRenDNBfnRa8PDQKDVCyuHdUaVjNQQYlMbM2IMcR7IVvuyUldw4IMLwGBVpj4gToWk8Agc7oyp25DKWP+qVUbXTLNf4KqWna/+GPrvclWKnTRNbVI73UdPhloLwwa8I0l4Jvxmniw5abeVfw+AiAe5OcLsm3rNnnKBRfK5z97tczOzy/pSLHswbLMn2xsyx34g7Dz8efn8ZX34+jikUhCh9jYk90xg8XGPr9jIlMpwGDHdVDqrAvfBvvOF2TjliNkcv16ufOO26XNpIB5/YV43p4Hq1wlGVuzXo465uEGQGIK06g7tRRlyb+zmqqIf4c32gANz9Hd0m2DbFaC98Mkxg63ByW6RgzieqUi8w1Ipj7YOu7mIyJ5qU1MsuciSAGmOH52DzxzM8CZW3r45qQoR8srVG7VkbK9gNYdkH4hM4A+vXfLaPhgtIEfqggogxbGFV/10DMQVR+4rZdD48qSDXiOIVMoCQheJysslmy4tkkpZGdC+d5fQOULh71b/B8rQimVySehePLA2PHJVvfHd7gXSxTroocFnN0SHBPWk8KNtaqh4YzWTLzNMnSu5ApSra2Vdqdphko2cZuDLSsPPG8fbwYGvIGclLiEp0tQyXunvGFQrJRDjeZ1vx5sk5et27bKgYMHpdXAs9FAB43wBDo2yVFRzY6PbyPr+LIL/lTuu3NBpg8Mqjot9vbLLbMf9BcyTIQrkeJtLh6UxhyUsPZKvzIpT3riqfKedz6F+8qqKg2lEAWHbJ0mQFm6zAzo/uD3r5EbfnifdM0LZLHTk2Jts/zT319GmhcMD39BtSjLfKcoOLq/4NNhiyb+vSlfpmcGqizPuPBveO/bnZbkx4+Rt7z52XL6qRsl0GRuORh6Qh5wBeTE16fMARGYorqDhv52pyP5NUdJuTQpV3/ieeyjQYP1z1sqZ+muB4nvSHR9kRwvfn9sscZemp33zMqrfvNaguViCd5BBkAwqrqmhNWclt/5rRPkOc8+np4nX1jQ5veVflBpeXxlTUqKt7N4nxTbc1Is1xlMf+xTvyMnPHyD/AKGfotT0siYimWPNeiwPiW95gEpS1tKoHbkC/Llr/wuqV2osgE4jaKkDTOm3F4sy1Oqkxkp3gPsAYEXCPwHqH7X78qFT94ojzptk+zZszgaZDAA08wzA7RugyZ0SvEBAEcFQzPUqF6gqueNylQnA5gIICMCGwZKNDOuVQZuTyUiVGe1AZpgBc+WoMR+z4z4cPCB+324NCwZm5FPfe/vw5wZ5HdNuj0RvdZsdqyGRYndVJLJgiJ6fKgpodO5dJ2xgNUoTokalq5hiRqWmumRhiXv1uQRPTK0/0GVDd0VGklWExIhEGyqh4GtOAi0C0SzJaUyBdpzBGKYoNL1A8+b+/eeE7qBI1i3YB9ADSACvSQ0G+zokQoVVrDgTQIKLWi++cJaKVarnNv73Xml2yGxCbBDAGCVdzbqWxM6qhKc63EtifCP9hgmKUBu78GiU7Ls/gZQwbyeqWy5GBFdz+EXYT0Kdi6pddxiHff1cNpS/F4H+wACFH2uQZLXg92oLwP3DFLSoEnrfiPAMYr6NGzSWk3iWm+q0aeKMjY2Iccdd6z86tZbpNGMKEd6MzXmiuM8Zh8ADEpSHVsj7XZLum0XU7LfWdyhINHiJtzbyCYjsI+ysTGArTEtgshD3LsRQEN0bgGoRuAm3O/oXeA1Wd+PvyuMPRzsoP/DbjC+T5ofQKTHYf47lYxeO7lJLn76ZQ5AllhO2G9h2fvYQMV7ImJTwVXRmaJjemaBErTINjhCG3JeK+05WekKiQkfDccjDMU04rOKxUqa1YcetyyXPPNS+cpXvqQDLq7yWMkLC06huo6KRu3F6ZWefWq7TXKx1OWYpD/CXwJ7Idzw04eE06+SnXiw7r0MjlqxhWf482xixOTbM5k/KxAYjA2j0Ecc/0xIVLYfNuWlwYBWFez7mM/Dv73MGi1PYax5JkyrDOyBsEXBlaQGsyExAlMQgu/oAqY0qmKhTPDhAITXAFpVcAQ1n5ToWWp2z66BND0FyqqSpW7mnFitaqPAwpxhTZZX73gkxWsLaQ+ZNtDBoKwFZSd78RnURDK9+QKodeqkSjNCA/f0BOEEYgsjqx/WB9LrUIp3992LcnBvZiKlWEpbbpq5Kn5hw3gYJcWLJuZuC1K8h6QJADK3W9rFNSkp3n+b3SN3paRL9bmECkWKkqVTHSg9F9TWUylKpXh/wEW704IS1oLka9tClQUO2zdCCcuUyPD9kCvNZMRjn411+aKcWJxQAHLRW/m8Ot2e5KtbGRgEDr50pVhYFzmjD7+ewffLf6K+E14BOfP0v5YiePqlOoNGAEdkPzEftJrT0qlsYCP/u97xDDnv3O2UfYWa2IIHsSkH8QSAZNW+EMA/qbreXNE/I+XqpBQrY6yCuDoJFnXMiejjedkVKsVLv4vZPXIgOOZmMxmD/8bb8JjKuDy1PhlJ8R6QQmOvFCEHm6/IS155rrz2tU/iTfnQ7B65z8bEMJ8LPPcjIwlaSOV22gek39gnFfQ8lMYZ0F39uStl65Yx+VZjWm5YnDFxCwOcUYUtqGBF4w5VqWfVN/J8XIo3DyWssU1SGd8s5SqUsNDE3DeTymlZaMxLq6uAX0EGqH8OMuDGriDDwYX+aRUM8usBFNSgTyscCjwUVKgijwII6w8wAJFUMsw1nNQGqzS4EhT/bcp+4ffZeXpwyTlcGtYnvv8+mV44EPw8qFzFudzoSZa8oX8Sz8cMB82okMkVnl5iJsikk8+vRsNKAIgzMzQ5xQSSZ3RTpoQ5uTf3yUDDYrCfkj01EOJ9HKxoICEKtSdgOe3LQEUKz6+DmMEqSf3OvGXuLSAH0GBfhoE8VklMwpdUpQjE52taLXD3aYIUU6Iyb4++lGTdxqPlJVe8VN7/j1dJY/EQqy/cf77K/h944LAjDJUvgh8zUTRASoltrjfpYN2pTvp7A2TerN61XkYkrUClwvik+pU2nSN5lysi+FSRkxBwOsDiEm/9Ls4oyFY+QtwayUpTDlh7EtCrEs7dKF2swpgZHmluIX5+MCsfmXfCPUsQZwS66jJJ6xEAB9XfjpsnxvdjaIxp82pcBIjbFvw0A5ixJH2g9uH7ERhwEYFhFSg30uS4L4sU0YRuSWbOy3hJ8TNXNTNWicWYGuxlqFrxbWR8X2Cyq1JDAgoUrJV8cLOwQD3Yn9hIhRexTP/Gg338lewPN974jivZfHCbvORgDoWmKWov6yLBjw0kOM9f/PTnyTe/9Q1ZmDmQlqRb5UGPkd8OICSpUOjEo9n6uGox7PHH1Yv0QuUqT1o6iAwoAxpOjbboH1q3YJN5viyV6ri0Wg3tcwjgJj6WZuhCJiVqQtdBjv8YjzVUJBUA9Cw7E/e9cGhZ+J9USBQOWJQefhtAEAKCUJXJS6FQlnK1Jo3GguS6Xn0AXkZJOQm+6IxOwMIair37CU2MP+WkbL83GkbwNzRwAGgxsWajFEsVmTq0X+UIg+QuwIhWMrQRT4GM09JoPMhFBAFRK6ioANQpFUzBDMRmkJW56PRfOywp3h2Pf6XUN+yw52zmV5TibbNJNy3FW5ViZWOQ4v3C/AFm8Ed9hlVEavm8nF9dJyeU6vKf/3mr/OVf/Cevv9M0L5D6VrnylU+iFO9sv0O1KChhea51uAFdmqIFU7dTihNUHTr/CX/DwK/d7UobDa2oDHTmpdM4KNV1x63YGX3UNcY9IOc87iop1uBUDQACU66edNtwYZ9WV/lejhWe5z3vsfLn/+ss7hIUo12d1qCxYVTR0UpPAkjqUpCzKmtkU6Esn/38bfK+998hZZNmVXlSyt6w+uI0umu//iIe73D8Lh5Zqsul4xvNNFCleAsLu1l5AeUGx/vyV17LigWuZabfWZEEbeyCnmsdkmoZtJVxBqrvvOrZcuaZR8iPm7PyzcVD0kJvQNQrk5LfzQCSNbmCXFCbpDTya193rXz7Oz83Kd51poSF8wbNJcd7BDUs3KdWc5bUNQX7SDpgDlPQoABCKxQJdcoWY+vdQOJNgYkG5aF3guuF7ovUEwMWnEAsS6rSqkmlNqGJurJgsuYkzc/xPD84Qg+XhnXTvd+WG+/8jiVjDBAY6NBzjGlYHJ0JDYsBkFN4ogqJ9YjouulgRBOVlO+1PhDvLxlUw9LjqhrWN0avqD2IwJicrhnA9fsQIJiUQmlcFuf36TNms7+pWRn1SLP4OE6sSlgR6Wkjeo6Vc6+OIMOvggHsF2TGCAACjxTu6W2tbljVHD9DH0+322dPGHr6AIQIHrAdG7C1t4P9N/i+MUTcGDDQtKwCpOGWUp0C8PA7E7bBGIXr9aKa2bK/w8aN0gcMz9h4N/d1BJmnPOqxMjNzSO7eeYfS0XFt6Aux3g5K8+Kp4Gd4XzjnJe7nWfUsNRY0oR2Cd7AmelKujKmxYdz4POoJO21piZhqpPM5bxiekwkwMdAeET47WGAg75W8zEGdcXM4TJ5snMykR9z4bWpUpAKaPLMfPgglWA8Wwa9XAO3vGMmlukxu2i7FQlH23H+XGXa6L4uHTV6pMfoWH/IwP5E4FPREL+azlQKQVQbBK958WA9Iqmy1wj1l97PCr61oM68Chay9mTFmOXjZnYUMf6YxO1U6U3RKdar6hDQX5630GJfkVnCW/iLY5LCh8BRZ0z0xZVaX7EUpPx5oc9IL8XP8QlmZOECEEGdadB1TlzjykipcaG+Pf66LB1xe16zdKDPTBxnMeW0lBgJxxUUBgxGvLDPGhccya95boWfn9Czz0mCFwEuiFvDrVBggSXJf9NpZWPQysE0k+FkhB041+lQ8e6UlyFTFlxKTiQw3MzVsMsd3EkKcmyuyGd0rJHxayv9XRQ1hlgAAodmCrn5fCoW8tGlQZQCCIMa1ttHcbiolVnbXjKwtbNSPx2KDAEnPR0FangBkQ/n4VUvxDnqBaKXHpXjRHE4lrLndA1K8X1+ckh8150x+ePQY1wBaxxZ6Cs6prJHHVicoxft7v4PeFGSiF6XZmBEZ25aS4v3Swn4CkRDKZI37Qubb2lZh+pYryBlmRnfWY/+GimhY6JQONUdPkFZjViqbH5UGILN76by9mg8y+i+Z2MKvPPEJ75dSfZI0IswHGBuomOIe0k8FgUdlo5RKG+Tr//FC+k98q3FIfmbyr6kAO8ro68+T60Nl4aTymJxSGqcr+h++/jopoQ8EpoTM7Cko7VIJSx3tXYr303P75NZV+l0cW6rKi8Y3p6R484u7pVJZR7CFAf8Xf3mxPO1pDx9660b5XFz1nh9Jt4ckxpwUe/NSq6xjkzXO/+1vf7qcecY2ih38x/xBacSVylSlCOIRGYCWy8v5tfVyTLFqTe7XSm9xl9Qq4wZAUIkas2APIHFR/TbaDX3XrG8sAQpeudCmU69+KFVKaUehksGm6UGQEehSBjKCchWV92zmtVK0g4/0vBZLni4NPPx7h0vD6tem5dM/AA3LhEWYiXXKlQMQ/Gm9IQGQGBjh1rG6lYGOoIYVSZ9H33WzQ4PaNoc71SyiYeXeG90aa4E1V/bwC1JtzB0d/RswoMzBf+yQ0rKCpCnABZ6jyuaq3K4xOUhjxjzrvX+4JZZRZuCu8r05ULwgr4v+RwerTCZpNUJzWwrMdIHSTLQm6Gzx5p/aqwL/KW0IT7w2WCm3ZnCuplRvVPqX9iWKlMtVKZdLMjvrYiRKIeeuCXBRmYOyIoRTW5IDrdDokg6aAyUtSzHn0qwqW54GVVd2TdaRJlwwB3WP5fz8AnVMx3mgivH9KcjY+FqZX1jUBJ1bSWTZOB6rsUnf2Rf2tB3IL0fBjxkb/p1RACSeyUYl1cms8d4LloqGW0gMqVSEPho/DrbB9Xts4yDAE0qBYmjiCZ5QN5YG35kAlixesgotxh37ljBIVrm+jVwLQ+LkIQMg3kQ8AiG6I2lM63ogIOKBVE6WO67tu1hZz8xCt40XNIoyl6OeDYCsWKY2bgLKUBg4IMw4ZrmoJi7PRdsem3stT9VpOt4d4USgZFMPyJc7kLOUNPuUVBXiPUUI12VzeQ84CxlHGU17JLcYADGVDpsME3jEFJEF+fp3Bzo6iarwrHMfvSzfk6bM9G6UtXlkiu1q0VtBDGD0KQMEquhlE0C4DAdXjMYMaBh9ySaiALdC5lEDDO6Li5Geqy40yH6h9wMBj6pg6ZyYqE7os8lJvlRmsItKjg4tVExE1q7fyO1npvdpyR1N+1zIVJOeJDQCEHU7d2NCgg72lei5+D0nOLFzPOWos+Qxx1z0EEnx7pXF2T0y32qkpHiva8zIdxvTVMJayQe3Aj0Fj66Mk4YFitSzn67Smgj+Ws056dc3y/nnnS7veedF/PnnF/YLXNFTKlhRT8RgJlwByNkVdcM++8y3SxFeDbmCwAgMrutU3Fo4KIX1D3/AFZAdpapcPr6ZxzrvvH+hzCuM4thgCdDDKpKBuPm9pLEVSuvkn973HDnrjM1yS3uBUrOa4VcFoKwDupMUY4ACmdknVdexyvOcyz4v5SoqL+qKrlz7Pr1AkN2Ho/1HP3wxlcWW87vw5wjfi22FEoHO6ZXx8HidMiWNfVKrruG14p0568xt8j/+51OS3hpI0M425V/+9WcKaF0SFcEPwTcAuv4Jydl6dZyeJjh/vC9XvvJUueKKR4Xj7mw3BIIH/sHf9sBs0WYU3JuW9GS+16MS1pnlCSp3ffmrd8uf/OmXpNvcK/ViWaqQFIYUL+RszTASCQlkX9GLpOelvkxsyvWKhflfIOBwYOJAwysZCjI8oRHJ464IZKTfoJTEazynreRFi7a587v/IIuH0spRJ47/hlQLCpqzHzclzNKwlEKl1xekeAmMdXRqJceqRVj20GNjyRENuzWFENOw0DeI73dBE/J1heuDAx/PPCcqXNjv/aXPyGxnp61e5oNhGfjU9Ziqk/aAYHPs2+ZrU8HqQ2UveDQZxSz2RwD1imDCHNEJxJBltioZm8QTEKEzofHqrd+C6zcAiveTYL60cYRtGRy6mhhVkspJoBj3FMSVDg5QbwjXY65ds042bNokd9xxm7I1PPFoQTLmhzPPPE8WFjry85tulG7rgAjNJlF5UTVIvU/Wx2FqVvqjyCzRkn9OL1T5dqdQW58Jqx2r6Mk1SuLI78QA5HAqDrwIq754j9CIdwmgCE72baq4JWubK48hoYX1HGsWRQxYhbJ9D2MZxZR9jyWzSXqvzETHS9hEFttZstMePOnEFoToeYZ12HqXUxUe+/0q+5OXm24esgoIkW2uaE24QwIMByDxGTrCZOAdW9I/xLSs5QCInSN6HwBAepGDpKvGWJogfb9Z+jIQ8WD3riz3ZKPfr82fIhv6F5gsohv2efY7piCF+WNg7+mcGRaCIjnjPaoM+USRzaxFNCpNtLN5Wim+BlIcfjCb4z/D4T28j4GA94hgH0m1JbUtfUbacnfvQ9Ls7eZ1VGSTHJF/oRRyUO/SY7BSwIlSM2BOyxrsi0kydwnVCWtRUmlRgGRlZJbh+6RucYItAkwsMsPjkrxYjnTC8cVMS5YACRyKzEp1zYhJJyeEl5V6XbqdtrSYgTZFLMi0cn5J3NJ5Lb7IcTXwdhtUQhwI6hVzTe115IQjHi3nPuJZq5biXXvko+WI058XxouLIKBxEpnhRIp3l8w35lNSvGw6XpiKyJyTSAAAIABJREFUstMZAJ4sgcnKJjnxjDp++NrXfEx+8L1bOc/AmVomjpa3/e2vycVP3UGp2msXp2QeQWpEQRrujO6Z8JysyRfk3Mp6HvOcs98jpQr6CkAPaLPUj4pAY2Gf5MaPylRAVt8DsqNUIwABmPq1F31GKvWNUiqPa9MwQcAiFb4a8/vZzL/YEylVNsgrX3mO/O6rT+M5/vPMbl6rq2DFFaNhTdZ4A3CN51XX06/i/f/3JvnMZ/fwOiHb6tn1mEb39ybF++3GtFy3OM2R6+kHf/iVXE62FytyYqmeAh34PTwu7rxzRl525X9Iu31Qcu0ZqQOAADQQbHVJ2Wu0O9JmkiD2t8C7oGZqefS7WF8E3q0C1ILKNVKvCiVV8gLwfuELjpPfuvL0VcySwzf94Y/2CowOO409Ui8VpDoGJawNrBgpWNNEjAeUmp21cRz6NIyaE1zHh4OMEBiEmkamcp45xeEgQ+fOB/qZ3X0z39+pnT8cACCT5VPl6BoMcYd/YEq4HA2LLuzKH7UmcFXDUi8L/DzxdtCZ3mXanUqmvTGU4UYmPaJhxb0hWhSyBnYpSCGXl5nCz2VX72vRycdJwPiaYg+EtD+ChgxGO+k1Tdq2ao7oRqnyyg8qJoz2sW/1i/C4QNebTPILoIXUdMjRahXGqxRebteKA8a6AhO8txpDGgDm66kUaactJWaH6oidYzUG+9d7hFFaKhXVoNgTmn5u+aIUSxPyiJPPlEajK3fe9gvpdVANQpBt52drq6+nBNpMyCnYiulKDlhY0QjBr49bixdXkpiyd2qgt2Xk6FQ/kdDXEChZJkyAc/Fej6WOv4RRIa4NdO0O6PbRPrSKJFKESlk+L21UrnH/vGrD4WFmfki2MRHpxpM2fkwUR/uFEjqfjgu7b0ZtY9nb73sAH8ncxP4Oj0vdiy8lrBDFXjE4OZzJJQg7pEGlAhC/mczUriwbqZOu89sGz4gLtk3MKz9flJGg2oBMshkTrvzLK9vysBvJfWLP3B8fwH7vRqFrDEZ3ufQsyMrOeGVbcRC72sZwlZpjc7/LRkCXZ9UH5NeT/nPYKNDpwfJRhQoNrlpo8HQAwj4Efcn4CRK6RTaSdTso2zoASvalk1ACIzQL6GfgVQ/brWXsvRKie/ED5mShf7vsyX1Z2r2Z1CSD8nxfirKpeKGsk1Mlx4qHvrR6pFHj3qkLXvr17SzwwJxRLDPD3mk3tSweq2axumJKHTlVpNLyuRkGarrI1qC2VjS8RE7qFswQ9Sx553hfvOqhfSVK7DLlrFANUiqUVu01u+SNaAAnoRGe/SEim9ceIZc+7soHX4q3MSOqhDVcivdz8wdYoVjNBz4Ql9Qn5YRSTXbtnpMvf/GnnIvq4yU58eSHyWmnakUBKlE3mUpU3GSeBOjD1LFygib0JxoAecK5/0D3aDQdI3BwQAVaWa+2+UGrgACAvOjya5hdR1VATST7Cqxas9Kch5zxHlloTItUQcOalG9/7UU0XITS00/AgQZFLzi761uFgMsrIn7dGLmgsp1RnqCr/He/d5+8ga7oqK6oQzZxKfpA2N8wLW96wxmRFO9Bado6UYVxY6Es6POIKx24/w46vvnde+RfPvgz6XKxRaWgKSVpyxjoZqxaqNuuUtwW2PfCBk2bU3XhTlSiQHcBb5y8eMrLVgkG8IyQ2MBz6rTn5BUvO0k6VLjLySNPnBwYYrVqUTZtGnQiHx8v8b7is/PuWXnOCz4p3dZ+qRfyUh3bSABSxL0q1rSnw5IOTlfxeSXuw9Cp0+ayqGI+SJdKn+ZDBTIgELFw8B6CjMbMLgoddPCuzu5PJdiGvZelfF1OnkCf4fAPTQlH0LDoP+LVAMbdCbhQuVqoi6mnEsBFsi74drEpodK5aAJnJq/awO7JywLHfugZAYXW1bBiGlb2MoaxKRjAqaQu/l8qV6Veq8n09EE1FkR1ApWSqC9Ex68HXDZvQ3bYm4OZJPIsuVU9rIm832mYupRSvNgXA6dyBJ5QUWOcwYyenj0qRqzAaUItXxpTY0Ncf9cqMOb9oUpWENMAXVhVD3XNArUKlXWtVlDy1xSmCLgKawh0YDbH6nwewCrx3VBQpEEv5fQNxMTu6wP9Fbk8A+1Oxy0LbC1nRcrA2rBh5u8Sn1UCZDVJ6GBx8IspY8PVLDqZbVXZDNWn1a1dyTxgNKeBuCNJHpBKx4cZNeeH8/CKhBtmQs6yahQ16zXybUkndEEM6/8NbuoWB9Gzzq7F6VukZ/nPlC4ZgPFKKiH+HAiU1L8mJcDEKTEAELzEGTmz5R7QsCoGeGjFwUl9ycHkxwlyanbTD6cXZGAyseyCc938YfrNcfd3TT0vd8VL/94nLjdzGeV8/sCOot/OVFRy+TGp1mtE1VnkHR9uPH+cbJXnUppUs+jekJ6Qs1LZD67f3gzumQkvbWPC0QnWQYQfS0N7/W8+V5P6+FpZXJix/onkBYlBjS7Gurfk44u2H0UXIgcMCeWqJftyX5Hpzs9SdxeTqPqL4B0Yl0ec9FjZvW+PzOy6U2r9DTKRe5TUc8dKITduR42P7SDF5niegt6L5FwxmUOFRCUXF+UuWejeKRO5k6Wc22CVGpfzNZBg9z6AAs5FtlChIsOxqc1e2sPh/i4m2chqiRo10T/AslRuCknAEe8vmFtZgoELti5KWMCwcNUrE3LFeX+8Qine5BZDtemEC18f3XPzAumhWbsZeggWIyneYmlSbrzuJfzOB2Z2yd6gqrTyFwPUpechGBzxzoL7/4PFaTqVD6MgpXwhMjK1mwtlObeyjjKsz372h0KztDa7z1lPyx7pVhBAb49UsFbfA+IULAUgn1UAwqqAlschWtFuzbHqgnu4OLdPuuW1UixukI9/7Hl0RQfI+trCFFWq/KOElQSQBBnaCKAcX6rJU2rreZ0vuPzLVHfSBnhk4QCcIcWrSlivf90j5aILdwioTF9bnJKxfEEeVR6Tk8tjqYe2FOiAd0Gx15ZyqSKV6lqV/2XfCRSl8F61OHcBdIHSpGp2WvVE4MIm7OB14V4Y8LlQ4z3KzpIpAQ8TUNdmpN04JAsLs9JxBTgGwPE8r5Kq2Q/OKcwtlEOelYlySSr1SalAKMABCCv9niRJkho+Y8Q0zVGj+6EGGaALtqFGN7OX4CJLqVr5W5fMhyulYc00pg0UKgVpbHyCBnn01jDaKyvFrCAbbc0azlUlKwIo/LnSqbTqHP/OzW4t1WD7cvDBt4FgXL+zrCnhsJtigjn5Yk378ypwfD8U5JUVFLjYiyoy0pPDPuxRAHUW1QpWNnA26jPlvRRcYvDuY15Hwo4ZcQtAEfTj2O05rbgAhHs2n+uSJsnyEEjAmbTn7D1WFSqsUQR4RmVTeV1bU3B/LFDlvvme6XvS6+hxK2UkHcdlbm5KAJBYuaTSFihwBrDdjd0oVQoOk4qGV8hJnzZ/EGb6QcfuIIFn54Hdhf6UqO/Db2YMQOKfZRPoA2AEQK5oDu+xGM/K34LBLfW9KNfWEzg32SfUSbN4ltp9loETVxvC3GIUsHAvjbaFZ4YETpYW1u/J2nUbZMeOHfKzn92YNM/jSVHVNoxKpetxHDmYNaCB+DVODuK9QxKdKpsRbewB3LoHTsHK3jwG9NEFLoFGB847NlKJSlHeTHVY14nzc6UtezmYKQM1Bhw8SrglaiL6xrlc6QqO6NtmKyBxFmU1+8se0rNl2Rcr3n9/vRz3sLPl4uddIB/6l/fK3NTd6bKevcy6OOtLd1z+NZKXOhuAY6M8bmNytlEpY+BG8JXjfxInjAQYRCieoKIohTyMuxBke89Ddhs/RBIcJEG+A474dzi0cm4bslvu735G2jlIE6YrGd5sh0mwUl8v559/ifzoxl/Iwf236CLg6hz5vJRkveR7Fannj5JcHwGgSFW2SCm3Vk/Orreba8hCbyczE+3+AWn29khP2tKWKVswRTbLBbIud6Z/xQJ+HVtJP46bRmp2jHDNgQHLp1pO18qFiwqb14v1dGjWVXtK8Nz4NaN7hQQj96xl8FDvCX4oZoTW68mVT/vLkVK8nf6i/NdM1LwZjYhRUrxoVAQghhJWc26vzM/ukXZxnF4WX//yi9lEfThNzVzrULUplOkvgUqIf+5oN+Sm5pzc3W0ygF1pT0QAJJKT44o1eawZ0b3wBR9nAyqoPng2rICQDrVLOuX1D2oF5PIXf04qNQAQUKFUHQqZRvqAoBF9fh8rSY1+UQqVDfLnf3qhXHbpw+Rgry2fmtsfyeMmDyc4vTv73gFILieQ430ufC1Srujj6pRtHGxXwnIp3mEz4nKgI99ZlGKuT+dq+I3AyA+O5aBNQY4SMp4IEDmGoS5HNRf3vlGeelwFcTUolamNVKYYZAGwo3m/wSoInheqOLiHCL4pUU1KiO7f6R/KBoqTDxZQwcUaxyiUpVZfK1U8H1DH4JuC+8QEhwWeS1CfHiqQ0ZzdKy1Ux6bvZwXpgYOM5dY8DbbWlx8px9TUbX7Yx2lYP9n5favuKkg7dsfDZffu3dJqoRpuxoJGYfU+Dq1ZeNrAKbDJv3U7Ax/eQ8KwGs8hbmw38MptTYbYIMh07ueRGpYBK/btxdnmOAHlNC0DrBijFhzCoV4DcK23UH6ZkzmCPbzH9iEdRpWKVDrWQBfll+HlgcZxbdYmOPD+2EKFnheo+rUov6uJPVU4dIlbbVZ3FTtViEKSSvuSSHWzhm98tVSuSQfrMddA7VdMqhO6rTauY/+m9sTGZTdctOCd16DJMqXPacLXV2FPMFL9CpUYyvzqM/Vz16/4/jLViyh+TFUvYupVuL8OWlbJ5Bk2gFfKCrI4rFKbkG6vKJ02/FmaFkNGbQSjjkFqb6QspUFakgz3PphQPbXVzyVxsS3GWKpKkiRCKOfe7dK7BrGe+r9ECRirmoWkc1zZCODWqnP5MhMICwsLClaD78hyc8bo3y8NQDz4YRCpJafAKfN9ZoPrLABZzbkRWZm0qxkm8UXjMZZ5mEsdJ250z+WkUhmTcnVC5mYPBOk2N2li9m0158wHauW0bLnMf7cSTu5qgFrq/HJSLp4gr7zyD+Vhj9wkf/VXfy3T+28yTfFoQcUkFwEQ7KIodTm28LvWJO09IQ5A+CYExQr9V/Jfb/rmxOXzqwntOnBJKifRxIT5O+i8Oy3BXqoUnSqiLPAI0F6PKzG6IO3PfUMO9a/Xykp8DyOag2bLDLDkxmkKBhlDLgIxgF4B/TABNJol0vlCJ2nPHGGfk/J42ZA7XysMnFzVZZcZI+OJa2MiJgbQrLQawd4U7Is3VRWs9CDqca/N5/5sTEKRv7GAjXOFy0C64aCWpX2h4N8JVNq62AEUdrvyrLNeIZXONtm109U00i/CT6ffNvTNGCrFi0b7DjLRqhrVmIMS1i5Z7JfoZfHJj72Q2fulegqyPQbD/o3RB8IQKXBo2rYz1DxoREmKAm8NR3TcZo370Dx9cmlMTimPy623TcmVr/qc+T6gEbXLrLqrenVKax/UHpAAQKpaAcE4IA0K2fzmjLSoJrZHFluLkoMnSGlSrvv25VIu5eWa+f1yMyWNh1fwrNU3GPLhflVzeXlyTSWNgyt6OaFhYZxqb82cnHZyRd7yN08Mz39J0NFdlHy3QdABLjTAG9SpQO8CbQkqeKBN8WcI4kljsncbxzS6gCZC9N0PMrNGx+KMQVlaDfwClcm+DxADEIIeGv1/k8BGnZMN2McAJPDQk2ytS98ia4zzRbUGUqjqmVLjtbkfwEMFMHCdWZCxOAXqVFNa8/tXs1KFWTo9RobtIl35HbZFubBeThp/5cjjj6Rh0VCxGHrk3DGdkMOMFFkYCXazLi+cVN21CqL0q3SFRHsOVQ3LE0YwdjTwElVMetKRO3PvDQRWbg4gQfZGsqJZVJ9UNoKaEAJ2xCSqEKQqWNa76usIPDzoF2MJtLhfiCaCNQMoRsXiXO9N6gAGClJgf6D3RqTTnDclLczziFWgJFWSPqR8mWwF3betVRayPlRpK+kzsWsjTc3UjUKC0hrF3YeNVf2uSucCiEQKeby/1vOhUrwK0FCxQbALSpXSkc2m1yR23QAxTf921TcwBdLgQUGHv5NRxcIBQnhvTcXJWBdDB+ZqYqzQ4+E9XSOGOsZMaVzGxielDSXGxZmQhBz+DQeP9tv4nDwWCSDBe0UtvoxjGk+cE4AAGDqosGfo+6UoTU9g84D3Sing6WfHMUcPkfjc/O/eh9bnODzhhJPkjtt/pSyb0C9yGNNQuPzlVLC8GUkjOItCbUBEmszhFChZi5cu83E+ZJBO9fkwcefkBblsWHyzs1UWXX1W168SnQ5eWCx+MBJy7Wgv7WPBXfoTP+C4OT7C/MHbRBfPlX0yA3NlX+JW1fKxctpjL5C9e+6TnXf/SHrtfbGubvZB6DlFKHtD/hxZn3sSB2qScVeR1uzZ69LkjFGf5ZPqgB8sUbGyOTWguoRmFRZtTjD689A/oW9J9N+kCtLLNWVWbpYD3W+JlDVr2nUaTwARscoHSs8AQXgBVaGG4CqVXVCyB1yOW+gbMC8RjBPIkWrJMV6bEolDJczaZM/j5KTc3y478i9jcK+BP8CAUquSSoQDEFVCyeXQ82FAkMEVJmTcES15cl98RthcQY13c2jOSTNvvC4GdMq55LYEP3i/cBNMJYtjwKoifTEvkIfJfXe4O2t66Ny5cLVMt28fGJnDpXiRPQMAQSP6NKsGi7O7ZAGeFeVN8pY3XSIXX3SM/Kq9KF9aOCgLq1E8WcW7sVRPBMMSl+U1Yk69UJBzKmvlyEJFrr76v+Wqd90o5dpayecxgXek05yRxhwqILulXUITdUTBmttLt/DVfGIK1uUv/nxCwYqqEKEPZEH7QObn90uvPCnlMlzRL6Mr+o/M72I5RbHkehWEoW/j/Nq6jCs6ehvUaA9jH/0CaIS/5jPPZCP5sJ4O0Ku80uGgI28AQ/s0kMHV/+vfyzQSQ3Cvjt06n2tFwmYem/eDV0/kc2GrqGZuo1nKFfGoTIV+E3g2dNrSpdoMjEW1+sHD4P0xnwVNqLingc9rRvPJFwg2MAYURPn5q3P8Sn01lhoXCwfuYj/G/IE7FFzM7X0AIGM1IzDJlo5aq1DtKOXGpFbYIsXcmBTzdank1kqe/hXDP6PVsFBNwlyE73kaQKtcrGAEygnuPRqjtUqQPOdYDUu/l9pPqHRoBUKrUw5YkHgxmWPJyX25T8uC3GUrmiY61XvD6bAI0qPqSKDFEq0o6PBxS2GqHOXl5+fnpd3W/ggFztb0bJWEfndBJFeWtRuOkLGxTTI3e0jmFw5QeapYqvK7ffhjuQ+Jx905bRoHRRO+Ip3GIcnlTUYYwAljG7e115FiuSIbNm6VfXv3qCQvxnaoQKhZogIcN6izIBffJyXRmSNaVVGmgMUoOA+UjAHoTfGNUQHuX7EixUJJ2q0F29oWfqo/JkrCnjAIDfIEc/3BngoHOXwlM6nhbIy4zLBnwtANDuNtfcx5FWY1jBWrmgWgZGtv6lRSiVGLY+Jr8UT1Uon27LWj+mDzJzks+G7KHBx9Hw4+kfVVY9NUdSUOaGITQzw5bmstGUZ5RIwztnZSFufnNOHL6on33ESx4FLPIa6+MNk6CoCs5CEM7XWIojQOcJUm1c/ymZXVTJ2+LV62Ttt0r0fsQF+4lvLXUsYwq6p3rPD0HprrHHXwnNQkl18j6pYNnqmh2RR9y66TkwsGJiaTdNlze/5SGcs9UicCcy9VQGL/9786UDDKA8/LcUXAYVEWKeJc6xTmvO5sRcPvmy3qDn4tA9ruH5L5yk/kUO/n0sLkBzWoaBJy2ki4T6nyrZsFRncRkyeCo0KRza/IfkFRp92YDaY+aye3ysz0AZNAVEA5VOrPzkOzPgWp5I6QYwtXCmQaKRtqFQqACqi2KHDw7ErSs+E/U/lOBYqQzcXHQRabBFk56ajme9xkjpweQAuLlWkKF6V47XmSX280L1ZB+n055ejHyWOOvnCkFO+9ja/I/uZNA8Nw8tizZevJCR3Deb7aQ7AordYMZWsbs7tlDpzw8kZ5/vPOkD//07O5r9j9eoUv2Ko3y/ZEjDIkhIrTM+obuP/Hn/0uqY5tJuWmkC9Lt99moy6qOUMByCp9QDCaHlOZkKfWVVL4xVd8Uco19JWABmUZTFR14MfRgvrWlDTn98jC3F5p5VFBmJS3vPFpcvFFR9PA7+q5fTK9kuZAy8ni+EeZDHCr1ZNLnumu6OPMquItRcCOCgypZ1AUW5iXdqcjXXgR9JqsdBRyPd4fyEumQYeqUsHtnPuDWAON+LRvQw36IgO9QN7Izp/675X0U+gyYwIMrHSAhmL/D3KfCjx0nrN1yYGI1799wYcyExuDQfVC8zvOXR3MExfylSWahoEMzDUYU4f/WclaszTIKBfWyVhhm1TyG6SSXyuV/DrJ5UrLgozlznm0GpbFA7EpodGwuJCYeRokcymhEIDocjQsukwFGpM2pOPNB+jAPdDnqI5SeZnP3SH35z4Xgih1RncAEtGyQxVam9C1Mdtd1FXunP0V5Qk2VKtcd0PBaXCSNvUl3DTb39EPO12e/4KXyL984B9k6tD9UiwUpFQsSWNhWoUAUCXxagSBmILk+sQmgrOFOdCxNOGRK45xKcS7qu9Kn3MIeitYKaEzu7IEOHYpqmEKWqDpADyYtK9L0ntln/snaNRxNLZmgyzMTpuqplbllYKlfVpQz0v1E8SZfR80OA/QvJwCbYHpqqR3mchfolGdJ55NVA9J9GIbZ8kMG9S2jyUNCjWjsUz1Y4k3xgP5bMo3K5rkiWPSVM2VPJfjuMM9hx+WDggDG/TvMFGnwCKCMAHMFKMEAvbnalx0SvfkeiTJi3Pz75CCZYnZ5SaC6PekrOZLqo67JABZaqcuEZeiudgXUsDFJz4YuIH6MqdlG9c9dk7iKi5gYFO7+Z3WEpWLHMzvqgyGBlD0io+dTPSaJVH+5f8vPtmXzBfP8HxAF8KEul5yuZpsPmKz7N8/JZ35+9kbkP2sy50uG3MXWtYXjepGhnBTokDGGl610UAhvTByLUi9oHFtxSsd2e/pz+f7t8h++a7k6g1Zu26THNq/S5ooRfvEhomeXFu8WKBZjHguoWQcgU7yyE3NgiAqNjrCZF1W4OrZAypUWdPsCA5krrRWzjjzWVK47TyZOnivAkPL7GrTN5SrHM2ZoGkwI0QVBJO594DgDug2kLZVLhn/ZWVvrXrQJ8F5wbp18B/Rq7XsMr1QvMpi0MUm/xOPfIycfezF8qufuxFVemRMtW+WnQtfHBgvtXVHyLFPeHX08+GN6DDTm5vbK73yOimW1sk1n3g+s/fXLh6SG8DVXwEF7oG+b0lFRG9jDEQQcp9ZWcOqwF13z8ivX/4xKY9tZMaxkC8RAJJONr9XGrO7pJ2lYK2gAoIKBHxGHlaqyqnlcdmGAEVEAcivf0kqtUn2R9BjwoAhK3xwRG94JWm3LKKSVNkoT3ziSfKedzyZ+/jk3D65bZUmgeOmKIaG9M9+/nZ53/tvpwyw9oGoWAEDKhy/OUNRgcWFackhAKNRmqpRURLXFKlSoAMBuwXtWBQZvLPiYcDjMIQ/RtOddHQ4ZSOIqpj/gVZX9F1Q8JFOPgWp0ywJ184RgRvpPKEnxTPwg1Vu+N7sv+XrK1aWeqDjevD76fl3FMio5Tc++Ie2PQ7QsEC/4u9UPtTSUBYwR+DC5Fvr9bVSLtdkZnrK/I3wbd/OqxpqWOgyvdp07jQsB4ZK7/LfMVgmfasot+ffw/49Xc/hPh71bMR3hlUzrWQnSleIA1B1sISZiRmoOIgCmDwanjtYq5Dw0aA/JJYIGkqSB82SDuOoUthaTWNEmkWQGqa+HyZVb9VJBoyg71JkBQDCepHMkJABHq6nB0U5W2e6prKYy8m27UfJvv0HpU0AjD6UJLnm1YJAMwPAMnYK2QEmO49j1OtruLo0FmcJnGjB4EpYTpEKCTpVyVTKsr1/3pvgzAqvRBjAyCYKHvQBm0rU2t5TVQtT2WJvzpDG9SCrbNWu6AQHVb8ygCgkeJ0WFYGmlRQB/Fh+DXg2VJL1sQ/gi+qH0xXt/fMmcoANV2h1BlK+IJVSRZqo4rGyYvEU4l72PllRAedO5klEFUs9HItVwpxrx7Z4hP/KjU0mxgDhpJd5xETwcWUj2j7uASH6KkiuOCH1sQ2ysLA3UJ7SpaD/h703AbIsvcoDz9vfyz0ra+mqXqrUu6RutdDekkBgIRBowDLIGAExIMTYM2MQ44CYMWvYHjwBE/bYMZ4A24MtmQHMZkBoA8QmhDYkWkhCS7e6urqru9asysqszHz5Xr5t4vvOOf/97333LZmV3WoEL6K7MvPd5b///ZezfOf7YtvFDDPfmOKCnLizxxkreZAtfdqkM7Mbnw8EL7jKpvfwYhHFKxSlWpslBg60sl+Szzj4Wba//NgBsPLH5K57XyI/+TP/VH7kR/+FPP75D5iqqj1F5tyyzMnx4hulXrg1RsXaBp5anUd0QzYLMhyti0FWDgGAjkdrcFE2+5+WrcGj0pUtXVy5mGrUJq7dIJ95sSKHj56QtSvnpWfK0KFRob8yDpO9YxiFcCr4PlOLnxWIMZKFe2tRn3P/e6Q/DEsajJgaNTl1x4ulevbrpdAFta5RGxrsCw6GZp+MAcWFqtizVhTO8akpUIel0Mkw+JiLGmra3QyqmIrX1JiVitecGc+4BJiX1oUwGVYoybGlW+SbX/I9I6l4NzqPypnmbw+9a8Bq7v2GH48nsbGCQREd0cCmdFrXWEQNRfQdqUqlvCg/8WOvlW99453UsEAxOoqp0zCQ/Eh4cqP9f59XEwE6WS/K/oVfeEh+/uf/0oQB51Rgsrsru23Us1zKd0A283VAcK/lYkVOVmry4tq8HE6xkChd7Sf/8qL8s3/+cak1jBnKMyAGS/Bi8HbzirS3VmXLwwUMAAAgAElEQVR7+6r064dY0P/ed/59igR+orVJRiwov/eMulljoTpChuFZStP7ivo8RQlTqugVsGFppFo1XVDUDYrcJouddQ5irMOpAH0qMgOAVCHYlHY6WF8XRPli7D6W5GHjffSaOs2x5m5nIA4+RxSj6Px8aQdE98Wcv/neYWlehfXEbc9v1+fe/RP72B7GZyvSF0yP/9nSCamWFmWudIsUC1Wpl45ISSpSLRqJxj5acyOn5MOwXCTQnYmSBaZMoJEOhmZ/SVBQKEsPgm7uZPD1KDzLWdH0nUVwrgDDUiNMWc8iGBbpZ2HoVxWGVThr674Zl9wHFYbkbIIcp6FGQ+GsDsFygUAdVXAkjEq4XJdarS7t5jVzXEwPxpXKC6ghqhHOUiwVpN5oyM72ZlJkbrB+ZboC1NjUqL3miePRhAhj/L5HvAlBc9ivFatzXdDzlhYWZXO7KZVSmZkSwKboZFlWQXU88Cw9znE4UMzg72oRsrOQzczMEzq822oJamvUHrXAZpz9yNotfKdmASDDAipeHuNorzFzMQ+ONXbuTpjb0bmuS5TrbIybEEO2ajZAGxEZuEU1ylb1tWia9dFqSoOD7SgNpsQgUmnaIp7Jo4MakS1kHR3YuOWK7MIBoYOBrKTVYFFt3SBaLrjp94/738dgKLDPf5eFQm12oJobSVRq4qITG+vZg1MOiMGiUHRYgg7EFPjo7AvJoTObmHZzT24f0bWwCWVffBhcyhahhVexpsXEXjuYAyYpfubeRSd1rfAc+dqv+y459fxj8kv/9e2yfunTgZVjUuPqckLmC8+V2cKdUi0cStHl6bn52RBdS3QhTOBcfrxuELuDVWnJU7IlX5R2f1XZpPyamb3drxMXfSvjh8i9z71fHn30C9LxQrDUhNBCN8ecxs+L9CW0PHbbO+nsCZ1RxTiS4x3GepaxIr6QFa4phrYstw2+U+qFw4GOWCl1sTB7rY2LBGpthz5qrN+RFJkzomQOiC7+DuFy58J+N90RbZYpzAanxdPlqh1SQE0JX5sqos9UF+Q7X/NP5OwXt2VrYzgzttO/Ig9vviN3qAwXomvxPXDGhGG1N2TXahi2Wk0pVpelXFmUP/3DN1Nz4Q931uUTreuBFHrSeDyo770molEsylfXl+S+6qw8fnZT3vymn5fa3FFCosqVGc0yAZs/zgGJMiC47kqxLHdWG3JfZXbI6QD17RdPr8vHPn5e/vPbPyrz9boJ3C2RoQYOsRu6hLLBkSOjGDRVVmVn87K0KcJ3SP7vf/MGec2rTuyrS0CrS9XycpWq6G9803uUHpdrdtWc1z5hFUibw6FUiEVSzKiQDkCqHFaldLmhtiNVMGwrQlhfp3Eq9vNoyYaXzXRMfbUxxoEaX+Pb/oX3/dQETY3hgMzotumxi5U76Fw8W5yMSX35nHvn5HOXPigPnfkg248xVYZI264XXOOvcfYDhpHDnzSTofQpVtPHAnOj49VQumU27Dy6Gko1q3Uj5tB4loLdCAcEWeaKbMujcr74ngRyYoY+dTKyhl3QMbCxxXpWL453eKs6L65HwYJ4W2NDkTqXeddXqDDrIQX7nfUauqZTgT2MM+xFPSkA+pgad2gL6iewh9h59lIIoXLF9JQKOmpgAVtvsR8aMwtkqGx3oDFiBiYdAVM47/elPrMorVZTDVoPQcb1wc6CxSaYs5PKMroNYP3ETL4FA+xnsnGRctt2QhMEDPUijNq7btYI5yS1H+fUW+QM2Kw9iZq/PjSJWMcz/QcBm0ZjhjBVbecYp8cvmxdgz73lhLWCVLplmVs6LPMLx2R19RzrFUmxGzQ/MhfOrm/u/Pm4DwF7Y8HC8TFUjNTmNgdiHRHchsKYBtMa04WJA5ItHB/bMSPwbjHbVIwRC9G8KV7mEHwoOgdemxfqeAop75JekBzwalGh+xRNyH//OWrsowru93uPac7Lpgt9oI/aDNlfYPboSElOyOL8S2Wn+6S02o/LoA9Df3oubOflhjNZKcxJrXuLVOSQ1AsnyKilTCY1KctC5kmK0hlcoUJ5T3al2UfhH/Iap6Uja1YjMeLhDbOqBXMWLeGCZc6BbUIwMiAOBewtC81s8dV0OGo9QHOYD5tLcLYj6jvQNM+MxfCMKKITGLHwPkzI7Zh8vSwWXkj+ebJXMdOhbdCotEaRAvVueBdW18E6HIOUAL8WoFuR6CC7LakDIViOuHeMVxcpxHy1ehDu5doGODRKiWjOy6Ag/8PX/TNZPdeS1QvDi+84Kt5jz3u9rNz+qvAS4zoQZgvbm6TjBQxre3tVuuUFKZfn5aethgEaFr+8eVkuEtv6zH4ADHl5Y0G+CgQEnb78zP/x+/J7v/+41Ai/WiJ8k+4aCupb12RnyyFY6SL039halev9ntxeqcuL6/OEWsUfOB2f/uwV+ZM/fUJ+87c+Lb1+S0q9tsw15qQ6c4g88hAhxP0QhXNKUL4rFvSDUQwsXFcIA2t2OlKursi3fOuL5Sd/5GUH0mn/73/6K/nNd14mVS7mOaEWlmJXBin8lzDmpShyRzod2rR0tmP/jkdWRG925XaZvwm1a+M+UxgsQ/uznpOfpZnc/jN/9u8jzY1pnI3EyShJXeYrpwTk4IBPoQi8XBjW1zqQl/40XaQ+U5IjJ+rSKV+T//aRn7OsRVkqMH4R7cbH4VAhU+EZEoW6KbQqYTlzh0KJet3JSIrXgzMzCoYV2a+uP3O6CDYsN/xN2C3ss07FgmyAsYAyk41MuM1vx8yHftRMiH5goNmPjEAbbj8+ls4BnHqzyQG5wjObnloJAbJCkdTF0gfTXcR4xJOA/wcyQAVutdDaFNG53ht8i6yLeA6FS6KuTOtrfJ0ybYeokJp7fq9HymnUg3kNoe6vsMeslpBxLAvWGQzSnR8VN4yodwN1ihnoTqlLGBqQNZYFieqyEpY8d/7SUKbcoHTWVvL9OpOJgW3AWhSzPYl2APQtQkNMM0WQ+a1WEchEhjiCgWczP2OXqRw7UydK2vGM7XP8DBhVoSDV2UNSrx+Sre1r0u9uiXTNbiIEK0/QMGqM21Ss7QBXM/Ro7L4cE0ZQQEcEzJk2nun4ZtjCeK8MHbI769GxhUJtbgAFxSGvmgNrfIMJR6rPyS5UeB0r5uf4y+OLsJSNrubTvMvcY7SQvC1Lh2+R5vUrjFiP/OwFPzdti7IFQU/HPaZty7THcbAgrYoFYBE8TzKQTeX83oOxh3ddm5mXdsveNdeBvW/qY5udN1ELJTly9ISsrl7SiL2xbnihnFoIjo9VD90VXLloBdo5i6LFi0qILmkBnfOhhzaOg/n5QVk+cl/EiiU5VHyNHC2/lpO1x8iRtj9VHM7pkNDmaq2G/W5aHZ7OpuPi+h1co9H/yt6SwLOM9cqiU0rei4/WiOhrU/gXhwYL0wHDUoqS173wzbJcvn0kE9YoKt7FW75Cbn7ht0Sv1+tAHIalitpQ9N5BDUW3J8XKopTK8/Led76JEKLTnR15X/OabO5RGX3aqZB3XLlQkAeqs/J1M6qU/b7fe0z++Y//JovP4RSUQUtLVfI+oQfuRIFSuFNOOyB51x9yOsCA02lKabAr1cqMVOpzVFoH+xqdD1C9AsbEtLle0UUu6QDtbsouRAebV2R7e1361NJYSjFBYa6+7R+/ZGS35KmC+8EXL27Lz/2Hx6QErQ4EjgJhhwmsWeAn2Q4TitwQcY7W+P06He5kTCOilyVBuJHxcJDnPvmJX5bNi5/PvWTMLPXX2cmYWyxLtVaUWgPsVgWpVos0G/C7f65trcp7H/olae5uSbFUl2qlIp22K4BjkHthuK3lAYbl2QXLgnBcOdQKWQyYE6b7QYPHHBV3ZpjpwDUD6bbWhxgbE+ovEF0/V/xtZcNijR3YDJ3dx0Tx+DcwPDVMvwIF6Frky/1onEQAg07WTup8gIlQr6PbHdZlL/BGw1DzgQLdgRSReS2W6LDhyXf7SpdKghguDDCSXX9Dr8X+KFWlvwsRQoW1+f5Bpk8GvLhpJpB0Ut0qMUqy96khHPZFdypsbivTolH7255KhwMFxj2tS0kZ8L4v0sFQRy6IEho7FfenuMYi7KXpehHd8kfUY4yZwIFO2Cnzqdtiz+z3AqWxG9jT7P83smAMkTSZQ2Zw/7GXZhG5SVPgXbgtB00sarWgdiOqz3AWrOxFPavkSCO8CxaI90Qw/txe4HEi84eOy8xMXS6dfyK6R3RRd8ZTmZLRQe5CYWZZKXMKRVLAoeE94Ozd88nphaBWyZR7mekqfkaooAdPKY+ed9ILjCFYVkRcq81IG87HHj3USbca932xjIkV4Rpv5GL7OTcvMzQuWxTfwycUFidnT4BxscfPfib9Xm6RjCvbeIwWEQKCrc2rgeo6W3sx9T0Ct7fTLDoTh9LVTvy4WBNSxYExxKnqDOLFvkaheknqvZvl1tJbqDtCyBQjx7i304Bi+XPHQKMKzp3uTog6LVhx1dEgrIkBMFDpYiF3il7XG7FjUhEJZEIs28ICQqsbc1ZtiBSiTf2+3Hfy5fKik18/kgnrzPZvy0b30aGuGqmITrxzV/qdlhrPO2vS2obxfEX65XkpleblW77lhfJPf/gl1LN4qL0lfwLV5tD+OGCRjSLf2O+NQlFeWV+Ul9Xn+Tzv+/3H5Sf/11+UGsT5ZlekWluk9gMNDKigey0LMiBbl6RdmknR8HqnPHF2k0XsIdPRa0qhsyWFfkfK5bIK8kFHogrWNYjyzVKgD5TPiDSi4D0b/CEMi7CAHem2NsiI1WquyVa3GxTAdVQUFK+d9yHlcGVk2KBercrc7KI+tzNxGUmDbkReTeL9HgCWGTa6+J2NDji5k3GjInrIgJx88C0Tp+8zfcDFz75H1s58NLqt9tfJmW+U5crznunm7Pt+WSej3oAmRUEqNY/Ei8DJ2NhZk6vXL8puty2X1s+SqXCDWiU2Boz1jMxWfZZuB0MYI5MsY7AnAEnCJ8qAhGMxHnUB1MwIjWxX/VE4Fj7MjrAQ3GuOIieHJ+vfAZHaLj6ubFhusDkcHce5/cF1U9ubdTpmZ+cpcEmIUkBmaBaaNRQMBKOIG1/vkrGKmZEBCFOUNKVQnLW6CpD0wElRWDydBudM7GpmRQPZyHS7voftBwR6KHMd6yIdgm7PFfSq3CEy5+3kbafkyJHj8slP/jkJUOC8JBl96IzgGSwoxj3ZKXNNwND6hG2CUjsdLWgA4bwOqY9ZaB8Z9LmUuJkMhSMT/N4x7PpGbICQ6XAHhFkgDWIioI6AU/P66r7ny8gTsxmZUQc6tA3/xkkA/B4jgPx8I/RILpezLzo6ideMWK48k4I+wDiBjW4OMDJBMwtHWP/X2tniXGgs3iy33HxUvvjI57TYPYx3C4a65k2ePcUsmFFbuzim0/CCm3t+flm2tzaki7RNNuUzzeuYJiOQ8Zp1Y8tJO43B3+Y2Jb63i+5xAZnCsNRG2COP2DD3kkabpq9u5BguTuTc2/tVyOjk2NW9n54+wyzZG71M5vxipa7Gumlx6G4zWvdFC+UsfbyXtjizCLGnyYcL3bjsDidSiXUhAzjdvjkFh1AF0mpyk5wsvFWdjJCAMWpQjvnEaVCIV+SMRDS9mibH4gM3wdmu1Cnxdqqyc6I0z7/Heh/IgDGDotfBp1StS6VaIauRZkr6cmLpNnnDmEL0q7ufkid33p/by2k9EN8UoWUCCkgrRmctyJrsbK/KdqctpcqCFIuz8tP/8nWkk8Xnr3a35U92Np62TAhMlJOVOiFXoN3FB87Hj/3Q26UOKBQckAZqMaBIXjcjoktFbSiSo+1tZHFQTG86IHA6Pv+FNfmd9zwsH/rwaen1dqTQhdOxS178Cihq4VwAXgURPvsv+dl1MrL0rtjLTbUb9TTdtnR3ofCN/zaktbNB565n6rsOzkvUkqNMGVh4UklLFwAD/WdN5ucOS2UGz+2ZmERob9K0mjbTAadj/alPydalR6h5sbfPNDCm5IpwiivmXMb3qc4dJQY++4Ejk/3AKZxZObW3ZtrR608+JOc/9Vv2W9L24/WvkmO1g4HM7athOSctrlSkVCpIYw5BxYJUa3Bk007GxWtnpdXdkQtrgNCKXFp/MnIyvGI6LyigWHwtpjb9JDoR7iCkazU8k0HHgoxKGilhLSGteFtMAwzL6kKY7lDnW50LbBuqZ+PsWajN8oJ0pQFFvV5R2bAG0AUDZr7CInV+WM9nNkGoKfWoudWA2t6kexAiz1rIrfUMWgDsexnvXqnLypETcnX1nNbF0ijEeMTaDIdEyR30/JIsLh2SdhsBHJH6zKxsQ0AZEDAK6ir0yUVwXXekMXuITs8ODUcotQ+kjwt4TQieEetBtymz80tSq9Zk7epVE6UFG5hCx8iwhdqQ0AWWLSEpB47zmh0039gy7dhbbz0prZ0dubp6kVuOQjmt7/AeM7aZQ7y1BsYNWmPMijIVIVA5NI7ddpsCmUGjXceU12ugHyHpAEe40za174OaYF5fkWWMsqB60sHDLFkJXXHENuVBJndW3Llh5gPZETigZp85LbLbff73GLZP+xlzS/ft4OhEUES1UTAuEiheYMjCce6sB2iWzsQAl2ebAMZIaggTHZA4OuzG3I2oj+/lxTm1nc4mM+gylfqTrhc5LO5dM2L3bKHKndT+PXxPGmB01X4ckD3cZ+ShMYzuINOU0WSEUBk+Kgw5bkFBFgNp04gubppntGdIwbT8vJAe11QvU+3scM9uYFO0TYLCZnFxlk06a/PdxR9TuFOoZQH0IGK3cogUYZRWoG41HTELSwzTUqcjFhvUea5UvEa3yGZ44b/Wnugj4F/cvyg3nTgp1WpJnjj7qPRhwA76NES/5+/8iJw705SNq8MO7mb3rJze/rXcHgYOH05I8jEYVioLgjqGdUKImltXZbdQphNSKs7ID77tFfLmb7ubmRAwY71/55qcReHzAY0xbJU3V+ry0toc1b/xQc3Hu95zWv73H3uH1GeWKQTIwnNQ7yIrwToIQPm65FjvtNe1mB7t76Lu6Ki84hUn5MMf+qL0uk2RflOK/S6jf3Q6XLjOHQ4og1P9Gwafi/FltSV00/WPqwyTEhfCgKip2W2SGhcZEWSgAXtgfYarEjs8L+q7NAmE3oPUsmhTBdkYqHxDy0CVyslmZXvAeLaq8bBaKHlvrX5xn07HuMmczsTokXtzUqZZKvKOmca56cCJzoFgLVbukufM/N393nrf5+U5GaVKQcrlZKzFTgYyGddQs9XekmbbqLkV02TZhbivdQxowbBdz3Hj9o023Apag4PgWQvLUFjEX5dPg/fRahkBw7KCdARjwD7F69OxwPVKUm/MSaM+I+vr1wy2hKyCqQKxyBoVYCU5V/wtaQ5OJzS5vA6MMtRXmHgljPbwbEqBi4gu5gkcFleZxhxEFJ2/ux6Di2tKkVnQm07cJhcvnifzIuo/VJdGHZhBAesD6iu0Hm7AYveSVCsNmZ9bkKtXn2K0Wrcwz0yYwC6DYzVZPHScdYcb164o0QyL6y3Qhj5GgTs6GQ6XZQDUEdI6W+6pZkjqEqL1I/qT/WzaH4QG0690UgAN5h45ehP/fmX1QnA2VUNFEQKa2fD6ATyi0veG/dT2MB/wwfHIBqdTSBBP74+wGewZ1VFTmBggbj2wVVrb9j3Bxp0YalYzB7mj5VkM02pRB4yeKLVkvN9CCQOkJQpF6QW2MQvAuqMTa+85csftq2wGBPeKMi3Hj99Mh3dt7Yo6It7fOI+wMZ2b/HuQBrDgQqj78OB0VH6B89lec3BooswfdTWmpGcYeQYLwwhO7IN+Q0bXy8g8dUK6IuDHn1A0EzzmPAPl2ZSxOOj+2sv1vHjaIxixzsVeruOLgeKBDMYzRaRh6B6jzw1pXy9woz86TTHXiEyMqSTnF5N5NC2qi4jHTJwOdrvGHSEvRvRoXspY1EVV6Q8Hckfph6Q4MM/fuKeo52FLeRFY1mKBWgsULORi4Nhg22AC9MUi4W5cAlhl2N00FS+meNJvrCEg8Nn/1UUFjBlQ3YXwFTZBzZr05Zte9r1S6x6XC08M11glhej5ht4dr/kBqc0fjd56ogkCIxk0rojgQ9QOhvxWc136pYaUSjPcFN/6lpfIP3rr/XRC8Hms05KPta/LeVDgTgOTy4y3SqEoh4olub3aIAVuXBiOrMXP/OsPy4f/4ANSayzT8cC/5dqClKswwqHFodoF2JxQg9GFqOLOOv9b39lkDLbQ25GSQIyvqGJ8dDbU0cDPVP8mPa2KXtLoN5hVwhalcBJCQ0Jtkj+MMYpxwYeaNxipwEbVJh04oqFaIOraMJYH8WiW4bfzHHkYamBvQXaG7S6Z0ncZ2Q/V7JiG8Sk7zeF0XD//Gdk4/1eySxjOqM8khyHPyfAJWWBhdr20QsrZSmFe5su3ykbntKzu/sV4couxa9+kNu114UwfP1++Re6Y/fYbu8iIsw8dhSBkQaqNkpTpXBQk62Q8sfqI7Ow25drWJdnaWZft9qY0uy3ZBl0s13mDpAwYN7cMgMrH+v9DxJZIKReDM9YhFofjMroq6ersMpKJYcLxzlsp1atCqpIajxA9tZoOwqpC1sTZsGzeuFClw7ZoEBelVgO8sSbNbWUmoiihB9C4P2jGEYQoF4omSghoE2wPRpJrzN6G2gkGkqCHANi5aoIgmwYmxfaOE3f0Ob8RLAi6H3QkdD4hYIB6Vjj399x9j5w7+6hssn1W4+jOAQQE4TSwrgO6PMgatK1wXFEMhUjkVvvSio1JPKMBWGZKIjFOr5sJxr9lOhRaBmMXz4usjcJ56Rh4tsIyF15nGYbhYCCHDh+Tu+5+rvzFRz9Iw9j1UZwRjDYrnidyGOIAoKqJZxAr7hyl6lMsi2ZaIjqiMhS3o/YKN6YjOFS5NiM9qM+brZELNX+67MmgsVGWlSPHpbndkZ0tzEOzg90xScHpilKo1KRen5NW83qopQnre2SPqJnhdpr1EbJWDA7Yv+i7KNlw5MgxlhtcvbpqsETTEIGT0sG4j4gLGPQ0gcI4C8Nrw/El1CIh8SH0ylEcmLuuhO4iNhho7JR0o6ZeLffzorLsWVwEk6jM1Pf+G3TgRCpi74tCQWr1eSmVS7KzrYq7T0tWCO89ZgPZT+YpzkpYtiH1SseNrWhBGRoGUXYvRFH8bzTg0+KDKZxKdE9n6AiRJA5TxTOrM2yMWzQyi9LvduRk4XulVoBBro5XXIDOSA8pBxU+FYoLkc1gOlO/cyiVUz/TKOCqi+JzGJ4wWvFXhXUpVj9ZyJVlC88I7noYC04BWTRIlyr7KtSrKC+/+7Vy18or5MwXtnJn1Bc2/7O0+mu53w0XBHtES5ljIOYH9pUu60FQTL0mTdDvwvAtzUqh1JBXv+oOedv//BVy952JfgFqQlCk/ni3LRe7u6wRadJoUZ0LxDRnCkVRh6Msx8pVOV6qyikSbKQ/jzy6IR/56Hn5v/71+6TYucYCcECu8K86H7NSKoMKF8aJQjnwPpCNgxYGxPigDN5qXRf0IA0bqmNX6HjA4aAwHyKmyC6wqFwdD1fQDvSYzukfjf3YuEtanmSTlHRAqXFhJGEMEG/utJcOd4ghDzSAXIgvMeBZlOtK39TvgFr5/pS+b9zp8I0ynVHJczIAnRknogdn/vGdd8n1ThbmdaPOxY2er2/0hYs/vO/dKs/JqNTgSCaXfHz1EWl3WrIG8U8o2Lc2ZGPnmnQYccc8zwaPlMo1cRZGPae/G3ckEt0OFXK063rkP/WU5iyYKF4IZBkURJ0DUzJ3mcJQj+E1G1FdB89L2LC4DrITIupdQL1CVgVrourW0IZyKK3Bth4t/FsZkObWjVmslbuWLaBRktSBoKaLSAS/Ps7K2iy2FhNTD6fGnSU9B3PtxS96sTzyyMOyvnZRGazwKeqaNeiA8UptIcC2KrVZknhQdNCyBQllreLrCwWsBVYgTrYr1HwVBNDH4PyYbeV7lK5dXuitmZ9AIxygQ2iXsmsFWlyDvWtmZCCnnnOXvOUt3yv/50//lGxvbyWGsWVGfJ9VpwP1IqUhhySYLdbX+izJeqD1KOaosd0I3iUMVvuaVCNsB+0TWysPKAufap8XimN/KNflZQ++VhbnTsr7f+9dMhigBkUdRzYiFJybcxzZL6lr5pUz2AGVSl0OLS/JpcsXE0HN+GR7Ro1/FWUAZ4NOr9UkebZG4R82T/oiFQQQy3L/fQ/IlSur8tSTj+t5rhmCYJbXBsEBNSpnDm06IIWCVKozlt4fUVeAAkZQsSGdM4al5oYLlYN3jKK0GekL1Bhdk+BgFv99DdK/xidpilix+E/fp8BBRswooCh7nbB5i0Bs/O+D9YLRZGoUIJ2s6qAagUHq3VPAGk0hyUDHIj9x9GSc00PWD6UiHMrU2Lp1U/ENslh8IKrVsMwEDEirAwlQK+7pTnEK2BYuogEBtg8Ffb2eMb6bDo05HMoDr0amLtqOt8V9LMVqjCyJirrWeqmz4tcryMkjd8vfuf/N8shf5iuiP9X6fbnS/rQNpfScHC5G144I7F89M+RRTwEnpLUunZ1rsrNzXbrlhhRLDSkWkDWoyg/+wCvkwZcfTzki+x2/ykZ1VX7tNz4nf/Znj8igeUEqFTD4LIjCacBClWQ+CAF0g8E0WKhp0m0xE9LrAvrU1rQ9lmPCGipShLIxsx2a5VABLzfonTHKimijIEsCcRoFZ1LjJIFjacpdHVcdJ7Eu0bCqd+x8GIwiALsVNqPCbqDSdk0oh4KNhlhN73TYhIhxx/pE9krVoC0X5mSperccqjxPyoWZGxbRu7r7GUHWLv70+k3ZHpwfGkqd3rbs9jcyf9/LnjPNsXrMCxZ+kGMl7wP62pm5kpSrRalUi7nMUq3dbbm0cU6u76zJ1s6GrG1donOxev2iZdFKUmvM0vhs72xq7sKU7WO61OH7xw6GBUD4ztTVd+dYf5i03GgAACAASURBVPK0utPT0qSI2JT8e4z7yFiM0Bl+fzrCBSjNowhdC76DhgfnCU7Kg2HFjomOYTj+i8uHZH3tqtWPKONUqP1g1kPPK1frsrJyVDbXN+TR9i9Ks/+wNom1H8g4KiyWNRqOyCDNuVKkh/pVHM+Ir8GuDHIDRivqVDGrr0XZVByHYwQIZrhHIhYLcUI4EwNochiCAY4Ezsfao8KH6gwpzTzaq3WhA4MsY7/gd6z1wLVQh9diYEQzI6rxwboQvjZ7V54hIExKMx9aX5LPOpUY6Wiy1kTSMSOREZa+yGHIOD6psecaWlzjXBAycpJjWwARfENi6L4bISBidMI0m0WMdHAD3Jj/Us7PNPaMBSBz2WPz7IhQrwGYb1mK1XmpVZektY2sxnUplAoygE1SRobQ9nOOL52P/LgoOMdsxFrLOgsgidLU3Un9TLRWEaJF68EyI17P5boy1r9eD0WbB5ox5it44Bnf+/jxtZ3OS1Wqs4s8fre1nTB2BQfEG8+HjF5+yvMsSa3WkJ0dsE+li3aH3nMYzDYZuc94oXlUiDRygGDkzsihleNy7dpFFkrxQ5FDRGpGb4hDlxzjEU4zPp+Vx1Bo0QrRny0NLBQVxlEoEBYSipP2074IhhIM+xCJyUbuxt8AiyKi0AOjL9RVsSy1+py0W1CdVWcE8Jh+Z9hxCqnmeAHytnBeevYjmdC+OWBxXu4/KIcLX0VIlGNbmS4m/a0VGJOhyg1MzYQw2sS5aIXqVoegoAjn3E6gVYxaBWJeRKkMWUmRQf9Gz1P9D227K/0CBqZ93ZXFmcPyba9+20hBwlGK6P4mjtz11XLkntdGL8ayIJZ9UwgRiqmb0tm9Lt3WddltbUgb/zL4Agdkhhs3uPpf+eBJ+ftvukeOH5uVIyt1WV4eDw1FXceFC9ty6fKOfP7hq/Lxj1+QP/vwY9Lrbkuhc02K0pNKdZZF5mB8KtVmpVKZk5LBrgI8KgutAwwLsAo4IoRXaNZIA0Zas6ZifAaPMAYphVaNczrUcJv8iZwQrqn2Xkcpe4/ZNJ28IDEibVOLDIFRTlF3Z0Ounf3EFPAqNnLCs6WdjpnS8cnd8AwfAQemM7BodHTvzc5ZGUD5OfpM69zcM/89uRmcxlxJIN6Hz3pzTTaaa3J955r0CgPZ6W3K5ctPyer1C2n9IC9EdWgEGJegdL1yE/U2tjY3kqh2ONbHXOIA+gh0uFTybwKg0kf1sayMa5pd1UAJ1hotEzGnwehqlS1H/1wpVaTT1fVKMxEY/dg/KjLTaMjW1pauqzT4Y1FCy3Y4xCuIEnpmQa+jtLtJLYhS92rUNjg1nJtaII4MJQI7m/1H5ELxnUkNqjvHzF6YmnSYp05z6vAy1XPCPqKkJGbEhToSd1qM4MTtEhptXvfKMnsrWtfMCwJnIbNEQ8/E+nQBNzgMDFTN6KDWEHudZlh1Tg+YGUK2AfoUprXh0Dk4Jv4S2OdKvYvAikK+rMbEX57bcilDE86jvXOMvVKZ56tz5AazTxJrt9MhW1Q9IX7R73PrPTwbQcPVMjbkg7F6leA8+bpzAwuF1alwLBWAZohpoyfbIDFNM1uRhUFx0HsWQSfBwqGb5Ru/6TvlXb/+O7LdBNMkHAJov8CRsEw+Bf/6WqKAj6OVOC0j9kN3hvwe7rQ4WVNkF6spAC0RY7PlfqU0087YGQraESQkn0030gGxtcSIEwJhEH5n4Lcos3NLfJ7t61dTLyWBYPmf3QnBzV3IL4ydyEse926tmr5ea8gDL32JPHb6jFy5eM5ScpMGh0XqSg2Zm1mWrSYKYQwbHzlENzC0nr5Tx8GADvKupNItikBcL3Tn5ElxkE2YeK1xmYO8k2MHw7U1OMGcjUQ3kRRP+MRGaGSH/O0cQ7YowlAEXWGgvfVogtEKGk+4Q2uGa0iSwjmPHGGRKtdmmR4HNt8n4ZzcJScKb8qIDeJdYXE2EUJ3PhxCFQkVaqzaojxGDqGkML64Y0PTrA4LkIMd65kNZ9oyFXRsUNz47VimeFGT7lkQbKx9edOrvl+Ku8u5eiDjBAm5DpZqctvLvivDHhRBsVhM3WU/oZi609miyjdgTXBIWrstVFRwM+d/YLJBZNOKMTn2CyI/+P0vTo2Ax5/YkHf+DhZuQJSAnwY8qSOD7rYUO00pl4CJn6HWBmo8KqCarQAjPqMUuIQfWcbCaBl173DDXw0FFJc66YHxvpASGfU8WGzzFcC1qdOyRY0f2hlHZJp5MCmCl1lbx2Vk0uxOeTef5HSI1IvLslx5vixU7xwLpZrm0b7cjrnnRYvyB5/5dTm3/qRRd/elWpuVbmdXelY0rDAiy3qxTMPWfxoOWC9ggGIs+56tgnoFE2jFGA65DhouThOuRrB+Z+foyA3dPECWjPVkDneyexPf7dF0D5BpXRkDLGYIV2sQa0MtQ4z394JzhbIWvADXqHYTSl6rETGnRdvlMCxtjwZzFMqlNSUOjSro3CQsqyjVcl16hPMk2ZbT8jNGC2IU58xsIOBncKsQfPVgrRr9WoyrxqpNdKUche5PHFywqUEYLAvYsbaVpV6rS3sXDoIhTAyypbBeq5vkYgSDviy1xgKFd5tb61oHyONd9wrtMFiSwc14qmtFsAhf63liA5b9HkPf7XpKDY91HRkbJYaJWSK1PibKiTGYFQeyvTbIDHE3voeMckMUEKkQUwxHM3woEGgeLPHN0zKeTrlixJmG2JHKtkE3idRFmfkh+Yq1yZ3SWEsu9LX2HSB2993/Cnn4s2ekuQOmOTiASiAQbHHu126bRxmL+L2hLXRcepoBCVkejwfFdjwcRtQlIaPh2bBkvnghvEOxCrU5qZQrmslgW1zSwIShQ7YyIhgIf4sSHNZbheL8sYFGPi084Q+I33N1O6J014j3iCPqgxl57YNfLT/wUz8s7/iVX5df+//eIb1xwoFD19KFxVl9hr52qt2paXanHHTmXWOB0kkw/kPv2xRCA4vDfuofJt0o/t4GM+43O7dA5U38l/3spU5kz5CpSe3djwMST+Ts+aOcu9Rx2EjT78yxrWGRDBC/KOJskR+t0fDN1Dd0iwz74hbqSSwtzXM1AliuNLRWIGInqxeOy8ni94ViTvK+e+TK/lVHyAUDtaZAj0n+psEfpDxRdWBsKR4JcvpG8OsbnEqZt9SBGxQMpmOLqNaeaPq2bxu2nqd1GlgMTx25S177wHfIFx7KQlL0xZ9vfVAutz82chRUZw/LnV/zg5nvM04IahnA4OT6FqwN2bIakW3pIEuCZgJGxwgkMiK+OGZEUg3OxpqYDqiRO1IEGw2QDij+RoE1GKnA9mQORwnOCAvGtVYDRl0ibBbMM8tCRU6IRZdSm7Djw4PuQDK+pnU6mlcfl+0rp5lZwGe4/7LdPX3QIYzrUWv2UHBnfEbmc+/+iaF3OymL404HRPiqxaS+Z9JS8jft+zvvm5dPnP1D+cL5TxnJhAm3RcrCNAkRKIFmhjNThQoO3921hkkN055G+rFCOAzVDgN8ULMYMCgUtsp6IRZAx0ksHROESVlGQ6GeME4rqjXEoLwyUlVqdemSLMFpN20tjdoZ5Y0j8BY5d7UonUXP7tTg/HFsWE7ioKKE+KgzZY4J/6AICmZcbK72TbAQfz0nvyJNeSIiwDHDlk6aQ1Is+MPshTp7KvbrTgrqMBD5Rf+b08D35ddQKC0hMzD6y3Ny4sQJuXjhKeqJUHCX8BxTFs/obsDRWTlyiywtH5EnnjjN9RJ7Q6A5BoRr4PZAeh7zPaEOiFkGwKUNRsN9VLM8tXpddnfB6Kd7qTNWaf2aZgM8O584H9EsjffkkCmxgRSYs6LMSLQnqwPkY1HRBdz6rC+SAnY3eNP7eCqrcFALhxfeB7KF5MIOdYt1SXJpgh1C5ZmiuG3WX5qlcjscQUyMY8zDXRGji9esSKQPkoVk+XUNPZFkMsyJzZ7LLJWTLnj5RTTp2b1xvceMmg60eR0C5rM43o9SC4f5FyY8xudVdFShuHTrYOCplwN6YYiy3DRzSv7lj/6UfN33fK388E/9C/nVt/9iUlR1APdRTKLLwVsV/gFcVyccmCAs6zLpmob1nHTYyO/3aqjjQlRlrcrs/IIcPXqTXDh3VnaaGYhAZLCP5s3WVt1w3c5eHn7E8w4JE+2xX1C8DOGcfns9tzWpPkDNB9+xwZ3GRTQy7Uj1VaHAguUejHxgX1OZE8XMFos1uav4v7GPK7WatHe2WMvBdZa86ZqZ4IbgLFVWl5E4KlpEzs3OCsyVCl8XX55PXnjEDS27wqiVUhNrQWFiLnOZoLBhWykeeQ3LqpkoYaVYkW//yv9FttYqcvmpYed2p39FHt58+1h4Tb5CdeKEkDYYAnvMhrSk32mztgLUsl5nAREksj0R8mSihmYw+daD54OzAd0CZXWqSIm1P1WFBZaqFP+jDgd/x89OhwsaWtBrWvQyl4WKPZQ4p9phIQroRZnpPSXe+Ecb83A6rj35EB0PQNHizzCj2F4m2tN77BMfebtsXz09ETr25ep0TM7x7L//T907J6fX/kI+dvoDzNQykmoRXkTwESzQEYWMXlU6u/H8NKgRjnM4nWVKGP0P0Ewr7uXhMPLpOdDYnJtfkt32rrRbgEI5a6FDfEoC4b12qyk96kOo0YH5pAlaGNAKSwL7FDPC/JvBapzeVpuvH5JoZA0WhyM53F+dFzoOeWxYA3NWAi2vBjCTbI6xX/FeMPwtB2BifDx2MKAo4YXSu7VmglS3lk2xWozY8KbDYVlp0vXS6TCFdBSvg1GK5wES65oh+N4UzJkJgOgoasf0FagKOgJSEHje0faXHVpT0AJ0o85GwAQBGxsKGuhmbQdquEzrC/TqbsCbrogiATSrrvUdWqeB2hPUpjTm56W1va7sX/TZFFa6sLAk19bt756B86i5vUpnstQlUqmB8TdCdrzGwrRDvA26jTmBgMGS6fwqdCxh95sQcPGMxUFnQsZOZR+3mYMc6uR/JqOaI1YyzxGgY0Yug4Fg8F2ON5Ye5NeLjWwa3gvaAGV07w8GHg1W51koBgecateopylGaFqA2T4dIpfwZwmTeXRv2RxKMjKYi86Ctf/1MnMmBv9Abpo5If/4u79fHrrwV/Lu3/0d6SK9mBmsB3ZLVNtjwu31JU1qgHn8SbtHDLZJ1xn3/R4Nbb9UIk4z/uYFDEAYbhHzwI0090bOhYPAhSkSotHF08WAbBBblIQLZE42KTBPkUscC2lNqvUFCuvtbJzNaWJ6cbPqOEJxsKBTTHDUopXzfgJdMDbZ6iwjFF1QK3JRtuidsWChMfeUflyV0GEUUG8DQT3jTjf8rWYgzFmICtG9UN0pLdVZ0c2MmGPWilhalgEG9KGq13bxzoO2iEOxwFYGmIPStup17JrYBekE6b8vuv0r5QW3fJV88TP5xeint39dNrtPRP09bJadevCtOUJu6ZoQtIN1IVZbweLuXpupftRaMOJm37M/LDLnUX2tudH0vTM4wQlBdlK1NuCQRJobZKXSeg2+s8BO4xCpUQ6DZ0HyN8K9ZDpGOR3x4B2upbmR2Xew51597ENy6XO/m3vRLxen4+l0Msa9jVvumJHNwjl530O/qkYY6XDBsRTRlBaK0qiBurokze1N6lBoxsFqK+hQeEG0zmelvXXBUizEyBhgDXB1Yo04g5pWMxsxsUG6NxzC44XpSQzU4FuskTZoFxW73RWIch6O48/rDK5B5vQEEl93KtSxiAvVh2FYuKizYUE93bUOSJxtAQRAsjwjYo5JoSSPFf+tCnt65BfOhW5c6jWRotYoRtGnvZYyZSGIU4DYJ2BUWJuNdtaZuWjsZwITMOjgqBArb/UGnW0GUxgcMsicrvGRsWdrltbeWNF+TIM2aoCZzkYoYofjxoyLO7kwpdSZUigcN2hVckeAD3sOa99Mt4OGNhwYfeawn3Nbd2iWNQbv1BykSn1JSpWqtJo7Ij0ET9O1IuoQIcOX1BurzRMJ8fplPTMRF7I7e9Yk6OmYiah1KRagnQINM9UK6/ZEXi3GBKIdzUQhI4JsmyMBonnJLIsH5W2soCYpNS5s/DF477TRfEjvzWisO7mBFf0Timj01BwWsHecUdMQCSHzEhNTZDMjnEw2VA7cAVGDslasycLMIVlrXlGaSE9BZd+SGWyT0vdjX64P/JgFwE/Yp4HPBDApPJFyVAOVgjCuKjnVaBt10I3oaGj/OqVd7h2i4iYyUmAikR3jAD777k+NhOSKDGUWiaFsSKbZdGS4mCOdjHeDyN0MF/BBd9hY5kJmATdOYBmw4Hh+fkmazabs7iDynOBHnUs90NVG7QuwNvQDjFzdmXQRBvTHaFuB/SFlYaFIKt5q4ZhNOtvYDX7FSxcHhBZBYC5kK/gFahmsGNCUyjVrYvAqTn4UlftGoXrmwHSC4am1i8Udx+A66hgZnoEGPWEWXkDKui2n38Zi0pdGuSHf+Zofkotnd2TtsuFDo3eRLkbPN9fy60G0z1K1FcTLarQU/a6MXwpnw4au/2rkjhFh9o/eUxl0zIBAdNAE9siqY+xUqr2BlK9pWzBKaOdEIlvTr0NZJ2R0lgNPi7qJbYNYZTMdo2ZlY+lmOXzna1Jfzxy6VUpVLVL+Un5am5fksQ/8P6EJT7fTMb+ELNVArl+bDIv9UvbLQdz72C11qS/vyn/90M/qJp3kFCzirkEEZAM4hx2qw7W5KAWsPUZVqjhML/ZWYook2ZDN0mn2JGydNsNosBt0JKnBQx2FZnFpzLL+qUxHiNDloFhujpAZ7toAq/PMdTL0ifM/mgUxcJY9iOuGOBtWFoZlNS28r2r6sD7EXSLq/DjERAu3zxffKdsDZPciEh3LFPuaMz8/T6pZCNhRFBB6IQyEsiraMid4H+p8hcyIY+Z9TyHjlUK4WMDOdVDpVxV+5Ox1FkCiI+X7vxOgeG8lNQHUKmEgSyG9TpZCOJ5B5LS+ULVE9L0Cdm9MVqbJEbK7hPJqnQ6zXGxrjxDWHgNdJoBrdSSB1pfMXMiU2bm2b9/7wIPyqle+Tv7gXR+QJ85+XAaD9TQTF19QpArudaG2f8esXWMRHlmEyl7tF2PSHFmTMs2Ej+/p+zDmyMSAuc07zqcM5JhbqDkcnpVg7SnmpTquKqRpWTpHxHihekrAMNlLdYK4LWBscA7z4mG2/uK6JCkweKXNZbeFMNfKtTrXrg7IfkYwsB58BoT6BcZewfUsqvSf5mVNe0xYSe1FeAfH50f6D9NeNnUc038e+TAvcWR6zxZhet6GTxy1jMY0b/tp2NhJpNH+WJOClH4TFcWnaIgXr42qcYkH4RSXG6pR8XSfecej6lIKULHGZLPFMmQvfAxkox4xZzbtRjgs0GsoU4k2pCB9W7JiYq/tUX2TKE0Z0AI6thH9QoqdAlMOw7IFFBMQReizckfA3WrRuDFPAA6GaBex2Ul9CAE+MMJpHOsepoxVWsxJqBWVeBWCpX/HJmEsK+qamHGCrxBh878NtOjcGU4IacL5SjmpkR9shAP5yud/s9y6cL888fAwCxAKvB/Z+iVp9bNCc2lnZJwTouuoZxYMYmZOhirTqtNBR8zVhrkgegwF0DWLhnomw+hkFf+OTIey5AQBrijjoa/JDZspBu0eDoHTsXnpC7K9+pgSE+R+Di7OjrobiKLlfRrLt45s+ezK7SO/g7r9qM+TH3iHzO0el4Oq6ajWirKwUiH1bKVSpJAe/oWQHj7dzkA2N2AsYW5ooStlq/i7SK+POTSQfncgHfzXPuCi1D28+xs5FDofN93WkLf/8b8Skm7DLjTnQlmMNBOg0Ujia+x2BdYzaeZYtWHoqNi6mGST3cBPXBuvKeGFUpBU2LuI0uM29DjsfpFxXCyzIHp5+bBcW1uTDuoHSpbB4DqGNSyJ3mc5tdJ95VAri8hHzohmXfRsfQJzNobYsKzuw4rk3WXRAnXLovAZLSARnCN19tqyKmflHeo0OA4/ouDFUYcOLcvGxoZ0TdeAxeQWGCHcygv0B8jewmmAwaZF3/o64FCoganrkkaZsZaThhfnsY0OT1M4rdb9aMZDM7dRwTf3pRjqZTC7SETQe063uhJRAN32dRqI6pjgXVuGyMYa9wbLXGiGHXuerjOoo0HgTGFjRiBAI9hsIG5LBqdyyFd1XpaP3iZ/7+9+u3zyw1+QT33m96XXvRJB8mysuJ3jUCwb11pzBLrmuH4lExByqFFmIk6HHDmANTm2T+29q/MdZS4MkoTMRi7aw/clz+aEuWmOB2uO7INrWyZMx5KxVLlz4raR26ahfYqY8PHAl+Bq5fpHcwztuDCNreyBtUpWz8T7QzRTqZ/nF4+w7mx99fGR6KeDd0BoHCRRlBtZiHUxjK5nLAxMV8Z/pyeohTnB847TlW7QTtuYLH5v3HnGSAD1yHptRs6de9wmxpiI6ChDeZr2pfrX2SWy0djoQjn3yo0YTBMZmNhut8xzHiQsJoDKWMpWrfC4sboIpTbAOArihWfGiKUDxI736J2H+CLHNF4MLPIVKiLMIRnX9UEzxBZmzUA5xlWNXM2WWDSQexuyTrpRrBS/SlbkKxVi5SApRooM7xp0ONA4G+/IArAeQzUmNOqv0QcOdxoC6jA4q5VGtBS2rT/jezUaCLOyrIrDt3gU6YD9vSllr7CwVatJjiyekDe+/B+OpORt9i7QCZn0gRNy033fKEu3vijn0HR9RSjoMyia/q5Zj5TYWRTOddVdLpmMQGrAQIUEAWfQuGmInAXHwxZZa1VnZ10qDVAG7u8zvdPh9z2AzW5/Td3XWSu1F0pV5uh0VOrLUti9MSO/Vi/J4kpFZubL0pjB+i2yvr0qa1urstm8Ktd31mVjZ0MWG4vynGPPk3KpSvaiSrkq1VJdaiMcLn84GH/E1jMQrBkAFHryb7Sr1HmhU2O/+99ix4bn9Aesy+51+9LeubHnHtf5swtlOXn3rPzah39Wrrc2FP5idKo6imPD25yCAMmx9c/X0MFAyuUa2Z5CFDI+1g1Wg4KC7KEA0goan7ru0GgnY59nUa31NGaw1pWkVpmTlZUVuXz5ohqkhaLU6w1p7bYzdJ3+5NZuy2j4X2MnI/nb8E/6F1Nc95qQWJSQooa+GKrGCAIYGhxU+mAuodDrsWiGByywBJ4p/Jx0pWnUppEeAoM+avhpnaiyB3r2Qvcu/4/5aB1ogIC6foIV4OpFELBVbQ6NIWk2xY1CZhv4vZGTWD2J+iYmGojCdTok6qwECl1fH+1f1+xwpwX3acwfkubmVVKwBu2gkkLBmEXjONDakhAJC0umFRObYa2QKStct0BYUh9n2TdC0AB9rUtj/rDsbral212TgZhWT9RmV0YPY8IpnQMMzrJL+jIMYWEZn1H2zDR2jrfhhup7M+u6OxEhUO72IbJYVofpgd3InuUY0RfgGA4NHGLsgZo3ggWm1hSHQtFWZgf5pI1+thfJvdJY60idG7HO0q4xJyQeT1wvnHEPwXdTVUdWh2sC6i5R21Qixb7qlQx/Dt4B2de2Nt1JNFw9qpv/NBZlePo2h6HbmjH6vPsekJ12T848+tm9U8VO9/jRUViQymRGKAhoRkH1N/zMY4vLQ1h9D3010QEZ8SA26RO11YyTkTmNonvGzpE4SxALRNTD6h1GvX/DOiuUKeMEDgZSrYH1qKqq8NmMzrjnA70qMZjaX963CtdS2sBkkca+VZY+ijRFZK50r5yQNymjG++ByK3T3uoGr3AoywSweFzpd5n2JjYUDgTOL0mlVCW9bIdKo86aZc4JU+xRTYjBHTSKBQdIaz9Qj6JaJO6YaIcy84EoHPdutdK+6aVvlcXKLSOV0a/ufkqe3Hn/VKP42PNeLyu3v2rEsZ4JSZzSUPTJ/dn+nnJao0vFi7vBFLNjYBS9LJSCn/qLXxcUzo+L+mcbjvPWn/qUNNeeGJHp8I0ouwEUZL58Sg5V7ye2/0zzt6fqvy/1QcuV58nJmW+8oWa40wFDuzGr0IInLj8sZy5/Xp688qi0oMcT5qJtwOa4h7002b+lVCxSfA7EA+VSmf/iPxApQKEXdUCVYknKYEMrlaTM46pSLlWkDLXoUoXUkji+Uq7RualAPKtSo5ODa+R91E6AM2NZyZ45OBR9NYeGSUt3gvB3Oyf8q39D5qaH/7oDaTV78twXL8j7PvnLcm7tjEb76UEr7CrJ2CnFrK6R7nBbx0SFp4TjMBOBSKVlAm22EzIVB+t4HY9yOxmL2iAMhATWSbuPFXFT1K9clm5Xs7b4VCoz0u0YrNQMIj0rXpftXqGDNV+RNpjw7CycS2iFw3UAPzXERSg6z2PDAtRI76395zAsE+B0AwzfD0QuFn9PNgef0VY5FS8zGzDU4LwYExQzGprJCAXgNM7cqOxLsVyXer0unU5bOhCWs1pBqqzbNWOhQs0wAFKsLENav2msXjDwIGzIfVAZqkC8QgZO25c4XCJ20LiWgqArL1InxTmchraAiEgL0qFaXRfp6+/Y1zTbACdHM+WsR/TxFe2xPC5m1SJ1rwlLmpOCPRTjC8eliGD8/WfWdrYFzjcFDq1PvR4ji3DJ7PfuRO15sboR5yVzs3xGrEyQftT93GEOzksc2Ld9hTVAoOXNX6PUmVDWTM5rOLcgnWJfRfTIrjOC/icRgjvrXjvlVNNaV6UZLhfqdGc4Cibj+i5Q6Cy72RfBQMjTUQOy5ze+jxOm8WT3cdmRp0walM9EezjYwAm9KIvzz5X/6Z98n3z8kx+VP3rvrwwVmSuMJpthSBtrqk4LDmgX2RnfYcPZJT++oFR90xRqTeH4TE0fPOn92oIUL0SsAShCKEkXQD57BKvzqIsu5tEzeV1NfM+oWJ6LfhSlYOTdFFtrheNym7yF99GaDl3AVcXaooqG5UZxOueuOTaIZuGcASl4YURVyFKztX1Ndne3Vfm3XODmRnYVUvHC6jFMrmK0brl5OwAAIABJREFULLPa5r1Jl2kFdkrt6xkVhXC5k6QQtJ4szh2Rb3vV22T1XEtWLwxDieAMwYBOF6SPfjkw8E+84JvH1DIMOyJDV8s6IVln006YpjAcWYuLf/VewqRufcl3THRA3OnYuvSIbF99LOdB4+hX7IAUZKV6vyxVniuzpeMpJezPbf572e2jfmlM5nTSeD+w70dnZWqFJbln/rtHqniPakKtUZTFQ9VUpuPs6sPy2CV3OoCfV7szDYnzjVLHc7Vao0PeaoEhKGknjWwznDmancaUBqfrWaiMZyoYaKM/YPosexjeg40zOCWlApwWCNfVpASHplBilA/Ojzo1cHjgyOjPiZNToXEOBwjBA3VwaubgqMOT9/ngF94rX3jqITUsA62sielxkahqZoQQJxftS64UajewJnhUFV+HugdcuGfUn0m/h4h3cAR8TDoEyu8RGUQWxYVx6iXzavSYgW8OUHpkRV5kVHuSngLujLjrkjc/kr+hqNwdMs14apZGM6ERHa/3qTFw6fhRGBSitq3CVTkr/0UfNNRtaNBII8IGc/Gsash8eEAPfQ6jTYXYFMql7FTLx26T9vaaNLfWGG0mLIgFvWr08WncIULgCdovusFofQ8yCKWazMw0mNXZbu5Q60jrPasakIRzwZMsI4A9j/uF9aPXY+J3LyqnIxX1rwXWQsF6LHkQr792jqqem3K6wbFiB4T7qdskHij0+TciqFSswAm2uqJsgDD63YlphhAU49bEZ8Jmy0PTIKtkOiEcWzzG16+UgZGMB0NcJN9aMbob+qOek6LVVkTu79epeA1ZYN6zQbhs7A3Vp9jMDYy5lgEJzkU8l70xLrZoYzCnjX99HZAD22wnX0iNVhSj56eRJl/hgI4I6bZjctfJ18ub3vx6+W/v/QX54mf/eH8MY9li9mdiQo7sijjq5WlH86izC098jaEiM0/tJ/jYQNls52mq3ZFeXhCp23wC6Yroidkv3AFyW88siEUO9R+lN1SBn66UinVS8cLhoE5FSNErpEhpNlWsS7MofTl+4lYWZF+8fMGYvsxZoTGBK+A6XWk05njuDigz2UQ4OVobksIZ0yizqJ1aGGp86MUsA4N//TsvltfF477bXiEvv/sb5KnT27K1MVwIrLS878jpn3xjFpCsldsfzCim53Vvfp9ndS3SjkZqgOS+M3cirj724RT97SgHZG9Oh99Sn32U0xE37Fzrj2W1/RcHtFA8PZeplhbkcOUBOVp7+VQ3gGO8cqyWcjoeX31YHg9Oh2U6aAT6/Mt7d4lRdGjlsPS7PVnfWDdDVzdCzOlataZibhzTzp4TFTwHh8ULe3P8vThRlXpKZbEj1MPWSY0Gp3XiwpvPwpXi5SM8jkcxgWKqSAWkCaUki7Pb3ZVtaDygmb4Uupq39VeI/rMPrCDbAiGauSlJD+xMrKf2Qla6LVGNga6FpXJZej1kFCxbogBQeyT/OXGoFRqjxj0zC4MBr4FzWJztDqU9AA3yvNeccbpTdQp2d0CmPGucRG6zmRQ9WCFqCrVSNLg6Z+irAAkyKSQcDeOfIqcGNYEDgvdxevCzsttbV3YrXtMhJxhzyCq5cW96IGFt14L8SrUhnfZWoFDWAuGavPorv0bOnH5Ezj/1qBZ0w/g0pi0yGxLSCyX0WrKvm2iuR64DLbszEZERsaIwKgSscFdck06EakpArDCsplbvoZn1iIDF4Kp02gzIG5gLRmWe+U7T78L3wMAY6ZoyYX+0SiA7LxTB+wSi4+rbcdS+vMCqzUcY9eg71FIOt1kzX/GzhumdY1/sOQjq8CTO84zdkl0tU3XSRrMLJ8EzBqGOB51VokAhnms3pml3w98hUghiePaSpDSQGihJD4FJd0AcJhXelcOobL30wWG6M+F6pnNHXUA6w24jmN3jhemppRsvz4NHXjc2vG2Md0DiTp1qy/kyPWicAfxMPrIXXZUOyWz1eVJtlGV98/MyGFzL1FI8k42acK8JxvvIRcBTfDHucAoHifSq0PiwiIFDjwzonTQ2ey1zSgJ1YLTY6t/MgshbhMm6pBMuFAhiCbAMCBa9e4o/6gAn3bapI6EFptx0sGUgUmv6EtB32dxcl+YO4HVaz8H1mJkTy1ggW+L1Ia6GTniXYoJ1E/K2O8Wva4qgPiXJfLA9zu1Oa8WyZwH/W5TXPfBtcnz+Tjn9WXN2Mq9+s3tWTm//WvTX0ZF0P6hcX5CV218pS7c88IywO0F34+qZD0dwqXQbYwekvXlZrp//jDTXzo7IdOSP/WpxTubLd8hS5Z6hTMeo2TLcd8+iOWxNOV5/lRyrPTh1w9Czz33RoqxuPimfPfvn8tTVR6XdaRPSRDV5MwtztqXgGSTGaBIB1/O8HFn/pXlsNVVJFil2XoM5FZm78ffKCKQf/ztXkbSXEgIe0d+DwZF5krzhn3Jw9Bf9vz9p5iTCJcHUBCNMnQxGws1YpgNCY02NL4Zf4ESgM+zv2qoIUmHP6XTetgjZGmZOihs2Bqjy3ofrAieji/o2ywZ4rQieYX5hiQx819avafH1ULpJn48wIMZLEppVfW9xxiPbgcZoRaVtXRX96AhMon1jA0IzQ07Hq04I+9r3JWZH1PFTgUVrnxTlQuF9CsNilhh3UsHGUMvB7EEiKKhZDhyqmZZGY1Z22juqp2FaLsrwCPFiOIWmtWAZFULMscfT3sD+AagVGKbsb8y4e/2JOUWsiwWMyhgYLTOjtScK2WVPIdNCuJyNUd//YmVu21/0+bT+wwoV7Zmi+WKQKr1MPKitDtLGdMi8eX8zyaIZueTcKPgY77s5wn96Wc/q28PYOdq3ClfO1pFyTIwQlw6oh1DnkgmATlrxdBNP6G7dOXDGqWnOd6pcoEhcNZ0Oq1LL4z2qY+XvFNPPC82NkAL34T0HzNBW6zOys7WeODZW9B7mZAzxivs1Ztwi05UxpIHgwljfNICZZilL1/MadDFmysrph7/NgEwaHM+m75muQ6gKi1DDWgZITLyIH3CDb8D50gXBuND32qw8x2UaB6RUk3JthphVMFzdfOtzZPXCk7JLiJIzWcXRGotYeBSFDGK6oGj0xoyEIYckgbcF8SUa61bx6hPaIoQni2+V6uCwTlrbuBQOolkI/mzQrHBPXkMdDiq8B1pFdRwQUAz1Gh6NC06MGx1qnHETIquUih6aZHFIiWvNjCmpO9yMbQO5gy40M7U5+dZX/ENpb9Xk3GNwjIY/+zWkkRGZPXK7rDznlTm6IXsdPMnxyFxsXnpEWtcvyNblR2V3O2bsGrYQUaPS77SoRp4+Nm7D8HlwOpYqz5Olyl0yUzq+/wZHZ+72N6Qn+VlXRGb7I77b7Dyu5AI5n2u7n99X247VXyZHqi+VcsHXnfzLZHvm5D2z8uT1z8gHP//uxKkIG6FfI56PBkHhV8Fasp8SUbwhmE6AP0anWd2QF7F6MWf43czX5O5qxnoNg/5dZf9A7cxnC4QTNqfsmGxv0FSO2AjdXdLr67lJO/xZ0w5RuKaTRJD22zQZ3Egl5NLJFkraTsu+wFiFwR1w+74mBf9KI6WAXdJANviPsuuqcZ91IBYXl2Vubl7OnTtnGiLWSnOM6o0G+Ddkp9lydmA9IFpfC8WGLC4uUpS12dyIXliWvMZd1ARsR7ptPBfrbJQVEC1dObQsM40ZOX/hPOtvuMwCuWDwMy3jN/2QIHzo0DYURZtzEpizBtIarMqTZMPygJESqHBcElqlOlXKIKbRaq390LGCd9HvNgMUyrPNoPPXmgpzJJGpoJNjLFLMXFgWBzUgpiuiqWplFvVglGdtyK5FuyBxBsAS5UJ+up+pOK6PD2SVnNbcA29wxPh4dDDVLWY2H3WZXmDu1O1OUUvKYGPjsoBhErRTJAEDXMoEkRoPYWz4YM9Cu/IyC2xYSWtCmE1A4C/WSUnPxgBH53CO55iP3cihGZflmXblnJQBSV1H1zTUpc4tHJLr1y4blN1ZrYxWN/RPVD8SyJiQPVGn1wYGnTyyfIKK3+FU7uw7yiGw1UYBFydIcEat0Gdut1h2KZrTyeP4SmrXy7LI5vTf3zog0w6qL/VxsfFNERnDlqKoyHOVX4o2xtGIzOSdxgGZSoV9nOORotgFRtbYHDiRKjK/sMgoQKej9QzJRjgiWsKJFcXTUo6H0Rv75IsWtEANbDUU5D7nxqQT99bCd8lM4VYDX/V1A7XiMOOuCgFAzdogQ1E0yJYaAkqNa5zqgIAOENWyAkiSM2BDVrz7gNK6JjBo0UA4H9icdUd0GBU2Bq8XwW0swkLl9OC6GPVWX06sPEfe8OL/Xs6dacrG1XzjGE7IudYfSKu3tq8RCWekNn9YQB0LithptS/gbDTXnpTWxnmBTsXO+rkhdfG4QRrxnFZXwk3rxMR+OpyOfXXYAZ0EGN2oT0kqUi0u7vlOR47XZO5IV37pT/9NSmPCrJBg5OjviQHqEffkhra5ZjdvtyEcLpL2P6KjI9coDtjGsKwMFCiBSqpejLMEuVaPRleiizmRBAT+6LaoarnOI43yJo5JUsgbxX8z/Zs1lpIMgcKe8HEdDMuC6FKhaxiipwYtItSHRcS2zDCYoTSqtGvteiDPKBVK0qX4p9NzerOKpAzHvXswoKMqHBf2hFPA83ij7JxRyvLjN90ilUpVnnzyjOo4MSNhjpLnNExPwp1QwLfU+TC6WltJvWWLCwvMzFy7tm60r8qUWKvWpdODyKlB9Uzx3KFMeFb0YR906F4jYkE30HufKf4H6Q42A9NhYAYjzauu8XRCSnU+SxEU8ZbRYJ8PEPhKs/wlbFSaPaBiuutneBCLtL49pXaHyCFV2e19RGKCSZbCa1OwR6kxzjFilP+e9SmW1JFQti0IDqLI3SBbhDCpI+GZfA+ukV0rC0EvFEj73euk6yh1Unuxv6mts0YUzprmLmNHQCHRlqGM60w4jKP3bUFBLdh32uKI/cqCfc7c5oHE9JIRz9nom5xA61S2iV8iz+mY1hGhs1yWlZWb5eq1VRmAhIP1vhHLl83n9AJhGkAhY+K1Sb6Hxxm6yPFD/zskDm2MHRQLGjPTweUFTp5BqOB8u9YNF49IlDCsndGaRQ2SMaRBfF9REfqeOnzPW1H8ssfrZEx16b1Q5U5zwRuI9OddPmY/uKF+xcIIYcf6rOw0MyJ73mZuOunNioY4FqpRmh3T9MkejhkrBrSH6+QuFlM4IEO3sEgZ0t9kJxkqki+o4qulp4dStrgnVbKxcCLd7fzYyZ3UwXLzoaSLMSMxXRmguD1SZj1UeDWpeFnnEZirXGkY19Q6EIdgqdIH3qkaCoQ7WAQLRgCcFxTSq0OlON4EyqUbj2Y8sLl41MRVkp3SF1f27AsMAGTYErpFjaLb9bmpYsFTbZA7Dj8gT55ukrEn74Po/WPbvyWt/mpkEu53ICTnAbJVqc+nLtTevDJGZ2P4ntgEj9YelK3+47LdOZ/TqGHDyQ2heumoLJRPHWim48Z75UauEBnmN3KZEefWZ0py+/Pm5L0P/aKcX3siyYKkNixnJMJFkqyHGnIKKyCiCLleUEQH2zaTyczbBEOMXBsYP236ycEOhOLekvS6yjiXylBYIbPOK92cNQptD55tSl5/WGYCBBNOKZ1qVLyEG4ooyGd4MIDrjTFhMetjUX1Tx1DKVv+gYB77gGdNQLGLPjBFdBcwtDUAmQU6JFgJuHYw9zPCRXNnSKPRWJMAFenCGB362BoJJ8KgTm6E0uAltDh6G76khv3N4aDIQGhWQ7MfyWjRV29QPDNcXUcoRHYIYSM6XutDrC8ZTbc+paaQiSjibxcL75Hrg89pFN/1EaDTAaV0Zi4c7oP2OI5f11WtQ9J35M411Oo7HRj4wNKbxhP73/uwQueO1+b6jvtaEbqNNzgHyr4I6JVmOVS0MP0JmjHM3uEZse6joxL19HAGjXsN3vW7bWY86JhEwoKcP64d5cxMkZEdWLCifc9nXczKxWv7dRyKlXE83IFxLRS/TooYxhwOz0SFZwmihe5AY9zYfsiHGM6CYJ7AOet0koL/EUvaxD9XGgt8L11kHzgsh52eSr1OwoAORZCzLw77rIpR8v1DeDn+4HpoJx1IHGMzYUisMBEpJRxzlNJ6CkZo48gY88iiFRfIwxZyiJnXRHkwhP0a9S2Do6aWPiKzlHFAlPc7N002sdunPAAGNbxwMi/9TfvkxLr8pYWI1nCflCuqOtkFp3r2YxGs1It/pro1nlimMJ1sJjfQiLCAWVG2T+JYoTP8zSYfF5YEl+hRJt0I0pNCWbGgbG8qoVSfTRYr3wzLtTkaturEaTQhoR+0+xoWtjF3kxw5eliePHtacbuuTm4bw1LhATkq3xBBPFAsbgWfNgbUATFa3YJ+B8Yq/UTOCI9Xx0T3E8ylSA8EeFE7nvA8p92NjyHsSwvidZE3DCsL1XWTYkG6Z3E8wjwYkLXn9S/8DlmZuUUunN3JLUpHi+GEXGp/XK7ufvJAnZAbGFlSLx2W22e+VarFefli85cjByRriCe/w+lYqd4ri+V79pUFuJH2fjmc+5x75+Rzl/9MPvnYhwzUERmvfMCo7DgYnag1wMarugaMFIfsXTTnh7IW/t2wkZEYuRlLP4KtJP3txyTjAFH7Wq0uW6DwDpeIr5W+Z+ybJBUrbmvrdUNBe/BmgtRb1BTPWkYQB85Z034INQ5FBlVgRCslrGZFdPkoSKnUIGtXDwKOpHZ1XR3N7OLZlpeXKSa4y70G9/BscJJ9icz+pI1eiM57JYYInq9crvM5QdGry7TWqICcg/sajHFXDA9XTO4bAFiRk6F1dEaLm31/tiaHdZPrt0XZAU2JakJ07GnROCic8dHSFS3Ub8sVOVv8JYvkAg4FEgJAl2D4O/mI1TQgU8EL6HrMmg7iZBE8qsjs3JJ8zdd8rbzrXe+iAwMKfYV3ITCU0Cur0ngj6Hxo4a+OJv4fzxcZ/u58sG0YE9Q4seg5fqajhC522GySSYkqva1YGWMH2RZ9JhKpGLwpUM57TYBnq+JFKoJMeWZDA2HJ3PB+8wy7PljefE2vfiHrZ2ruyTkZ7Zt9LJraVndSxrUlsuFGBEZZu+OMpVFWJswLjEFzGpk9igPJHD9W24F3N0otncQCxpxGZzRHKZ3OQ+L8pmpn4gC+14LEcxfvI0DQbd0hs+Cu0VKb4822E2ef0+uuHzJa6mECBGt0cngf71hPOeBMw77b8UyfGHD1OYM7xjlm2zXuu2mdj7zjDuI9pByQihQqDU0fcvHb4yfuH2PAiIsYmW1gkV6MQfRFO05xmzETcKdpr7xUqTMa1N/dMqgV/jGRrcgJUWiTCVtaipOPC2MIC7KPZVIjlqTeOCz1xoysr1+0DQfq8y2FBheLQirewXcrbtgzFiFKpnkI1fnQQnMtOo3+xhtq0br+XfdUTbd3TUvQKRBxtmYuqPVB+wORNC9aV2rfJD2q2RdNqeqGqFS92i4NTjrUS3+vlMry1ff9Pbnt8L1y4YnRcCzcm5CsnT/KUUxP7VxPk5Oihtps6WY5Xn+1zJUTRfC0A+Jt0eP/1unY4/wdc/jxkw0ZNDbkNz/6nyJXw4znYEhzQtlVNAoHFiEIAPaYgdRxn86QmOsSSkN07ptpH5Uo2xpgS2/Y1UKWISlmZhSd2Hy39tz8hSq7BoKg5eD6NPmBH79DbMAPLexBMBN3g2MA8ggYe65hpAXUlsU2OlvWA/A5PLLufaJ9B6M31rsoCLSzhGKER47eKu1WS7abLeli/Qt1MwpvW1pYkFMnT8mjjz6q1K4a4ogaHvevvy/9Xiluo4BFlBqq1hpSqpSltdOM9Cnw1JpBDoYzgx3xOMgbVFnn1Y/xsaO/h3HAZ0z6CJowyhTokWmt7yGUDRAkwpsUZqbNAQzrP0p3YLUqAbIZ3Q9F7MymF7ROAtkRPF2lIV1kK2AsFqF5sywPPPAS+ejH/lxk0JIBnRAb2XQq4JAodEzggJhhxwJzz1ZZXdGARAMW1ca5UdG46nh45Loix0/cLK1mS65duySF/i7re1Tc1gJrEUQssFd5obgF0Bz2FMPy1CGIGOV8jhqMKxVxz3MwfJ93h8pqkLIQLX2hSRZB0QyWHbAAY8JaFVEJR+xeB7aaxTZPIKSYcPXYhvMgqQUPBIF4wpzMprAicqHavfWvF7On6tyi8TcKDYT7MtBgx7oz4+02W0IdDQvgelth83CuRMLOOKaT0KXrBLE62bF9PdqPeOZrQLLUr/seGYoH1YjxHsT09n2/MSfGHuSow7LeMms4YFRjU0PxGOo6WsZiEF1knAPydDzLfq8Z0m3jMX++mIQFI4rkTIyCZJ24GBMMox0TRhB9AN5ZBXq8vsG3JIhCJcV57kzEERQIHlYoHtUjc4g5JwEmkGRl1CmyArjCvBQKWDTUQCiUZ8jNrrzufSkN5uT2wtswg0Msi9t7cNY8IwEfQLMfav7DFdCsCDU8PMrFrIbDucxx8WzJANSSaKc5IFYsiesRy+tQAt7B6X19ocGd7R0iMsc+N2PH8CDJBjGQV9z9tfL8W1810QkBNfBG91G51P5IpjYkNiq5Ck7piEw+rlysy0rlfjlSe1lu8XTigOi1IAy4ULntact0AI60cKhC8b0nHlZ61b8Jn/mlstx656z8xkd/Xq5vr5lNa15DBLkKeRCVrbe5E1NnKgtSyMrFmiGM2Cns1LhXk03VcUxuTyfeRdL9bmfbXq0jwsYYMgpu12Cdo02rdNnuBvDorJGVgVFpy+3Kxt9LyFOhINVqQ3qkRB2QYYrF5FjfYFgyWGTK5AZ98XvRCA0F2eoIBFpcz5AUVJ9kefmY7Oy0pN3e4Rqo660Z22hDRXVOUECu3WEQzMiAd+M+dFyw9P2HLJOYsXSFjIVP8QKV0tH+nZ2dVNbEsxIIDCn1rn7w7sso4MaqyMgxVzQbQbEDYs6Yn0inQSPcgNqg7/S6frZqMCBzpMXo+N3vWExECd1gp/aK1eKxNkhrFebmFmVza1MKcCSY9TA4HCFUGE3aF9wTmCXxQJbSO6sxb2PfHBBly8KzaptApZuqKTGjNBAPsNk2BjiGyrK4dEi6nY5srV8KNYM+T9Sx0HdGPRkSjmihO/ZPyg9Ewn/xu1DhQoMhm4NUKldkeWlJrl5Ztb1Ka5HiwCE1MOJrZm0cm0ee8QiZkmAr5ED4U46BjukDg58jY4F900lscrOu4+zDyIh3JyIEgJ2dzt5/nMkwCDUhWCGrmGEA44uLnYQoO0bHFHA+q9Ug3XOUKaHjp9BuQq2YPbNj8XcXJ4wfDQFmX2ed+CZeDAIcazpipC+JAzLR0JxmV84UH09zyrPqGHiSwNzWlqXUOCS91lUZdK4b13wcdXpWtXpyY0akJVMnZhVMuWj6zu9hyszveXceyuIUpDJ/UlaWD8nFcw+L9LGxRc5pdHxwXn1zM+cGCzkYKfBfBzAEZyOBMR5nX/w8c4K1ONGVzpUtRRfBJGNzd+nHuXF5ZFG3bKTfdRFR5XE4BKpYTOiUcbrrruCq5xoppD3FDQmLmGVDeFGn6oVR5hHGJHtCeJVteK5BEuYkwfYGN+P1o2xPwSJnaIlhxHGvV9zzOjoha5fbcvmpBK88arAgI7LeeUSu7v5l5pDJTsWkAVgvHZKZ0i2yVLlTFsq3jz38TPN3pD/YpRr5fPm2iQxPk+6d9707HbNzZWnMlaS1uyX16py0d9ILNLpzdzc/kIIC2uzxfi+oZ48iA9hPe5+uc+66f14+cvp35dELnw0OZgK8GjYe40xHrtNBmKB7BepYw5yEEQ1DqhtgH8NrqQf+4NCrYeiOhrNCaS+4xkcCd8FfTQE4jvyG5g+PX4VeJR81eV0YUW0H6E6wyIWZShxRpDJ7hyKpsAkAX/JaA4VvQFkbhjtFFmlHGJwyFFObY8EHQSa3KnOzS4QWNZvXLeLqDh3urcAkq7Ax5yssjlFcgNapQXTi8RoZ/TRePZvBBiSZFIdNFcsyPzfPjMjWFrILyUePxnPGkBi8J1VbZ5E0aZzdgQheUGb4JnVrCfzEqGhp0BlkifURaCZqZLxPFNaCv7flqpwt/BeDiZmx7nowXCNVQfzQyjFZu3pRM98w9kAHjyCUaYhoUbgb4ypIG3+Umhb3NT0PQHlQ9It6JJDNhKLengy6CscOTgCXfdWo8ZpHrY3os7aJ67yzYvnfy5pJCMe7KxcxQfrY91oQnRhp1qgYtj+/tCJvfOO3yPve+265sgo0wIDICJDmhCyKvzfS4lqtkVPWm8OpQr4IBFak294eDdEipD9SYM+OABNEvJF17eiJU9La3pbNrevMWoW1KS+rcyM38nOD42BMaMxY7NMmhJ2JwGwgI/C1LrKzsHZw/bCMCwUtYQMYLJsLjMHo4Hjz+6Iwe5PKkE54+AANjOb6X1sl9IN40Xu6xug00p4u4wdbiuu2218kz7n9+fLnH3u/7Gw8lY7e7evCfz1PomZGP2GG8adgWhyRsLABR4PXoi/KuoLNsCxf84Z/JMVBW/7oD35DpLed5gQfBzuLFzLSHCaRV2ZWuHHqBhFYQnwx5ppsFIrcQJQxp1iucQNxzvNThf9RqoXlkNvwAjKqo/Na6hh48TmdEnM8uFx4VocpFuV5h3K6uSLp80yFGFs0jGyUIYZaD/xM6ypxYvT+GuUhdpmFimgLNkotRHXzRAN1Fk62grRTR58rr3vht8uVi9M5Ibhad7AjO71V2e1fk+udM8yQ7PWDrMVc6RaZr5yUanFpT04EsjJFZh8P9jO3WJb5pYrMzJWk1ijJta1VeWrtUTm7+kU5v/a43HfbsJBftVyTlYVh+l68l1q5ITct37bnRmJadNr5kahn2uFBBmRrcF5+9yHoxJjzEJ4oLqCN6kFsTCb2vTsdeiKNFNQ7WcE4/+ipiiHYaewGOEvTcJeGYGIIpNhGbZHpkBF1tyX4HKmciQWzLcNg1VymApT8AAAgAElEQVSEKdEwx/zjE2gDgnEBAzVuJ0U9kj3BggGlcl3mZufk+uZ1g0gqnbd2iuk/eJ0Di0+r7KdlRMK7XWk2FQqlDEpWgB2eI2+f8/cV8V6Ba5fnRw6ZNiDq1MyzuCKH16lYAXpgFwsuReJYJL3qY8SvaWs+FcMtc2BwHFURT5xBZrKsrUaqHLK6jv3XBc6K9YslQR/raRD2K8hjhZ+THvS24uJw0/bQbletBoXdakBISmDEgt+Cmg60Sd/NoLOlVLoZ7L8zWpFmGKxaMB6ZtdZMFBXQDQasNTP+ym1/JDGRZnhInUvlcfvYGFO4WziRmQhmJOi8WJE5nDCHORFibN9Dhd2YrJgxioqavTYyS0aT+t0zG7G+x6iApReSOzwrO1XHBDr3LCI4YWU9etOtUqlW5NxTZ7W2E2O/5/t0PH8nXGjar93gJ63z8BwaexlHBPm5yFjQAQHBBsg8CkrNi0+sUwKHNlXsnuOo4BxqrFitLe2uaN0JaxkghDWDfyVjjfOSmb/k88xnQKZ9CXs8LpXW2+O5Ew83qE+2mGriebkHRFGyQlEa8zdJpdyQzY0LajDnpPcOekKNbDep7SISgv094PRnZdKmPNEhFJ65sAmYZb/QBRCKsbbYc3Gry/zyKWltbUhXtlT5FUXV2RSyWxnj4F90JLQ9ZAcJ2M30ghNDIVLRIotWhchRsSi3FL5LGv3jCeVgSOkqWSc2rj6Ddg6L0kVOBcPM4Gf2QqTWaEiv05FOF8rP/j0gIcbeQ72PtNHl7FuGIQkOiWdkoPSszoaxt7B9ro5ucCwuOJry1fu6ESJy6sg98roX/gNG6y891RpZnD5ugMRUsHlaF/XSEZ5eKczuydmYflDu70h3OuYWylKpFel0PHbps3L60udkY/uqXpRjOTKMLMuldpPDXXLuz/eSOMSlUklWDh+RreubpJdemllOR8isOLZSqcuh2aMGs1HjyvezSqkiRxZOhA1Oo5gKEaqX6wfu8IAlCf3yqx/6j9JsOfwsMWw9ksa/hE037ZgkXefF195X3qfx9fQ7QI9YRKsvIJpH/rs+c8J4hT4yOlJXjg4pE0TlE+0EvaYzNLmpF0f7tf4L6xRw9+hzwDqRPdQaMz1WAyhR/UNMSGLZzWBJWqYH+QrNlgCW6cZCTwoDY7OzqU/FiEKF9WnIpIGlCmfVaw3Z3UVRtcG2eAk9SWtP0DI3VqP6jmj86vOnJQDVYHZIUTza43FdlFqtwbUGcDBAyAj1cbKPzBQgExeMcHYx1mXt60IfdOMKzbI3Ed6j/i2aU4klnohYunp8AexqFgRCdqdYknKpZv0KiJvIhcG7ZVM+ZQW4xjxk/c7xQ6cHgaeO6YJolBjBsN6gKredukN2mttyZfWCZkVYqxML/fl4LEi9MS8nT90pDz/8OasTsTo+Oq+qEB6yDszYqOPg2RB1DJIMlGdFHLrlxeSaKbexH+/7TqEbj0Ncn3SxVhuDYBX6zCHKPsPcsfb1yq8fr3sOCaYTlmGnivbdPUf97d6+fqSEFH1MZR2XTDYnZ/VV0qSIMCYEG33c7bUEYFwgNCxpviY4RbF9MQnu7+/RoVYOmSpVmVHkWgEGLaupDfCtbFF6/HuAVSEoadDN8My20ASotrUTjnpcfxKW33Qm58vGAVHs2gihubxR9SX5W7xRxhuWL+K+YFrqeJyBPG37p4FE+bXc0N7rhNJdK2nRftOFdh0uoDQaks085YTFzofvzG4kIHqkK3IivETYBP6W6Fakr2eYUi/O8o04YFWtHRYN4mbnGGJnCzFoQNJmpL+ViUTXxYIcklfLSgFUvAa9Ar7bi73N+FNcMDIR4NlPMiAUBsNOaE4R2Gq2t7el1dqyWKxiRpwDXs2qSIOA5xm8iw+Qya7QqcC6VFUaSI/iUUvEt3f/yZ0h/dc1BHAgxApfde83yKmj98rGWmekYOG0w/fZfNxYp6MJTQ01oEntyUHggBwz9GyTgMNJfPHQBzAaGDZaaeAwGxU8wzUwbjFO3IEJuyx/AItUrT5DY6/RaMjlS5dlIFrXRKpZGsJuXEaGeID1Jd+pA17k+50FDXJksBC2UirLTGVGZmsL2ogMrnuusSDzjUPy6ccfkrWtVcOxh4UnLB8JkaruWCHIEJYYVz13TR6HgyRtTXIoRWpDuKha6F5fqlzgT99SQnmNWgGLHhP/busB6jLoTABOEmOyw/zw6ySbrJNZYCYCaoV3qFFoc3uQ4e3j/XsNgOHveQllb1JGP987/F+DcYXAiOo/EMLPbUTnpkf4q1U4ID0GLRi8YeZP+44OV3BANKvk64wGG5xJK13Q7RAmbZHWT+gwwXXj2p10XiSVAbN6BUZmueY7Dbi+rYQWV/HqrIuJAitxniNxYt0hiTI2zG6YaGA4P3JwvR8NHlyAZ2OUv3hXrQHYsH5B19BuWzMepK2NaUZpoWtU2MUEe00ZFGtyxx33EjJ34dxjSjvMvdaLwE3Iz8bj3PyK3HvvC+QTH/8QawqVkMQ+7msa3EqnmgWEKB6oAbOw5Nhc1O3RrhNnB0NNrsEYnV4XfY+xaWuLFn0ba9sQC5VlgBwW52KY1mSvKwk1UqngYrTHow6pNksnvUvh4LSxOnEviOh/kcHROqGIAncvtlC8WHBpiMb+XrIS+7kn+schzjifta328ZqOOHuasr0ytSTU7VA2rWqtJp1OR6hRhnu4k+JZzKwzFkHKU5kOwv+iWjuHVoX3FQXZw5bkTF3mWNl69+XjgIQJOg2TxsShfPAHcJAgsmYp+BCVy9yq2JBKBZt4Rzq76zdeYL+fCTDq6cO1ImakMMBQ4KRpZeJT4f1y4oTdfviqBECn8Y0hrRu1O8tfrUVzqkKbiAYmhr5nRQJNYhGc5pgUlv5zQSNuvqbg6o4835PVTZgOCMWabGHmXRi9jArhwgIAQ6xGnDIoJ5GOTxbAgSwVXyRHBq8PxeQKHbA6DjNivI6EbFvOYBUyIJpxIH9M0CsAA5Y5BKwjMSfWBICMrNf63gpauZha3Ugo8lRYFiEt5KHXBUaV1hWC5T/Tbglt0kuj+LCL9257xonl2+S1L3iTlIszcuV8W9Yuf3nQbi+uVGRhuSqNOeDRi3Lx2lk5t/aYZjqayHQofecwFGU4+q7aAl5imd1sVY8AhnCvuxtFGmFgeObPDEhzbZIJpuOzXKnJ8RO3MfKNIXr+/AXp91taX0qNIDeuLYrKTcEMKHN0aQQ6BM+d/PCdRaKD6rfC/AD94AhxZhczdIuFmhQLdYOJJOQhyqDEO0UZIv1Z1Y49GKHHeL7Cwt/h3ISjSZWiU2tJbFBEP5tfmFKOV6MdUXwcaBSuFPbEcuwZQPziWdK4WDt5CwFIFEEd+LYZeIBDQmCkzXytDVHqbRRE+xwDS1NSUpGMksQh4X2YGYHBbkEBdpUGthI0kl5XVaShIeDZbu0vZUYqCaTMdUnxe5jDbC1N3pM52IxcYKwWpdd1SGjeJqJrq2dQ8TMyVI2ZBWk2Nw3eY/VplumJR0Q8Pmx0ZN5qdP0wnuyQbAYba12w0r1NGLe2EbCj0a/2rxTlTOFnpSvbIftAgUDCyAx2xe6yQEGppgKDvTb7OjA6gvmKz2aOHsVlAX/SMc7xxeJ1dWxKFWTwUAtkAYo4e+97l00dMmMZjKpQxrxJrykh6OYwP6w9YY6ahx8b/QEmhgFoNTfBucDcxPP5uq6e75AemDt0BukaLgzX4IxT9pIkoN/TIFjclihrkKxHOTVzHjyMINTBRBmlgzHK3on/HoLBvk5lToqduux5eQ7LuEwGn91tG8qkR1dMNHHCH0koYX2BxR3oC/84ygJaSp4BIcTLIYxWZ+JihnRw7Hy02x1Sv74XxrMbLNNpopCJkxLrnpi9VKrK3PxR2e3syO7OuhW9471HQoTTvIdJx1RmlqWDG+zVe5104UnfBxqzHD7kSec+E98XF6XaWJZBf1t63evqnRuUJe6rUm1JVo7cLs2ty7K1DpG0/MLUp7XJo2jd3ClgBMcYPTgQK3LzqRfKrSdPyac/+RFpbl4yrJ87H3tr7ZDDEbNmhNUkvnayUQz6eP+2KEYRkay+jWJldRJxcyDTiEZyuCHAqK7UpE/RKRSgKxd7UIgFRtgXX0spM9pZrKrRyE3DSjpR34IC2f6KnCy8VQOPas0EAUGPCpK9iucZ1pJ6HEn0T7MYztqFn5WhRwY+nhSa4dlAFrmzfRCv0s4LcJ9IAZ3F7gb30AxShFM348bbqyluz6CoE6WOXEcGLog16BNycv/JV8qL7/hq6bT7snGtI9fXOiPFC/c2Sp65o/OcjofP/6U8dfUxae5CSEoNuFCgzF+cf13N0GJZ+fQTrHSaNUlhfk4UwLdkBlA6koxvENVHBiN4e9m9kDAhvG9g2Rtk9cHb0jHZVefVtW/MMFNxNo3OR7uXGmQYODBWrVDUvObo/ulSazogBbDnuMAcegP4Y4XduMZAMoPNwIW+glFRZypBIodOjczYJNb2Kp1qEdAZUpK6c2VGmDkLqcL32E/Ez84GxPFszjg0EWibYQ4nwqF6uEXBex2bY2Z8R9cl1SwNPnvfjDjD6FT2ITj7Xpys2hZOu2tGseJekug/31fMZBNFtS3Kr4azOTdk0vJ6AetxLgRG96pPJ8VBUar1uhw9epNcurhK+ljvV+2z+G2l3QI3RDzfYKtMlBX3cyOj3/uIIpNaM1cpF6VWrcnW9mbI+Ph7Vvigt8Pvz7cQOa16Z4j2gkAkGLuh6XZT/uOOBrIiiQMM6tweAynGDsQrluiQQZRwc/AZkWJdnQ7SmlrKieuvd5mqq2uWA9MaOiea5eDMpr+q86BYqdPp7HW21AGzegtmyUp1hf/iiB4IB3AZdUTomOvVbMzgeIV9BbIUBsoA3zQnN8qa0HEyxfO8oF92dS1W56ye0UV9e6Qe7iNTYbApzapppoT7pNd8mCiy09qjA6gD5+/T1qBY/FAfLXKgUlF+Dy5YX9yIY5F90L38ngnuDjlfe7mWH+tBVayDXMMQEKjofj4kNOgnxVTIkYNCB8LofH3dGMqWmIOAvqbAqjFhscgc79Z0Zfi9OUbxc7EmaorgYnlGbr75dmm2O3Jt9Yw5IJjTB+iAQMgIBlunBaGmbERvP29jn+ccZNQ/24TIE5/cOvAwg0+5LgtzXyFv/r7vk09/5oPy0Q/8RmCxGL4GXviccYlP8WInNWI/fUHmpoIUKhBWMs0JrtkWoQkLra5/tdot8oY3fJe8+MH75N/9u38lF5/6bFDoZFre0rdIBRJ6EOmEJFTKo8dLAkGwaKwb9hHjBykEadhXZGbxOJ2AzWsXyLfOjZ3sIybO5MZdsSjVxoLUGguydR1O4bqlmREhBA87DBmvh1CGEXz6SGFGqesiYR4ObbDoaYaOjsZgrybPKfyAtdMpdBXawqcnFEMphL0ug0a/Q6m47yb1IbhQvb4s7W5TeixY1LZqAblm2hxqNSBEUduozFZO16fYXmetQR2IhXptD7BIDNvoEdNAJmqZEN8IdUMgJCua/zO1ebn35gfk+be+VKrlOdnZ7sr6ld1nNXvTeKdj0/0DU1V2+wwd6VFhmgljZmdspcJRgNMwMKPd+pPj1jMA2dh33nyBM2p1PK7QTEIFQEV0Q8d8hOGsRnoEdzFIlV/VfEyLcpkAGynDzViDsxlgSOGsyBhMoudoQbGIglxX7U6OV0M5cScguqpq2u6UYLx6N7qjp5xN/cD4pHVRMNZ0LmqdgyYD47Zl34m/HzXya7UZOmc7TRR3mxEflK6N8z44aCo0B/gSI9ShSGMgFQQuBn11Et3hsvntTo6yypgJySCwORnMWAzoyCtBAmo8zNAKGVNdM7TYGYaoR7LjOiIIOSJ6DmcH7fA5qvDeRLfDx2xBZhuzcmjlsFw4D6ieGuZq4kdQvOyYHnIK0nksi7ZkpkLagWE/Mvqv67OOnEz2xUhCeiZm6BcEdAsaKh0Ywny9sZNi48YLr+OaBq6VybwIEzWCJIYnMeenPbgsT/R/Xvu+bDod7gCYrhLfCZdWOBxVroVaE+NZDHUKnKnQUhY07nwvRBE6hCLp+HldZrA1FTUQF7AHbSojT2E3IOMAp9tqC9UpSIxYwrTggCBLH/ZzjVyTPMVYs8JXDhdlMM0hyApN0hoYhe2Fekt9GdoOg3pivajWZujcwkkKRfcOqQ5BESN7CXuUv1qDXcZSDmbfjFT5DmPCHJr92EN2zpCDNGZ1T0G/xh2X/Y5BG5urZMczWtxYVNAym+qYaABiYfm49Dpd2QbNOcYg6y+KifOCg1IOTBx9iRrh0K+4XX4ev8Mcxfgdl+mMT7a5ThY3swuYsekRIXOgDsi+O30vL+jZemzWMXEcH2E8NTlx2yvlDf/dP5Dfe/+vytnTHzEH41n6MD5JbTEmBSAM23ix4vKicKBK9TZ5wf1fJzv9/5+9N4uxPEvzg767x5aRe1bW0lVdvXh6mfZMz9KMPRae6bFnNPLYGIHwAw/G1ggM2CA/gCxAAh54QBgJBBJ+B4knI8vIM8YwjIdZ256N6Z7urq7urjVrzTUy9rgL+i3fOefeuBEZkZVVPTYOqSozb9z/dv7nfOdbfr/ftxXf+sYvx+TgznFNfBrFoTaIdF7acvLiUCyBOBVd8CwhzhlO+Szo9vuJz3w5Bqu9+Obv/1/MPhWoFnkh3rCdubp64zku1Ht3b8f0aEcku04/1i5cj6tXnok3XnspojeJ4LM3JWsbTX0f6icHJvkmacyfl2ZTMu6f7v4nNQBxMAFVDTpZ5FvAoGhx081nAIIfwTZKhomZkl4888yL8d77t+KQyhZZNZHTkpAUNuNV+szpN58zcef+HR1KwNW4idoZ4IakKlFePx3CdBRqsNR0R82qiW1pelsgqn/62R8kYR1Vkf29aezvjGNvd/JYpPWTVhACiLWNfrz9mhU/zrDUrj89irVNNAxDuTri1fdfitfee8mVjgw6jEEv9rsNOmqmmP5e0hOOXbutGFRcNXkebQUicbplvusdLA9rbOjJUxB2W46xeBR8DS77y/nMc2UGrEoz4xg4r1TTIYzD3LpuL7pUVFI1RcTXlruyeGdydBF81NChdfrn8fzV4fN3bFPnqhZ2bChdi2z3SP0z0BxQzn7CRUoIs1A9sTNj14x3gPXb6USPcrWAvB1ozZVnS5p6fZF0zFHlcSVkanKm3rsz3T53e5TeQWbfM6lRe2fUSi3ObC4GE+Yi66brLi+Xb9mnz3HN5EAGIOCrJONEAUp18PO6PT4LO3ynM5kKVyUASbtWg0UVEvBvVFPUYHU+0lD4Upxl8s6S7t/WuOq88RGNMICHy0R12Z4MKgEzHMalixfjzu3bFgpxRaQsQL8PVtaahmtlJPNdGI5r6d2SYUieBnky0/hO/I8x6bgzOc7HXhn9gKJeqXizkmjuDJ0sVBCxXuxcGgLMV5iBVqnY+X4x/gwoxO3hBpH7pcnbeY9w+tueHFS2YnCMOTBk3ycFFKheSJIXfWdQJZo2MvF1ZWQcJ4cx5yyfw00Lyzx3I15UQ8grszwwlwEcZNyz/wQcTcujIZ5nMLEQbCw11/YJAC9j8FISKEl8OoORV5byxOrx3Blan+4s/evOE9y0/k1eNOFNKbecXD8nh2A3kCB59mMvxK1bt4LBuDIv5iLhRK5SpDjPYhPDfKacb3PVVCMniv+XAbBpDUymIyFmm1OqNA0Pjz6EgybcFxNobopZghuvX8AUn0gFJBfGGd7/P69fWZrJL+PSidHwecryHR28F7PZvQWoQzsqLnVx8rUqMB/hyKWsYWc1VlY3eB/7+/etgNAS4pCtxyS9HCuj52L/4G7M4m7pBFvuuJ3QWbLOX6bcXtNwqj6pFFwUOYtsq46z3ZhC3jZhd7moOsgkr8XaxvU4Gu/GwTaIwII7HPuhU2Z4Q+NsiDTaj6s3XohLl5+O73z7d7WxQG0qF22WlrMJE7DA0wOV0Ol4z6icwcZTEwQmVVnsU72/Gb3uZsBhSQ1/yS5m1WASYxxT+hgYgoWgrezThuo4SzqZQOq3DVwSSW4nOAMnHp/qGt5YijGWIooyboYKWdiBxNvSg6SF6KQ7hJM0XIailOUuqayiJWxMxmdttBmfuPGZePrqi3Hz4rPsjTEeT+Nof8Z+GEeH0xg3fTF2tyfHoFsIMno9DcrqhiAJK6tdSt/mz9d/e77HwOI8WAw6vnnr9+ON91+KW3dfjSNuznIIjjvBDf7dTtXUuWLNK29yywsVDXoKAYIzsQWmoyBDMB1lwVkvm06iW8oBiydOHoACDsxDwhwM89QZW8c+N21l7JWVrIRrzkk2s9S71Q1VJ1eV0SVNYDlWUFsRHpycDxJ1db+Fq+Dcenkf/HWOm+FN7JHRjYkhkcecAzaOa5quJVG0kMvnA6J5WJeqMVx3oYa2CS0kL6colDEz4E1eUuGK7qy+x0qEe4nQwZ7SUWXoBccUj0QnFUpYufYS/qRQAMEeTgneGCseDjL5W9sukulRIaMjWtWHpBCV1czWscp33fpaWSGpYUw1w3BY3Q+jOOf5b1eu/G51DK2xCfJZHYeNbjg6aV9xnPCuTdUsz+KAKOdXIawoFKk/Ol53jvM1408YqnHtrC5kY7ac83WtaFm2jeH8fgl1UwCKuXA4uxvjzsPYm70WR7EVh70HMYmdGMcub4mwKogyrK7HUzefjTde/06MJ3CKsxqGscHehSw1qoWVTK5qPdTKnBCDvc25W/ZKV6Jzzbo6gIqCeIgeGQSNgACigmIolPp6jPgmIEIBbh44FdyfCDPsxmgNvYjwLGrGm/O/Dp0rcp67qpxnQ1xVJdlxHUEF90w5wTOoLvH+ZNcQPG1ceiqefea5eOnrv6eqHYLp8VHhaLXVi2P8jmVOfcrke21UQRmPyynoG9okENSzAnzcM/hIPlmqbCpsXgNdPH4rg+EwfvInvhy/+Zu/FQ8f3tcXEmZV1qXtwKP8R77EXMs+pkk8KFmcvpMCHUDX19bWY3d3R1xR7vWQJW6rwDk/E/OdxPiFBpIMkp8gBOvYcJ1GtPlIXvNHeZEFo56bjR1dZpdmyEyiEV3V8D4+ZrMIKBcga9CSic77KLlweX1kYKoClCyoN9Wl55WB7nYvxs1nPxU7D7dia+tWzCaQz2w29ZzAdDBwHWSZGvm4ApUSHllZsgVOi3kay4ME9ABZjRtPvxB33nuTZewv/vCX4u79h/HKt74qJ77Ff3bW4sKlj8XOw7eVjcNmwv4hzoIXJ6iSP0syLfkfzE4NotNFGRoLEL1Esk8HU5HusN6qtVScNoxb1XMXHCTtAp7/+e6/FaN42gZfCiYIqgaD1Vi/cCEuXFiPt999M/Yf3mNWTdtz7Q1CR5KOofqSKDOm6gihGib0laoE54GCsOJUZafzDBpUfikhRDqLsyKpIye8EOSdfc0WbtJGh1ShZEEhRbmYmTW1tl6jkHkVLFxcvxaX167GzcsfiwtrV+Pi6uW4vAEJ2bP9oFqBn7fvvhp3t9/luP7cj/zlWBaAnBh03Hs1jiaHdqKqu9M6Qi10RWGeACqZ1U68vCpZ8w6wniQz1+1zZRWEoWv5mqKUVBtRhhZEwgpD8fnyjwL3yXnhOdoGD7n+kqBcNmTMEWOAnXFXCcf3yTmW2WJV0PSvNhDyJ5yDkDJdjdnUz5abK5/HwX/5LMeicjsIWex2CQvaeogg0g5pJht8dT5ad0AYzoTKOXVcl/FI5Ly1wVh2Dtd9Ef5EB05VPyk7ZRVSEqj5VhGUL16jQDZxGyWDnVLhnChlrkCaGHPr8uWrpIncvv0enSN8KiU6y6six0MnWwIHlNou98RUc6lSyZ8wHIZ2S0cs/hQif1YxOt0YDqVABKUsCXjoPOyuzhMosM1eKwp+ejEYDBU8LUn01IoGgskGTpcB+lyQUUxlaTHIuMBJgFIh47xs1X6899p71r0uBh/5nRyJWRzG+wwo9uKNOOpsxWHnXsx6BwH5b5F0YU/7x/dhVDjgcHWHMRytxIULm6qgJ1mcVQEJsOQ6oYNPWWepjmUlRwkvXKoqEyEgINzHCQhO6Ww0yc/8HnI8bb9LRSWvn0F1yRtk4NWLlbWN2EcAwsqN5rzuzYkwJwbVcLYRvsA5XYFggEXSslQmL119Ou7ffTdm5nfo2bqxsnE1Ll68FO/e+q4q6+SpONnBpFf2lEnYY9MKoElespJbElm1B82871CDkGNcUvfqIv/TSTFtoY/Js22Do2PO/Nn2rWKw6Fc0PX+WrNjkgWxsXIiDgwNVfd2Lo+Nu6aVa1vb4OPFWqhW3sdH4ZmIVL7X0WNO7xJgOh6M4PNjXnE0YaEnWZYDvBHqu01L5bdYl5+eTDEDOU4I66/v5Z/V7cwEI9gc5xOWnbKTHtwZ2mMSEJMntMX/8LojnRAl2WRWgOfVSDGVvGP3BBTZEms1QQj4lcDrtNn0vK5tPxcHedsyO1AdgPnhI56b1IHrRGV6MFz7+hXjt1a/GyiDic9//xbh16/V459Z3aikwnanuRow2b8Z4exKf/uzn4qgziFe//U9isvfOXBViKVRw0dAlZnYOMqF7TvKotjlkUQcxzdJzqn5QOlNZYPYhsJF7qv8zcSl+tMhuKiOscwwG/fj0930m3nj95bh357a6qKdMb2q/pweErJez24Ju0V0R9IprXA5LZrjoSNE2GCbBjUDGQlh+BTT8q408j8c9lEBYvBI6wSRDykFGoAbJVwRScEqODh+qtJ8OtO+tum55zUbpg7dftuuF2TSL65vPHgua7+/eVrfo4nDUzOb1C0/HX/yXfp4ByGI38oPDnXjt9suEV92692qM0SGYsAAZ30WuE0mybKKkKtxi0JEk9DZH+zirlgEvM4mquGSFQU7wjHAKOOXYeAp0g/NT70FkZnFGUmhAjqTefToxXnwOEpvr2cnhvHY2VRUxDH2S3msQsvQZnWJ8H+sAACAASURBVFFDBrYXaoDHecmOzB7j5n01IYedtZLa1dqicouzbOVN1++wgjAYiuvAYZCN0jcazsnSbKCy3ny/uhrHHg7+AER/KOeVKYkADfPDsy0VsCzwUJzj5HZwoljBhopLvqnCFzXkZwYOg8aYxO/kbVnYQcgUBUTg7uA/SJRqbuSD4u85JlYMK3txQ1BNp7949V7q6AuythFH47GEEpxRzWBaIYgqReUdcjzFb4CSFYNiE+yzaqiRWqxkZFHuuFZcrfgvOEbNGy3vNuGkBWLifcP3lXMTQcZh3I2DeC/2O+/EJPbiKO6wOas6i7u3QUrqMgj3uTCXyAVcSCSwoiEZU8j1Tse7qngnj6PYspm4IoRASVad9pLzCNdGgOheHEUAwWE+1QgPo9tfpTQ6BB0AgSa3hF3Cqy8xzYDRgT/vvqm6V8ifqpYIjlidAM/EuPyyRy1I2WaPmoo2sNJlqkIW9EGfwbNgQZqDfN6EYdG+IqHmJEU6/e7+fmIQ0O7LlsHmd1MUgw01lyAcGBihsiyHV/1K5nuckcg/J/qQe9B5rPeyuXqO450UXd/YjMNDBxXLDsf3CgKDSiR6x6hAARbbH+r52NUcczOf3SfLqlC+r0z+eB6LcG5FrDJ/m62VcMOEfDV7AK5TZKVTWatogTsPYEgWF2/CxeATYS4/yQDkHOP+R+6rmRV73Gh48YEWX3guiJMe/IMEbx/kWHkbx0UD/JlK0lneXvK9nKPOLpTHWzgnjN7m5adi6/77C/K0eQJLWiYUKw0HHfnEGtuxpsMow1LVUfAInegOLscnrvxY/Ef/5V+Nl17fjr/zd/527D34hn1hQVqSNMosp7vUtsFQEulS7rcYcJbeJ9FduSjCOBpK2YCWyoMxs+nMJHY7nfqrnR+Pq52fmKtalASVS+vYrPSfZDm5adnJlOMpQ1qqHGwSlWpYCYvRZ3LIAE8SlCsx+wmFKZWPolgkg1r4J0l48zyhA8K+Fbov/XSjFxvxUz/z4/H66/fipW99PSZjZK2R9VOQUSsCVQIwAzQlK7NrbxuEqLojLHziTBtnoEC9rFdvJxLXur75dPzFL/187G1PYnWjF/uH2/HyO18t3cjTyfc2KReH96kycYWSgFc0VMYsxRT8zPVOGoeYEJDHDNQzO268O9+DIRAYqx64QoDhzMEi3KmeuO/kemjM04HX+nXw2by3glQo2PgkO+OVKoN7/fqNGB8exr1779eqHZOMbTWzzmABZIbR769KLrrbqWqvimTm4Gya34tQ01pmSHK2XlAjk5rhCqsfwJ9bKrsaIKn/ZKCQTqQJwM6H6zkYuA14rySVcxPPYkW1eXVmprOroAUwMRyALuOSupSDJAx8Khsrc00CeBMMqSlhBgmqOKnpHpwLOBIJqUMzwQvRh0rUA3Ds7ATzeV1fTggYIGR2NEqVcm7fcRXOUZGgMn5gVi9rUJpBXPYNAQQEwZ46hJvMzmsdhwvn2nJM6mdra0YJ11JipxCzM7GTTuPcvYvjwypAtxvj6X4cxf046r8fR7Od2J3dIlTqKO7FNFTRY2BQCPstTCpPjEoOqu0Ddikv3IWUGu+tV/6ckzGEOBYJ2ojhaDWODgALtnIReloMR/H8i5+Ob7/0VTpvnOsMWF3VdHZYlQKv9ZRTTjEQztsUAdA7mqLbelMFwV6QamrqT5LOKIJCyWoLkgkbYSeTSomo1ECcparzpR2UryiVtqyAZNBDVIHvOfch5bJUeU07RBvL6yo4LTZ8AQK3FI5U3AL3wMnqVorJtIFFkenWuoS93rhwOR5smReU/KGlMO/iwOgvrd+2DMq14Ndxf2+Ty8uOOc3ZTd8K7+1YN/KFA2lXHGzh+XP+ofrRcjn48hAfIzG6gHxpT2n0RBE6yQQ5zpvVGFyHkt1jXS95KSnP6ya5vdFqjCHBze9lELrkwf3eoP4GNbl/EYCU+WdYznkn0GmT69jvMqO2kFE51zlOfqn2Mk45W2677VeWfdYEJadCtU641EkBEY2mddLbcU6pwCSnFQPle1skIM4lHep3uoPV6MxW4kuf+bPxZ/7cX4i/+4tfiZf+8Fdj2n2ZEoJel3Kb87mSmA7IFbL2XFgN4U9lgsa5g9EGKR8+BzgCdsQdgNH42tDRYDflbfx9pft0vBB/1egWZ2/o41hBSif2fw4yOB7Cl1cSqzkb3MTsPMCRYIYNRifP5/KyDVcizAfDURwZc04HhtlXq2fRGVCTxOwLwQRrOk7GuFtmiCpL164+HZ/73OfjD//wVty++1rMZvfd+MswhhKu1ACkSl2asCkMwVzCMR0oBVvKppfVw+/mAdUJxn3fuPhs/MwP/KV4+e0/iNdvvxxv3X01PUrh0UsFMjf3DqEkE2TSsyuy5VM1BloTzt81DldVvVouw4idwE5HCdjqutHsykCunaGNjcjkSDrwxKrDYUJDwSr3rAmeGb8KM5yHhXmTzdJ4uZXGJSevQsEMdPnhJAOaU7TmeZlUU8O3WucTQQf6I+h4ZVqTnAxnvfIAqoPqZ+Ufla6uN9sGN60ak/LyeieuNi5mqssQKhgbra7G0XgSyBgLXZZVD8GwUvI04T1EI9hqlDDJTQGJJQd0stePw4M9yhonFLKyIEwgtrPH7tcOMuGw4vb29x6aF1NHQ9CuZq9wFUkVB7z3qTLiDF6IQStrJhMHhWpue8b7d7U1hS0qtCmrnp4MZQ3K+XWYRTgSHK611Y3Y29u1XLnfF/kj+R7b/W1JpcNjOgfJcm2xwqzqnJrGIYMMVDDGs63Yizdj1juKo+5dV2LbOXLC36kAmMkBk22TB8h34uAd8rpz2zOQCCtNpQRCKt144YUX49Yb3yWRm3Mc7yurhK5ubFy8Fj/6Iz8S/8+v/LKlfc2ZJNlfPJbaXBRJIjcGLQTleiN430U6ntBjJWWyQlGmviFUqLz0e6hGg0/ohF2BWbnS6iBDJHZuijovqyQp/6tgozYtdbibPYxc5RcqriYXOIWstCV3QHsYZ3k6r7xk5QYeQ2EwiZL20ftwJseK36YxAGSNcDEGpwM9O21jY1s/aKJ20d2ZU+Oy+IGDsLKRzU+m4/wjRW6y26xcLLSRmNursordrFPs0T1AxtPO6j3OwUzzvltfrvg/9l94HT0DKm7k2RpNwfeF/wg7FEcUSR8E6qjGwxaurq7H3v6OknRF7KYZsAyQGIj24lOf/cF4+vnv+xcByAku9D9bH6eMXSEun3D7xxagZPLEEXhMHOSZRqrxKk8MTrK023BIuCiXlFfl2XjjVfaR2XY6TsO4efVjsb7+XLx6660YH92JWdz25ijoz6IKR394ITav3Ix7d96O2Xi3XJOZGeLCLV9oLkViIdNdJGzDmYZsqKRhSeysJTchGTm5EC/2/j0lg/ANGCB3RC+lZNoBYHLzODntqmAkccxVEP8b/Qau3niKTum7b79u/DJPbtiVG8yZ0EwioPP82nus3EKDbXx1qVvIiOcmVTc7uVr4xcXNG9GZbcbDra2YzO7GrJtBUBtRZHXFGWIGVbmTJGG9dSAE94KDOVk6D6rTXB0XyRAPesMKzyIJtgHvF3x4BQDhPuBMorpQ7ol2vN0Q8t5q0KHrYt4pG8x3ZgeLY+YMkUQFFtfYorOUmVFvCjnPeaI81uOZG1VueJnxdsJe1a+aqU8P1WCshkCeT5vOI+RoV+LwEFwY19gyS3csUKoKTMzIcm1p8yryunDUUS0kKVv8BuGUvXrKBu13MdccrkyOYmWqG4KParBSPPDiszkQK0d2Y/3CZuzv7ZHUXhIHnsx6zw7VGOB1zTPPMYQDL6hWCioMR8Po9/qxu7Pt7L3hT6WaZkfXtkAqXXIcqeIFu0Ft/Uxi6ObVhLQbA/SOAXxuOombT92M92/fZiDIe5iO4SJwfqXHPBz0YjBci53tB06yeF07pifEj7wujH+uh1xDbSDfzL8cEwZ7PfZZgXM3Psr7biVhlWBq5391oetcVy+YiGvXnoq7d+/GeHwY49lOjLtbsT97K446O7HXeYOnOYj3l+8wRdWq2hfNV1/Hldeybgg5dfdxwimPAgmr5DgUcQ6+AMOwOLbZlC3tpxyoj3/84/HmG6/JAWtFN/K+8npOqqmbeV0vtSs4OICoymclTBxEVB42L9+IzUuX49abb9Zmh0iUYY9KqFmpttaAVVUOVMzWYnf7gYNe4/lzDZdKS10n2cCXK9MJNTVJLFajWDbdf7W/RaWNzyvuWd7HzZsfi7ffeTPCvbTEM3BSp4U455u23cogS/4JxsXVkMVEThPE6AaTS9KoOi2fRWf7tEkytgdAPGIC1IW5WUwGOUmkBKf3tBb+ORcEtImwJhBpL7IYgORekPshIVTodJ5y7bn8FiqSZYw8B5tkohKB7iszm8XG5vW4cf3peOW17wR4ahMICyS8y/sQmi0D+nq4vyt4MubhaTB/JG25J0mN7vt/8EvxxS99+V8EIGebgX+0vrU001ocjkqILvCfU24/S9mnluqa45dyRU48fxLClhBylwRDMmiNrGRmB2z2EHEXnCMNzQYXAbT/jw4eRkz3pcwB4iuVbcCNwGarMmSO2/z4dWIwuhQXrzwVt999o/YNsSHDpk2nimtHDaV0MnFB0uAVnEk6glDawObETFLmT1Vp+GO9/0zYX0I/7NAwABDhr/T9YEYMTo8yEAxA0gARUgAYgBo/AYf96U9/Jh5ub8Wbb74iOT6PpyR5q1KOMqzq16Hz25ngeLXZUB1DJZ8ms6PjlXVlR98iSYr3g+vWpojZB0auAZ4XJWtjScXebrJCxytP/oaCNQePyJwuNPnla1DFRsETt8elQUdxMxPE02jqKyqsDc/y6vhzIehIZawGT1835JwWmCPuLO879G+8USXDtqkuKaVdVXGYnW2yaxoJw6saMnf2knHQTkeslOvrZgScNpO1dHwXFM187QH7KjRY+CY7LcWu5h5RKSMmPWLS2Ynh5Io33ma8uOm6YoFrM1hbMqZe59WcpNOqP+Uq5bMsZvnSGUrlJsNdWsCXG96l813hX56beRVjzSmqkPfdFOby7rV2ZiSEc020CZPMUANGZWEIvrcMEAlf6jCrjbU6nZBprgyuuS85j+F8Xbt2Le7evSNITOnHJDUl2uSIuHL5UqyubMSbt17TEPr9KhisSQTJp2fIJuEDphKodpcJEdxFJiL0rnQtjK9guVK2wnlSLtjk6BIY6o3lz3i2zSDjAJWM7m5cfb4bt95CM882yGgTFnUmIBExHA5jf199K5Jv0Z4fzhKgYZrgFlQoTg962LTYdDup7j2iAMQBJIMHPBPmOhSb0HQQDpTXIUaLkrK+V/Zuqvfa/k2+qzuEF+ffQQ3hiOJkkKdZ1M10hvULV2J17ULcuXNbMr7kbAhOi1P1BysxBnyK0Bjw9Qz95KRV5UpoLzy7K/Mz8IdSrUzJOJ0T5qKREmbz3+T5NY1+XZmzBdD7L85swoI1zgkH+/4f+FJ8/au/H5OjrRoclN4g6RvU/SnHb05ZNNUyyz6U1d6SGZt7AToWWfvTGvgtf2fHPm35Eh5bjO9P/tTPco786q/8Eqfh+FDcVl4T49SS5jVrSyV96ZVhrxcrICfdIqtIWn1Lqx153FyCI3uBoaqHRNHCjytTg9FGXNjYiLv37pqn672ClZCqDFmOJu9wcT9ZOLcr80lyR/CPnjDfWwhWrtq2THbGOfH/2689oow4GK3F6saV2N15EOMDcBROqGy0Y/+kS5MnvBwYceH+Va2YIotWshlw8kdWrFqOoVeXWGuic+2tx2BtgwbwkA14DgVN6W9EF70KDnfd0yKx7fNZAfbfIM4aREMY4X1JJsI4As7lEne3C4L1KI727lo6V5lqGV71BilBTessuqzJDrjIZLI5VS8+GX8jep0Nu5IOMijFCM1+bAppyF0h4e+sNtKqVWEjclkdGwzVaCZwZkxSpkOEjGmq8FQSXsKrpIzVbFzAlttW1nejoEjeSerCY/yTm6FMbMGbW6IUpGng2akEhg2zP4qVldXY3kKFRNlmYc8zA6yMkVyzvAl/z04HysPQQgfevt3zNWJtltHGuXwry/kKQAr535eZz9zamaV/0WTZCwSrVkUEnCk1E8/8VH6y01fcvfZ7C4FFkx2XMEADeWo2eF2gVkFw/aeffja2Hm7F9taDwjFQNS0DX+nHX7p0Je5v3WO1ro57bmLesPlP93zgZm8FODqoA/ZdSBnG8eGeuUDdeLjyrdjrvh6jybW4OPmBGMwu1P4FPGcbTNTKUzUV1VnV6M9zBar60rxxYRDAWLyt9uRrEIxEvBPJ1aYcLI/L7tpcp64Eu5cIoE6EVKGCM4P8JCoi4lClVCgrrubpFBiF309pqAh4FNd/MxdIYobjZ+4DX2ny2Sx0MZtRHCETHaKJNOpmVvEpv0d1AteZTiVbTFEdV4YNy+Gam6kxXE1QGCozm0SvN4rNzY24dz9VoJq1mVVDO7YaYVUnE+KXcLiEauJ373R+IfY6b8Y47JzxWb3e00E7bTMvfTi6gYrT4UGKTiwLVAQZhUNeeDWExAI6AthsTc4BAnd4KGl1NQrEWDtIKfcjHgcUf5SZqPsHIb1JrCYfBfyR3dokENfDHDvatSKW92H24wC5XQR4cVNSMajue6wisOeO1qIUh7w3lAoDiO/KXiv4VZ+N0lHd0sLDlY24ce1GvHnrdSbpND6eb8VJlh1QD5FcG7UHycbmZhwdHMUhcP7O8hcoFdaIpcQF58qu9Xgd/ej31+LoEHvrXoGOycZNY2V1nUH4/u42q1GL6ARxSlT54FpbUjHJZ5mDW+U7TP+ntWmP6zwyP+qguzeIq089F9cuX4qXXvqG4NttlaHI2XrNnjWweNx7w3H0EVIpzHMV8yYbkYLX11ae8p7cc6ZcGsE7zyW4YbHdTH40Lhvngf0xc414Dhm2+rulz9SJGCzhgJwvw/1BRuvkY1Nu7bHl0T6c2/rIznoaKev0m+jExz/1uXj2uU/FV37jl2J8AIekluiXLtCP5KlGce3Gs3Ht5s341je/phKyHXdtoOi78WJ0h5fj9jsvxfTgXuOXLCO+20VB5oj2AN8RzpWytoMVGlIaWpaj3QV28VmbtNViVYk66thUJvuxdvEZymA+fHBLzrqlelm2hJqKs/gyjsbQNlniUkr25vt896/EStysJHLCq0wSzoZ/dKjcVbcJIORmq4IhArmwt+BjIBOp/gveTPIcVMnypp9ODMm3taJCmVxmdxInDeiWCZzGBWd1iiXXdLsLB0X3Uxw5Z8DqGhbPgxrsVAyzcg82cTiGlhNMyBLHlBmheUiH3I4GPsL3LwlJBSDpdOtlK0BIaI0cEFZQCDk0ByCdKx+Rx+mf6QhLTQpZarXJgXul/ijzyU//q1TvMuhoMlV43012LB04Obm1k3LJyGZQW2CSHgU6Pr14+unn4t1332YH8SLOkPA9Q1HQ6wMZ5B3DhWpwaYdw7iEyAFmEP7q3QSqyWS3p4eiV2O29og2nN4orG89F3HkqVsaX5aRSQjZz1fOBSLPQC0wyax18zXzUPEbk6cy4Fxe0+bU2vjo/kF0GuTx9XgbyNcL2JMkTGE7ENZDdmJ3h91zg575p9WhxEF3oSw3MhuvBASwdrmwmqhkmQQefzaITgkJ4zhj6pgx1ZudTQS6D9uy0LSjqNMaCd9Eu4DsLHYvprMpJLz/l/YC8bu5Ou34JB83RzhWYASP0sXK+uC8LKiReXe/2/0FMVt6M/f1dSvXmmJ1n2ykOph5qLhCAPR6O1qkgJBL7lGpx+LME4dknIR19BiRDd4tOu5UQlHHMOlKJ0k+bmXcQkkpZSTi3o5bQKClb1XtVcCznudNbcwXLssVen1q3skntnFAQgqVVHdxUrmKnc6gnDjcoFvEWZG45v801ySfoYC9zjw7CeLPnjaq9SEgU4ni+GAbNCoaxv/yFP/+vxM7OXvzWV/4Jkw57Ow8UvLFdQD+GwzV2o58ebitoQn+dLFM7wTmnVmWY1HC4QrL0/u6WquM4hmOS66KtdNr5bxsZPmoinZXDWmBWmVzy+l+awPVaaBO3503iLjr9+RwnfX5ash5BRjYIXAx00EA5IVJWSOSl2E8t99gF3kkLpXISinYJezH3bu+xzHIskNzxGUjxeI7SGwT7Jo6HYhZQJF5H/SfViPBRk+C8v+fL9OI/77GP8f0PFPCcOMGXZWjOcHOlVPV4nAxk6pElHiPzwoZyZ7hms7me/G3wRVCBSOzvGc+Lud7fiL/y8/9+XL95M/72f/tfq1pBmdbMonfj+lMvsHJ5/97blDU89f0Xkp609nOfUIXdyh7ELLa9Opr7nRsUbZqpyFQbQpmTAu179gTB/oD7cjUFi4zZJgQ5yiqm7rkCntoVnG4uoC8OhK53fioud77kTX2qoIFnE7G8rYIkqVSJXMt0Fvffc6x1bBp1LMVm1aAXud3soEzohqV3eQPp+NioJMmxZPhlOLIfSPk6D3XAVIIAOJ3gBZhTQYfcjiENXEO4K2vd5fgG96pQM6FuC3OuNJxLByndJAUdhUBcgggOSM3YVldSU9GBjaBbdrAYdAjOpduXo4ANfTRcoWO17IebcHkXxkO7EzSrCghuc3OzDUkCqIazNvkTyTUJiH5HzsaKu4AnlXNb6gZJEicGA/feBPLtpsqxbp8gAyjDVRYNCDktIoNjHuz132b1QzhtQQj6wzVKxa4cXonN8R+LweziHBSnvWBb5+Dopu13EJ0ptyScZ5ZRBFdUZ6QslZj0mqADGR4d7XsBJweCC5OxKgIVf58IBjwrX7LvU4F4rdO0ROra04gyrGl85sYpVaYwL3MeIEeAZqIZRBl+qVDE1Y3steL3mI4Yu3ArkNDSrdAohkNO4lCBC9KttolQPRJCMLkRXl8lW9m8a1eKjs/lTFy0UV5+iyAyw7PwmarCFC6AhHF04m7nN+J+/7fFrTrzZjR/F6gmscv24vFOfgDKAedXGfl+fOLFT8TD7e14//33vDdYmtkyxsLqN4F3Iahjv8i+H+bdea3mnC3Vg3S+XZlVsmovOiCs430yI14rsglfw70e7KPygmSBydltjF2CN8PMCM/K/jxZb7VKXwm2+4FGlRM4m3jXDFYUqLEvlWFL2udk54ssbQZGdlyz6i9CdOX3aOwVMGv6IIhDMIt16P47hrjlPpj2TZULwQ8LZIjzIRt8VmgcOX9oPpowXR7iBnZNNfpDSU67eaIqQYa1nYQgKfPH+4SffelmcMYPlZCYt/1t1e2Rp1kG4crAleNYrSMTha2EdVspKkG3136qjLHKZmg3k68JW/SdEVLeyP/iYXAsYaYOVvJ4f/d7C8F65Ih+RF94XChYYgObTHq548aJ+oieImfBvEPxmEb/2D1jcQ42KFN4clTTTPDmBL3ehfjTX/7peOXV78arr7wUM0bRzq5mdt1ZxwLHyfv22ApqsQSadSzz0JCN2yDWWeRa0q5dnwswO1UtDCFKWI6M73GMqoxpbmTCFBNukRWRhItZJICws/FRXI0/EVe7P8ncvLoeq8NxYrOLNK59dilz1cwqG5GlI0WHBI5LOqHmd2TWMg1jwsXsGAsWJvEBdoNmvxJAQ6xiAUfJTq7K39n80Jk9BF2OQOTD1vEpROzM3Ld124SMEeee5MacNzBoteKBTRUk3wOU79Pgp5PKYa9BDzu1t53IS5VEm16BifBEmb1dDDrkRKnSsRh0tF66HeUMFBbAYLpEJlG04ddF6fNkBaQx/IKNNI5abryp1pPqIszk6rTKnCaULTd4Q4OSHJvroAQtrpqVqpg2+QIny/le1nBCV7LHhDLe+7278XD0zZj1IEl90ATgct7BM+mOJ7E+fjEuTD8dnRn6xOT46+QZQGiI5iKhOZJ5kSot8RekY7Uu+W4zq8bxVNVBUKnK05LTlZCsWiWRupDVeQrURnNG86YGwFoWDhhY8JMDnsF7MfvgTnHdZhiMa7tzcJNAkeRrrgNv6L5HDVaHcEXQQyTLnRLZDhwd6yDpBBgMAj9BKjVBFFR3YgobNFdBs0CCJpGGv8y9ep027Mh3h3FMfH5RPuJ8zwqSAlR8/2Hn5Xin8w8WAtB0KnHz5luctknaxsNe9NgHRQGEYKm1e7sgrgpAth5us7FjWXcJ5eKBqpboJIIJlWABFYpcXHP7u9fZ0Y5VEHXvmrbuJ4Imw9nLx/ZKUxp8gBGD4dXVldjeBl8R78icvxl65BiGxW8bq18CBRwPOAykV8HhSGc++zbkPoT51fIuvdYYgEooQxXqBsac4859K6exIF9l/2vFVGi3s+Kl9yh4mGxR2Su9/nRKlwe9OCrKRnYxm33ienDCMRYIKG3Y9NxGFhyDlJ/XdyvfLw87P/POcr5OJ8CTQ0VPpvWsWd7TJjk4PVjDXarq8aetRCSs6fRTnPzbZf5o2nnKjgMWCIiWeqNojuDZMpHabmMtKiWfvfX9FpIVGeiU4EUoEXGjnlQfEGacUQqyRKksRC2XnrUU9rgDfNJx5yiNFT3006Le9jp8UdlteEF14Ek/h1Z4xUE+8vzLg4FHHnbaF4inPUGVavG4zCBzg8tMCY5tSnYYv+yCetr7o51z9aUYdlUtTvxpnZmiTW7uBvknyHCkIyrnmd1EaSzb5kbp6XnRtIGIr9EbrIl3YY6H0xh2QqvSRQYgo7gRL3R/3vbekKm2cuHMWaH0EaLV8jfkeBfuQWle1sAtfD4hPIq3yjEbjTZiZXU1Hjy4UwiSyP6is3yVhfTIZsBC2FJz/jabkvvW3PtomRHpgNuw0WFLYmZmv9IBzXmrzQibWnaFro68vpPVoczvprMxTyLP5/faKesoSeo1GFEGPt22NKL5e/27cTWPO1VLJ6OdtTJ2CwFIHpMN7XLeetyLDXUVR1UGY77peFtumdUx3D8cGfMZWkfDnCUoJYHDcf/+3ZqBxHP1YhGZAQAAIABJREFUcE4sb/CNwH2QTCgd3uyw7mvgno76e3F/5Wsx6UC2VE4IHRz0ILCN4Fgi2TCbxMrsZlw6/KEYdDbsRCNWd+A7l1hoZHgXKlcaqnwvGWS4j0fi4rmpNoGMqzVSXkpokio16aKjUsK+NnbAye1gRaTWQBJ1oOmDrHLNoOM57EoZAmkcNmGGWTXEkeq3kEuSYDIS/qE45tlNhziZ6urlo+TLhNAq9hjhlxequxlAUo3GNodxoyWIV9Zifw+N7AD9we+bfiSs4Hr/VuRt2+Q1Ym5JqS/2euxQv7e/x/4r2d8iJXsVdGns0ATwte7/PLcyRHzuud9K2/25OjOU9dxreCN2cAkZYmLHqnLsV+Pjkr/XX3F1zEmUomTnucGMfQZpTTBESVP3/Mg5VILFlD13kz3CWRouVXkfeja9dn0nISu0U1gfILA31ZEyOFwPgPVh5PJ9cMPTeGYSKT+isygp5koYr4F8EUlhMOygJSuemWlnwgWBm1QRIwaB/WxytBddyD1DwpdzUt3KeSduXlgrvDUJV9ZoGQ+voZIoaaovDubbBOBcs8CShITIhWRmlU9r9v1lAcMjfb4lvtFZAo/6olhxoq1cmph8PC+L68JNW8uY4PyJ5DiJR3KSb43PW55VVtXbLulJLM91lBDQXIok8jeCJC2MqyAjvIa0gVS/hxumAxrvu5zbuS7Iv3qcAGTZC86bTHZ9wV2e0TF/5KR5vJd6nqPYtRRwlhYfe9IJ2nJXLuq5TOh5rnzG76a83FmCgEcsqKVKWme8jTN/bck7zQoEHUiSJS3bV/zdpvHQsgudcZ4UnXT2IIBPpoxpic2dnRR8Kkv0xl8vyBITVjBci25vJQ737kuvvSEfdwZrFU/srBnhIdyIrGrjUjiMaL+zGZ/o/gdWwhI2OEnBfDxWI9QFXeVyJbaKAaa9d/aNcAtlE+R75eYlFQ656QnDcjIO98IES3Yr96iQsO7vM+uUzndmZsV94E8amlLlSKfFvUSsvKNGhHb87Nak+R8O1/nJ4aE4QbXK5ExdY/Bb11P7bwZg4kxU7oNdH4+F3pOD9+Z7bUVCj5Qwm/mAo4Xh1GMy8TDPT9HtttkwjZXgVlb+YkbakII0yhYQgCPKMzTwKz+cTq3oiH8i201nLDdBd2HGtS5fvhZbW3djDCUrzpN8lxHD/oCwjD1Dx9IO1GpfdrOtij+lOlIqMJ24N/pdqhl1ButeP4w25CghCQXeEfG+1VnozoaxOf3+WJu+ED1UQ+hwZY+UWo2aDzTbQLB5a3TUALdM+UlAf9QlXOPbOGKF4K/P58jc7iOioMJZOcIIzIXg5dv3nKGG/MRUkCpVNb9+znE6bvLnwc3gXCQKSl/SnJWIhV+wkzU1wC7zF85XDxu85weVx4yzt03M+xfZ3tlpZJXRqWcw4nwgBIzE1Gl0+j2+K1SqOuSeyalvrKSdYduUdITdBE88iwyy8q2lOIfgWVDY+3b3f5iz5Hrv7gfFCb/A6+h0Y7SyFgd728t2gLmAg5UBvrckP6OxHhr1ScGqzD9Co/wzBS4ezdUwV/CZ33fZM2vvonIMhUAEnVTcj55RbvRXgtImOKFRMgG+hJfFq6unZeIWtlqCCYPRZgyH/dh5CE6Eq8qGONXu596nDKUj7K63Io4REgEZIDhYYBUwkwe2L2nXEnqcRPjR6tX46Z/+cvzvf//vRYx3ylpJjkghmM/NOa9DGS/xcAA5pgKgoMmYJwrALPyyxHHPXh4SBdB+UDuwZ5VT9kVB3Gk8jROmzmkfn9G3eIwzn++QBfTHsYNP5I/Y+XfVdflFFxI0tAVHEYNVcy6T++SjE2ZljiYatnJdFd/hhEfLBFoiXFDlG61HfwDxhwP5SxRDeJwABAvCnXLnL4+bh+E+qIuzZB8e/Q6+pwT480y+UppFAxgsfCg8mIyc58no89GP/eF8w8Z0TlWiudLjBSBLMgcnzr/5wCK/tuy6kqq1eomd9jOXNVvN7xMqIjDcq+uXY293W13YGZgPvNFWFShJ7ropX7oELI33YmX1Ijfwo4MHlt81dyQ3HzYGyyy0JXqLkc6sj84NY/6J+OvR716Qu49hTYWJwslwRpZQKxvxDCSKA24nC4vd5U1hxIHPlYMm/K/OIT5IVuwScpIJ4+TMVLp6hbXgueahLKUTOvfUJHQrMDAayhtIcj1chue4or9HP1588fvi4PAgbr2JxoUu4xdye+PIpw0p0WNLOC/5wXxjrhLiHfdFOGdzpOqEZ6VjPuioiZLjQUcD6/P9Z0ZSgaNvbGkpvoUEtpm76qgVh9vLSzC4Rp6yLb+zbK05qWwgsuopjACS/4Ck3IP9hybiJmzRwRD3cXETksuRGfUkp2Lk0YMCnAlIOMuXqljyu6Pfj6PBbeL60Zl7Qry/fugwtHLV+LA3YlKfKjc49/RSXBx/IVanTzOzSvnUbFa4+J541iVBiLkocgqNMS7zPLHrqo5Qq4kZdwetrABkjr7CtxiCulmgHCV/j4ptkp+dulM479mPnQo9qXZnP50OEq7LREt/HOP+dsT+anRj6HWitYFxFwLGRGUHV1xLDopYCTHvplRLekMFGoRhwVlrVQW1zhRINXa7wBY7MVpZj7X1i7Gz8yCO0ESszO1aiXDK25W2jK7UMR5VWWXe9ZNvSYOblaxufLf7P8UECoPLfuD8mMx/wlYy/3Fb+eGxGYC4ksKgAllXBAcILAyvyn2ZTQItGYq/JyEdV4FTVAKVZgyW3BiDHH9XzvAkrl67GZ/77Gfi13791z0gnZgdQS2rQiUrzLC+k5KIm/XixlMvxJUrl+Lb3/lWjFE9ZB8O3lzMZljz+FPY+ipugr0I4zCW4mB5VlctnCzKICIrI+W6tI9GIyB5MEO1AZUtvDM3IczsO/MzWBsT8UuSy8HppkCE64EJkpm6r5fqh3uKcE/KKl1W+/RvBMqEIR3uO2BfQFwg+YKkxwTVPIXKlUuXgf0j0BEnTbRzVUHONFs/nC8tBiC0EZ6vrFR5/yDPY4Fgnms1FUVhd813gfLnMVQJzkseCarGDj5YlTGShZdtk255gSb4p3HoxqVrz8R//Lf+i/it3/jV+D/+4d+Pg72d6HTWr2K2PHqg2ixFsu7bjaEzjP7gWoxWu7Hz4F33AmgcJOuXn3qh8wQBj77jD/kbnegNLsWlp16MO299PWJi3B7LUN4IzmNYn8Tdzo2fHC5qjCcprewULYbvLBfuUllkCoIcnvMk6JN7Y6jzcU7Ek65lA+x75DQmN2Th5zSIlkljhRjfPn8DV4PhJfkP2MoCI5HBqzhXGPd1BZOJEU6DRJwqNjI52CQUotLn3h0ra5fi4GA/pkeCDIhIKx30zBjRUJeNYBDPdP612Oh8n8iKzKTaSY6J+SDOgjKbJUnWQkhPV8GYXnVRt2QQN4RUj4LxmISkdgX/yGCh9FvJ3ggluFEWpTojzDPXCgWfTVWNhD5ls6o+4CRuyCgIAUrUsD2Z0arGqdvpx8rqRhxNDuPwIMn9Vg1KDPwxHXWbOo5FC79T1UJ3LcecvpfVeVQBSYez5teVLNEvq4vbVECKR5X2sckeoVEcssqUGLZTcGzyZuY4MfMOAPE9ZpGdqfdoL2KjSwaQcCFLUDZZaHnAifn2X7FBY60Cn+xNYg7WYFtPonJTfShBj6sS16/diPv37lLWGdeAgtbh0WHcG341Dlduc+6jGR2CPEXQug8SSKGHnzawA1L6KvHSuC8m8TEvjmaxOflcbE4/K4K/g1hVs/zC/G7a9zMXjLg0qGy3e2i4aqcCiNdfO9YOvjIQZ3UT0HrDOnBMSoqCCMvO4wxgENyJY1GgLTRaue6012HtH80ext7qt+LhkTp3H80exGS2S3W+/mwY3aPV6DIIgpO2Et0AWX41up1RdGeD6M760WOzPFx7GL0YRjdG0WcTOqRq+tELqAcBBiJHW4mGFCJoJ6K5YU2/Gg2vnJO5KkxiwgnfRGyI8yNh4o7bPNBOXhLnuc7d82DBEcF7xfi+1v1fYn/2XtNvp7m/JgCpkMvTYL52XrMfk2FICt4MM8KzIShg8sg9Csy3kBNlHkQ2JmyqAyWgKXZuISOc0WXaUmeIqb7YG8RotBoHh1p7RRKCSoktTMmchnTich1y7aV0dLOHZmWRPa4qN6K4fXhf5PJZnRBwPTqYdkyJMnCX9XzHrqZmD5kSENAmJgdAFQsp8znS5dSxPOv4oHnjei+90Uasra5QbS+5IXr0nDeqQBY4mR3YrGA//eyLcfXK5fjG1/+A9z9pRW+yF0gqGDaVngL4bWBbeo4lzvFZXJ4l3xHHpa6BEky216D/Z5jkE0LEzCXm56ojya1xAFn8Mu8LVJ6qql4loYi5gAQs36vfba7Dwsn1nkd+SNP7LHuxUSTA6IZci+2Y5RpLG45E0GAYV648xdu4f/8OYX6PWQFB5kELBS8F2eSIjfj8D/xUbG2/Fa++9HsRM6nDcFHAQEIj+yyBzmNOjo/+sGEMV67H5tVrcfutlyImxqt+FHrPj3pYLAI6yatx+fLVuHv71nG5NHnK1TAuO6c3c/Tn2Lj0dBzsH8T44F0pPC05vpRp5yAFiUVYuMBCsCAvfIHTMWdwlloE37+NQnPOqvjhEn/e76Kx4Of96PQuxKVLz8TD3dsx2b8nlZL+aqmYqGO8cLLoNjym7CNK+R1mzSRziOBsQmnCdP50WW2OZRPorcSlzh+PG7OfVgMq67srwLHaDdVG8A6RiYZqChyNHANBs7QlZNrcylKpXFXTkU0FxMRzH1lxpvCjUnWpViokMjWzZGzzbljdywxH5bikey4bncY/4RUJH/LUMSxI301t+ZyTmZXm6Pm59ZkCtexFkiRh3KhJls6gI/jo9uWACjOcAzJf6XBdwL9vKx2JY2+yxwsGNonRdPyOwSJ1T3pDkIYG1MXvrWzGqcBm5bOER8w1FYTHKRytVGMyuFWFEXMEjht4MuI5QHREnZXV3MwwmXScrFKE74JPIKnWtkomtTaRLD03WS/pxlb3W7E9ei26QyjuHMb0aJ8yoMzyk7oguzPZB0zRUDNcb7ASvV43jo7G5JX0eh068pBzHk4uxqWjL8RKPG1FpZzR831bahbflSyujww8RcyGw5wdk9GYE/cvomMqhaXZysBQ61myzHbQ3KUc52GygQ3wRrG2ukFlJXIemBTRvGcgN4s4mN6Prf7XYzdej714NzbWNmIXXYIxB0AcTvIupzvgOw3sszeKq1efIedhd287Zkxk2GGjbRFfArAWvldu/oBkIWCRXQI0qDPtRZdZYahmIXhBkIHvYJ30Gdz0AtKXq9FDENNdhTWLDj9XIBQTEL1H0Z26D9KcE9c6czmGGVSn3Ht+x3ak041b3b8Xu4HmqHMLqCY1vDbxfBhPNcH0TxPzF2Nf7EXL8Ug7mFLgDayNTrugmlLpcSa3VBoRQKEa0lRjSsK1NaS2VYUQjfeApZkKiPgugjrbHPYecUWwzRM78NFSnrFC2EEyK7lQ3I9G2oPMGypWsyTFqlMvIYAMgK3oyApeOo75DE0V2s0slaDMHiOGoWI9tyqOTLZVeXDOf3BZ0AulvCe99+HG9fjECy/Eq6++HPuA0LWVXO8LmZgrAULjhwB6tzJaiYc7D8kRI6SSP20l2WuD95FVnnnfoVRsi+3/YIEI+pWMD/dj7GDsVLTOk4Lku0o0GK3KXpbGkKoolB8Gabl/+13nmCYlwkiIueaIJeFQuWqeSPX8ybdKFStmiDJIbffVhfEtlcbmc+8POh4yvUjwPA4EKzczZkmAvV2JyWwYN576ZDx48Fbsbd+Zr4Ascy5z9ByJlzLOIh50wWx96P88cxUGhmZgWcTE63/od3e2C3DyrcTnv/9PxeqFQfz2b/3fERPLhbZQGpZbUUZvNOHn9oiczIPoD4H1RjWu6dHRlvbn3ucZF3sZazeGa7IssjmnVGoe9Z4aQ12yIP6sqHVkGZhNCIdx8fqzsb11J6aEaWFMrEbSHbARITLeaITVmY5jCuenVL0sacfjuMuJNDpAud+Oo4eExhd5zc6V+Hj82zVrycQJnB44JlOSYEundBPcM8OsbuPJ7bCKDQ29ICOqiBh8nhjOkoWqqjfJMcksroIBn4frEB/I0CGjhmz34SGqSIY7lCxkU+Yt96FKoNxJO43tO8nP8vtlLjlQ8bOoNuGKTFY+MmtDGI4JMpk1Z0JaHaJxzxPCFQwRM4GuBB0ZYJc5XxWLFFwAYpCZv2Vz+oR5W9ZCStZ6cx6uxIXNi3HvHjpag8A6o2QpbzEbbWUzRTpe1mGiA2pnwo3wah2nqsiUd267nPCI2pRQDphI03BcMa6YS3B++PJNzgY5GkGGeUYxjd3Oa3G////GrIMAe1Qcax2TmHQ1ZKNzDPcdTcu6EZ/65KdibW01vvHNb0e/35Pmv+FjcAZRvFjrfCwuT340epNVBinF6eBfqupX2gQq5hjuIXlQ9H/QPYPAfOHC5dI5nK4yAwusifR7q2OpjxJPnl/JLG0n+v1+DIbD2NvbEznd4erh7H5sD1+Kh5NvxUEPPZcUNKkqYXIvK4V+Gm/crHpalIBBRK8fFzavxMHBQezBaWOfJP/Q9gxj0O/HwT4cPkwWq2nN2Ug/D4VCTlALzEDM/KGUYqUDSr6CYZAQ47CcK6u9U4SfgqAxuMGfsz4/w3EIbFgpYuUGAc/Qn6F6M4gHnW/Ebrz6iL1rRoUrjIUCkNP2EP9uLtu9ePqGp8UkhGRV1YfEY0XYtCpRmpDZsLAs4OakSqjUbuT5KzenZM8XrWUEDTwfeBlQzaIJ8zWZ0EEQmFK9aashfKD1VhIXljyfC4GWJQ15Xfe3KfkaJ2wyG297op5RrkoTyoPkhiCcmd1P51r3iO+PYu3SNUKQu7Np7O/CB8iAvSGFowo0XI/VlVXKk1OYhRW0BTj24t7dcFtLUift/qOUL5ODuJBYzD2+VC1K8uaMvsnCdFpZuxjjg212ntcrUuBz7OdRfsniAQ1PiSgTNnL0ebkeUTlAMIqEUu7xC4ilpnI5F9QRqrsQQC9bhUCeJMw3udsZsLffT1nwMtbNuXMvJfoCzaBRrRU0UbbFqqNcIJImZ3Lu8QKQY6OoRcPyzSkt2efKR4+wRx/1r4k/hHrGNCbLoEDFJi1xio9l3peU/nD+3oCZLGVCn9zPIq+Ci66zEhevfjr2996Lw907ylYsTMhjql+nLp4mi1ImW2ZkvagbdYwTn641oL4eq2TFUXdGfaF0OmfE4EwAfgC4T+GAGF960tg2C7GLUjazvyiVN1ApSGKyqpdOJ9aNmi2tbVyJjc1rcfvdN9SxHMbBhkLY+XSSKu8CJUdkLYpKk9VfUgnn0/G33JwsSfITwZaS82HYVXJTEABMsktpBgidvprhEe6kxZ8N7ATZ8sZkZZ3kLEgdK3W87ZjB1YPMJZ/NMnz0zoTpRaZ7nHhQvK/G6S/6UAlNaOBFVFHihFA6s6pW1c80X+omzbFtqokFfpbZpdrZzlKjeXxtPKh7EjRLZ05uTqOo5t9UEJa+B8jRcLASu7s74kEs/Ulvtv1lfibYXq83jAkDyCk71QOmtn+w64qJVLfSgdYQVWigeDu1HwV/XbKkghiVMYO4CDL5memSK1zXVblF9fPp91eZOEJAOZvulU1PCkXiUCAgZk2uuxfvD34txtMHjWPo6g4Uh1zd7mBdFSdbRGdsNmvr68Smb164FBc3N+Pb3/mm4YiCMmINrq6tx5/5Uz8Xv/2LOzGcbDYNCDOAhYPmjJs3S6hCJaEc58DzM6hDg6uu10qq/GA8UCVgGw0Rwmtwq78VWB/fQcKTPG8smj3ubMWD3jdjZ/ZKHHSQaEuBBwWbbLTJZmpTNVylgyS4G+zOaAVVh2ns7aLKgcAJ94L3jHvTcYPhShzsA8bmTuiDdePhQTbuxZQ9L5YEGXX6HJ+tuI/uMAajDcmHUoEmO13DBsL2IWuOBAMcn1z/dmJOgt2edxtrEoyyc05e+PMq5XreE2clooEQMbBQUgXXGmD81y7E3u5DBfRMIEkitzStZdVi4adI+CL4cyM2yPWmsp2rF4SAYe7RdqETejdmRw/nIHuCSrmHFN+hRTSwdmAnfGlaScJ4T4bH1/4egrim8Ekp9jaPwWaDnAOt84emsEo+qsKfwjB+J1kl6V+I4epGDHsrDMbv331dvT+YiPd3HdgIBlf7auUtHK8Q1wRjVvq5ny9UD5LAXs1Xs0fwFJbEbmxnsaO+v6XX5s2fA4r+KLXOPB+rkw5Qzon46aCBZvao0UPIhuYYF/vXOP7LPmsKBEtXUcshKcc7+WhJ5YpGyeRhJjZOCOBKo0H7RTTb7gvCMTESYsGOPKEA5PzGghMLN9ZKgp3/NEuPeCyCdQdZv5Ei0BOM+9zFlkxe6WPDiDfRng8arazE5z77/fG1P/xaHGVfgyf0vOoYvYxsBIlCGLATCICL1z/PgjzPvT+iklEVeBqMfAYMxA5ukCw4BcQpDTSb9rgUa4N3VrynSKvZb8EwGEMwaPQpSWqXOcueIPlhU5keCJbVBGHHDajgU7bsjv61keTGj78/1/3LsRbPGUyF+SeohTKoCY9Rc7KK78UmlaX0hGLJUeTnCQ8wdKJ2BzdGnzAycSgqrMu67mm4uGGbx0RDIv5LQnUEREdzvAwlsoTbbA7OAMuzaxS1uJk7AC8CFXYyU7a0zYDnu7JzVrD7cJZcIdCdtSFEOpcOfKQjqdeBbuxZUZgLcufhXApE85n9ZzPnBYBbll2y40/7K0I4q0YcT/MSSIyH4ykuiDhM7t/i88qGzeLi5SsxOTqKbXQw5zpyNSfnPN95hSsVKGOpLC0sVHR57szi+edfiI2Nq/Gtl1+O8dF2zRAnud0ZKpCHbw9/NY56IqRyrQJfD2gInObCMZNyEPHhmuisdiQUTDjyRqVlOonBaI2VlPHBbgxHm/Hjf/JPxK/82q/G2sGzcXnyhejHhoPG2vPDJWdeAlXJUrkx5I9xNrD4g1EcoYLjIErtOsAHEAclq3tKHshRReVs2hHcjM64qyKHnXvxoPuN2J29Ekf9LRFvWcU4ik4fvDF3lp5NYv3CZuztIcBUH5QqFwvBEvFIcNNMcpWKaX1HWOfgEkzYz2OB50QOgOSOcc+0E3wmcHFGMcU6a6sneirBi7hmhcHe2tmOMebk5ID3M1q/EZ3eRuxuvRkBhSg6PlnlhANksvYSm19hqufJLC+sHSfnyKc6z0+jsAf4FhzNItFboCJ4BRonEud5/oTlqTIiGWHP22NOowm3vJaDSS1kJ4u8drEOisqi5KjxHhXo1IqWEl4IuiUUIh6YOGRSZAT525K4xWY0AhoUKMArgsqcqqh6VFQflXDRf5l8yHmfssVVIpqOee6hFpmQ34jAZL7DNZMLIejaDM/D4HjegVcQoyg44aJSPLMK4inqooJML1S2ci7kdTJhaW5g7tUJbSbqoI8x7Wn9ePqXBGfLTW3n2ZKk6Hmm4dx3kzMxx78449lwH/BxIC5BO2GC/SKn5FFVjUUF2hZZwnlru7LoM6aypSsvSkQ0iWeO5wK5/Ng4pg+QyaKqXtZWWeurfSwI1hkHtP0aYRMu+dHYA9eOCAmTeiGiO2vkuKwc+ahBeoxbX3YImzFlFv4M5wQue+PChdh68MByj+cx2Ge4wHm/0mSiTj2UuPJGMekc15nDetJonvDMbmzFKjhw2/lvyvDJMKticVwRo5DnTjr36Q9ndJCyuapSV/1/3m1qcBOOY/nKhawLj7EkZhJ+FYCgeeM6gydxQrTZpIG+2vvJuNb9l0s/BkFKrGSSXAc2KcSG6U3bTpwCi6qUxH/zvlr+hEjgqftvfJYdG5HaC6+A78dKF9l8CEFKCSRc4aHxajGjyh07FNR7yopH6YLuTbE4VJ4HZZ1r/SMzLJ5Hze7ncxKPT7WfDBTSickNNwMQaaln1jl3obwC/t2lLC42/TSvzoDjvg1VkLPtZyuBrq4lwvbyidUbjGJCOV1n0Yt+vcjKUFaCLSi9TYoDggDEz9TYv9FohX0iSNzOAGYBTlAw5wlHKJUkbTT1Vt1ELPqxvn6Vz79LOFTOzzTFghBOe5O4N/hK7HfeK70NIPcJ5b8pVGjiKHrsH9AsbcurAu504YLEGajIZfU5vWhtYqP1S2zcxqZjhPCoqgaYS3+6GpuTz8bF6Re8JuVg4jsZPJQO8fjIVSquuy4aWKLy5CZaflXZyV6jnDLDWTaofUHwlg+7CDq+GXudN+Kgc89OouwPye0OiAU58zhznTrRwOy1ggMmHZAZb35He5CVdk5Oz2McM9eF2W+Plc2UCdYz9vqXWE2fTiBX6wxji8un/Vmt/Eskc/qrrgCpt0K/vxI//bN/Pg72n41f/oV/GJPuSzHrwM6JryNVuzP2fjrT3pBcuFrZOn7YScG9+HSc0xkg5Qxv0RUpj2sFLMpBUxELe5mrIsVPskpTOsnM4Lf+CPYjvEfAidBsE7Z+VUpvSdjl2IvUC8EFFsBms9i8eCm27t+L2Xi7ZOqVWPBzpLAIXz8qaLqOMsdIdjUcixwk33/uRSUIyK7lmSjydTBNn/34Z+Le3fux+/BOdPr96EyP2DhUFdY2iDC/LAnsTmIlZIZNMxkLaS9sHX8vDEPLKveEIg8DVf2OmIixFO/ifp2V35a70kwMBVgLgdHiOcp783OAaJ0QMHz3BHTEYyWsT5rrDAhTBOYM4k6L54FNGIxi8+JVzruH99/X/sqgIqtNJyWcXcU4zX/OZHX73kt1QolMwaXcuXxxjLMPSGmkm4kKQ3Fx3tI3xDzANuFotc7clT7CCkiS0nLld4IlJ7yss1Qclrzwtmx4Jtv3xL7UIawAGY7trZYTccoFPqzqQoKaFxaf7HIlCD/2oz+KCH6GExeljXTm877Kn1kOzcx47bY6myjLz2DmpAzGGe5BhnaE/On3AAAgAElEQVTeHUujqcPtkFjJJ+EjzJZR+QGZA2WcAIUitCq5CNw/3MyrjLsz7oR7ZeOs6gri2LXuJ+JjnX+TzwaM+eFYmFkZG6va2ABIaEjOb3H5SyY3qx/enPMx+c+ms7b7ihSeR1FWauAnDGByAzHuWV5Xk/1oApDiyDkY8julC9GUd+eGvszVtuNABhA4j524AovJTHA6JpWrke+uBB15r6Uiks5E/tkVWVqRWcwIceJB/s/BS1HZ0mjrtAlNOhmS1e/D8c0GZQvZo3aemjCu5JQNv+8jg9fSD4RNAe24ZwDEd5xN6TwuxSHy78r1fB8ZGHYAAYGSDZ4DTjogYul4MQykw7A9ejnuxR9YmhZcsXEM15+KjQsfi52Ht+PwAGqHIH8D+oVrdAMB0+GhIUI5XilAUpSxXGFkxlYBzHCEagfI6YCEubnieD8uTD4dV2Y/FoMumn06AMh3lXMyq2OGq1WoSbsQcBU1iKtNn+vcQNh60LsXW+QrvB4HXRDpmyizQAvBgXCvjMJx8nWshCSZY6uyEdaCSgkyyCKtq8oumCOz5CDz28YhoGFlg6dsiNRIZLj3BBIV/eG1+Lmf+1fjt//pa/HGm78fs7infZS8hpzPeHVQREM22OvX8tywb93BWmxcuBr/zl/7D+MPvzKIX/qFfxyHK78SswC0LCuAQCqcszJxqj32espkxLKKQ1v54e9rQIDqJeYbSLmE4RYt5ORA2HEiGqFWC6ocsZx/VplYcTkp2Gk+z3df5q+lTt0clysGgUFK+CZJnsFCVlAS229YaHmktG12VkszTBN1cyxzr+zAZ0JQmI1069uWSZNAiPqVqHL4hR/4sXjjjTfi/r3bhpABHogGootcBothlISf7o39OayGB+GHyg3BFDXfJW2kEy6agumA2znNiksJuBHDVSlfVYCSg7iQ4WGAZWgXpYFb+Lfts/telUDjifhc1f7XaV1RE2X0+bXkZzlJ8jgqqJhjvUGA9I5E1e72/aAPlBW43LseVQVZtgZL9aOd8w1XKqsbtCPLIZ6lAlKgk6nAifedfdRqZa3leyy/JVRAnsiL8unPlFkHqe6p+OwPfyHu3b0Vb3z7q7XcvBTTdoJFO8mpPNUAPplfDkYrNIuHB2eENz2Zy558lrmsjRfvWQKQhG+chPE9KQA5qfpkR21RT7qUWIsn6oXdzr3F8l77TG3p8LSxPGkuL3yeKlmluoMSfMKOqPvfOI9wbLjZAP6QilYVHoGGYBQkKNrYdijnupBmJhMZ01oOfzH+3Rh2r8bKygo7C5NfkqRAOjrcArQJ056n85/qThXawu/ito29FywvK0fYANMhMxGM/6zynSWTm5ClspFWB5YVgMyS8PwJB2vlSPOz2oRQ15Fzj8QD+BCU353DmrebvoKqWump2ST3wPYs8OecK/MwrOq41PfJWVc4KTlgvi/LDycjYGFrJ5RMpHcHfM08zGZ/nB94CYkPL99pAjifQysgiYUpDZrEdR1YOR+ZTWqI701FSdl1BY+qgrUVMjkDqu5F9Hpr7onheZgSzVldmM5ie/hKPFj5RsGI62ZmMVi9GhcvvRDbD9+N/V0FIDjpcLRKB39j/UJsbd0z70XZsd7sKCZUWBKMC/sNGntOD3dNyO3EhUs3YndnSypelPnsxeHeA0pbb6w9F2u7n4+NyScV1BZnzNVZPy97DyRc0ZW00qyDJHSsXcxZb5pQr+rciS3AqzqvxWH3YRN8qz9JQmPwnKxsmczOVYAqESGbQ1cZkFRTQ68iec17RbVBHeKzMSedeqKjVgR3QVMuKIohgEUVuFljzIyncgzX0DQuXfpM/Pf/3X8T/9V//o/i5Vf/Ucx6r4m/QflZ9QAqc7BUxrLqk7jufgxXLsaLT/9ovPPdUWxD4XD0T2PKRn3JzbAty3OUjOgyx+y4Yc5eE/mbwepFzqkJglL+NNUGTbJGOanh/GSaoFRAksOSjTOTcJsJlFwvaeMAQVNAQrWt/gplQKVqtrxXQmk0yH2h9otSdROBACpFhvN1gHC4HLt7O7XTuXkgPM/siL/H9Xb31USPsEsuVTfwpGx7JphajpdtRMlV2MHNymyTnBNvRPsVK+LknGDudYQuEEq8SLuzu3mTAEkEwNz+zaqzyeaWvm9hXrJTjeJW3pdhpMoXGCZqm5XVwMyfap2lclcNPuTi2bZz/XrfbZOYOblO8UnqV87YI0QvZsn8zGl7AhQpqweJ9ln0R067x9b3bXNXbbXvcQIP3ktTPUkbmkENKls0474obAivadQD3Y4k32cldn4OlmCzrc7PqWUtd9pUAXmSAUjiyJaVgbzoonslnrr+w/E3/tO/Fv/wF/9u/Pr/+b/NyZYuv9V/Dj5NJ+kskKYP8k7O6ITL/mvTBAGf2ceGZ3HueWGCW4EatKX7MxiHY5hS99GgoaamO7JxKV/pLDlL1xI/aDGt+WwF9lXGvhpSOTJJpr0Qnc40pke7wtMap58KSiK7u1EYlWbc2dVwLGG75ZQoi6OxJayKErF2KKk+JG1tuLGXuz8UN+LPCVJMhz9leOVoaHMQbyPVhgSbspPPYKbJVmQWyKFLgqOELc6AhlGK+SI2JHwed0JmLAEhAzsEqYiBm2RpVhsm+4vYMZV/4AAiN4eWm1SMazcuXb4WK6NRvPPOW3Y4DHNwAKEGbBmA1BBMF0slo8orqS5MzWgrGNG/FTSkgW0dnvpetKHWLGT1ixKigKxXhCocEJJYUgVhoCopUfbh4DPnZtruKOm8WbKmLXPPBVJwIIzDzTXtoI/chpxUnJsKYI7DFJPfY9gRHXxIAiPQTSiZlHwyAN3tvxN3V37X87nqvcORAXyt14cM9XZMj9CteWA4EJrideOp69fj9r37cbCXhHUFuMi2Ew5hKCEqT9m/R9wI4eVX1y/GxsVn2Al6b/u9mE72YnV1I/YP9mN1+mxcnXwxVuMmHTnh+k1E5TSWIpign3aR4NhwfDsBad5edxAH3Xtx++j3Yq/7aoz7D3Suwkeq+0wmG8gvAD8kZZSTL+bms+r87kakhq3weWYzihlAcQzKThLSqGpmXEc98QBI5GdwBg951RVfQaG4VpFdd7IA53n6mR+IG1d+JL79h/uxP/69GHe/HTG+F4EAiFyEbEzYOExsHgxHbxCzI3cZ55xdi4iLFCPoxF1WBfNaZTQaZwLXX1tdjZ0dS8+fsDULPlvXG/492rjEtTE+bJS+Ttrak/zd+hKLCc6iRJgBuDkrWfHxuUkyT36SbTNtGD5fxkN17405ydGm83n2XREHChBCrAusKyA6LPuLAITOnnhvoxEC/1kcQh2OyA8TwxkzSb5d9iJtBp5pXrCG3zNfos6l9JPTaRaPo1boARcHggAcCQg0dCntzhpd+ms5TRi0GJqV85GVPYu+4FKYs1D4AgwzM+WFw6JjlbCrNmWeM5nqWrkpWngjm3LaWaYAjJMAZYqkraRYBt7fk4QHPkEf80yJeO9JrJwYtsWeOgvQrRM5vkvut4yPx/YkfzyrNfSrFq5X1KscZOX+2VaEFy+d5zgpkX3C0H6EECzDAjAgvZvx8Rt/Nn7wxz8Tv/Lr/2vce//lBcLdE5wI34tTLQsAOv1Y37wSn/3cF+O111+L99/61onPzEwYiYhoivdkFbNyOFrcY3/lEg2iNoWmq+Z5xi4VYEzartmM85yk3J0N5kIZsB1XO1/cTFmSPqFkuPTyMMjODmVZFz0/sBmlTWwdzEUH0Q62Mk1yNrnpF2KwIVmTqeBadtKpZkVd94qDhfb+J3t/k9KVDDi8AbVZKfIVMgvF7JsyQsCS0MgD0kHCbNVKF8nc+MxSFVFQUzP4nRgMVmLz0vXYfng3DiABCknWElRU+dsaYDgN127axdguUrPbUm8GKNg4vDkVSJjJ84pmFGyVrJwCMF0/nZlU1aqfpdbV2YKOvK8286kziPPirHVW5BgMnbQO5zO4WLtwWOHUyknJIKSFsOVYGALh5yb51BluBfGW6lQYpXErDo2fnVUN9G7osXfHweEuHWUNlytU/HsDh+DjZbDlMbezcNS5H7fXfidmg0N2QheHAc0W4WOhyqHrMmDhRmVschdStVDJAZRwIow5eARuXEWZ1k43VlYApTqkTGc6YaoQQEGrG5/81I/ELA7j1Ve+UTt7zwCLdtVmPI1rB38y1uMTgWaWUMIit8brT/wqQzJ4TfHI9uNOPOx+I2JzN/ane3E03okJuBNMbmAd1eP4hDYE/QGgOkel4V+aEz3/vhyzlOvmUMrhZGUDAQsqHb1RDEbrlfeDVVj6YjlgQmIl+1Ak/jrP5yCPFRkS4El6ic7sSnQGUq6azVD9SCgXKkFS++JP9nFI0jODPycuKCiABOnIMxy2EYpcU1W/sqpb5iBw+Hjn89TNZWa23+vHzadvxttvv6OqzmKx49hBi8H6UuNdPuT8yqq1Qqvo0OnPoH1BEatwcJxzLZWH2myQQVOozwohXGnnjjl2UijjXEv54lSZ5PWV6FJ1Je0NkjpuKkpYm1SuqFAF4rETXMlbULPb1sG2LSxNadPma2BlG7w+MTYJaZoJbscKXH/ISiCqP/MQw1p1ULUUIgrJS9OQc431VkXc57pSJZF8WDc2lZJajo34Q7qPEwKFxT091647dZdKSV7fa8DWOm/suNTv4tQ5SwL09Ol2jHR//BLnqa404/2o67a/p6+T+3qranbKSdpgqFQyFqp+LW8j51xWM8ilmufTzV0t90n3q5qfswv3lRySAmv+qEjo7X10VqMfz0d3CGLSWzGbwfGxdVqE4Zzn5Xwvv9tGiekcZzYBi6rbi2eeeTG+7/M/FL/7278ZD+7emjcA7b2n0TuXU20n44wBy3Li1SP6GuQ9nqE6s6j9/UgjNLfIlizO85QyT5oHSWBG8JHckkYysBIbm+s3kAM8k0r3u+ID0EhCjSTJfJ7GTXk4Kzfa5d2Vnios7k4bnbjR/dm41PkhByBYB1aKYhWCzHxVf+B8pCPOOWapRsNBCkzLmW2FAzjGFYACmUrsfzfWLlyOK5evx7vv3orDg4dFFjKzsdllXQ0Sm5/i3LawKSkhCUaRJVptiFVoog1K2r9nVcDEVzKG2xJ48j58PgOudAb/rlQ6ONi+WVdCivPTBBhzHpGrJValkgPaic3Ni3yeBw/ACSgLwH9pyPf8JOVbjVUmHEo/KaRA5x2uknkCzOLzC0uEHuhFJsa6CSLmnBIFJnS/smqXV3VWvwYb4tcQ4lcqLe5CPp3EUedh3B79k5gO9oqUrHq5qFo27Pepg4+MvkiwyOojmB6SA/KJFz7G773y6mtN5abHJoTiiFiJjfcJJ0a9J7RGcF+duHL1KUrUoh+GejeowimOlSs14/3Y6H0+Lk/+eKx1ntHIzyL6Q6zN7CHRicPOnXjQ/Xrsdt6MA/IaZtFHljpGsbJ2mVWa2XQ/pqwONsguj42qXAoigVVHz5Yxstd4g6zEan5yfJnETPnq9p2h5DTiddlQFFei819VpiTLKq5I23WYsAl/tzPYiG6vw6CAfDT0PRmsxGA4igM0PCRsoknC8Bm6hDrC6R2jOz0GCU3vELgR138kLgBtBOYQ7Fuf8+n61Wvso3K4V+c9Psf1Dg/NnTjD/sRq4Blk56Uk1gTJJ0YrrVLiPD9EkCO8S68xBnK2dZTXbasxUqEj5MmyuGV5Yyy5RtyZ3PNQ6zuhN0ooKE/iYI5wPPNO0kKkQpod6KLiZkid7AzuGwEDkmm4L1S81WdDFY8GCkMoGCrjiwkR961xEMQeDOV5ETiM9I4RPCCwMZ+R795wG1QfDw/2YsK90ZWbRh4fe99gdTOO9raYrJPqoirE5R5n4EemSqQD+VQGTVvYiLgY0NsUim0nvIdwDCqjqiZkl8G120Thog/wQQMQQhRSCe0EB+Ms3znJN/EeUBAbJ32PCcfDCCaDmgp6qZLkPtqcIBNhmbjM5F4LPSy2y2IWDdJByauW99n4miVRWF6ukRUND6Rsm20SLJNE34sAhDeEAUSGxWSqZZCt017WH6XfUV1EHUXnsJCYIMbbCZohbCYkGI8bkA/4QFaOOjNRu0zGFlNtgllOqtMW9Em3eyw48YI4KWhp+3h4Iy8l4PRPG4c+IVMFPlVwmo/IKLi/QY47NztsjAxGWtKUDGANoNKZluoZMq7o68CMLmVA0Zn4wJtZErG1OVQyrDP8UOdhF3VkLG1IYhbD/uV4cfbXJW1aHFlxObIiIkdI9QFtjIkd7qk5nFWdZJQ8cHRq5ZCxgmLpXM1JNx0jvhxkTjg/kIZMnfiW+G0VMgchSrJJylhvtzV6ucm3UILWcT8pDUpv20HYPDGzcjIUTIjgm1dWpaA8c8YBHiNjWspsFVTJ76ds0GUbnJvVuMLVK1cJn9l6uNX8Ts/A/ittcOV+KWouOKPDmXtEtzdkRrrA83LDccUlN9p2A1KQmk3ttNkXqcqSVW0rbzmGTTIn52ERC9B3KjysYuXf7/1y7A/vCEKWvSwwtw1/vHjhYmzv7MQYv8OzFSdNTgikbzFjSydrZ94JUym4Y8jzIpCRA01IFhP6szg63BVpOhVfPJ5aEnbECBtR1aXfHcaFo0/FlcmfiG53FINuL3am78RW/5tx0H879iZ4FkUWE0h0ugt2F3K015+Ng73D2Nl+Nybjvej18UVV5lLhCo4zgicjuGJtdZ08FZ5neig5dQRmq+u8f1UQ054mpyc5StbRd7AhMnpCrHLzbrPlnsj8Aw7k0P1ZkDFXvwgQ2zHX2PANwU1mN7nWFXj86A//SLx/+w47UzNocbMzQudwHCR8MV/h/E4nMVzBs0zi8qUrcef2O1IuWvqzxNFZ9r2zQlHS7qUt4XGL4+ELFOc7IbRKsICXiTEdH8E+NxwQGs5MjtSbFN8C56j9QkqAAUiv+zsxKDDMN8ns/B2r2Y1ct6x+vkwnGBf2pZJzMfSlNAHUOxac1oFUNvCjn5lVYPduYXWl8t/mAjjCBdWdvRWXKCqMGdimU+7ge2X9IpsNTiiZjerdQdE3xDBh7gxXNuLoYIciAKVHx5xJtwJVG2T4OeZ6eoBUniIoDayqvJ3WsXXiMNM99TvF2Lti/gF9qLl97IOe6zGORyUbzXNLP5R2YJNX6YB3KQKhgXS1l89kYCY/kpvavP9U2CsKfCUAyencBt74LPueNRX+9MVoH+dlnHmWhEBadl5b4EcWgCyoYOUAZZnn0fXZx3ijH8IhyxzpdP6ZrTrBES4Y+JMcsLPf64mycWeoTMxfxZsIKzR2PBEkZTZ2DnqEjL8I1Me4FmWOog9An42y5FXM64TrazVqL8+R2dilWeBGR7oNRPJBzprZaAKdLBvn7dQKhtW2cjO0kU/FjdIki3CzEfHvCcUQhr7B5fvv7CAOByy68bnPfyFWVjfjd37nK8ogjffUAKrTj491/lKsTj9WggU548KGzgUllqKl6SVkQ4EAYR9dBBKS/7x0+XLs7+3F7s59g7pcdcnN2JndIlfL+WkCc3Gi8sWaeMbP7eRSirTNwhmuldmq1ujxNFnNqETx9m9w5msAghCjVjByUy/wKtqK2jwx55UqCfifg5K8fWfRwSWALCzVlJJgb8c8eSJ1k3PPC+6ny+ADGgeMOdZFKjTh+gxA2NDU6kEmgAsvrcAsSevZt0VrAQ5Rclwc3JU5rxHSM+ZmUCErOqP/zS7w4kHIUapNMkcrG5LF5TMp24Vg+s7wK7ENIvNsFn133p20kMxORH+wGhOqv6Xai7PETrQkAVYQP6kcqig0iEGvo74cqFT0IiYzVBSwfgxHnE5icrCt+Ux76r4ZSTtCJtgS9jgGncMhITw+2ImVzo1Y6zwfu5034rAj7gnGExwMMbyS5ihO1mi0GV/+qT8bX/vaS/H6a19npYUByEzHMAjh4E3I4RizI7w4JFRfouM3LRDZ3hD8jE5MUGUodikD3RbaAvL9pl7f5EiORqu1n2WY3AvbJBFhUTMGCOPDfc2t3ijW1i7ExvpG3Lv7jgI/VADI1UGiZBwvfPyT8WBrO3Z2tlkhwncmBzvm32hMr19/Nu4+uMegsI+KyRhO6IRN0cTZOf1nrtptB1sZfVdDz7u3J+n7hKQk3gnm1SHmJyVP1dgP0EcEznPBNQ1lKvWYN1iqLbV5X0rKMsjPPk+dXqyuX2bzzHfefjM6VI0zh4/VOyRPRfYuDQppl53gKPCrOn7zvBhDdrhtuEps6fLWNyy5hlJFaZJi6dy3vAEEIFwvtao6R7SnTXPFKSvphPVJqEKwyZky7aU3SRNY8VYtxrLY8yz3/Ll9OeW/s9Fh9ktzhbEkvWweS93YXJYFnoqsYLV9peJO27hE7fK8ftF5v/+oBbL4+1OaGpYeVUvPmRW4xaC28TuWHZd9RAq8+AQfFPuT4XNZ+Z2zZ03Sq3LmarKT8+W0H9gD7AmEdmZfrI8qAMmI9p/hSgfJktDwz6zQWZ3f807Qsol5ojxOJeJxr9kcVzYWkqlHJEyiURUxwEvuic60y8nHft+UaluHbhGqVR9d2PbE0bekuvnApWIn5jIszvyWPhcLwUsa5JZrocoHyHoiBy4qgfDe8rkZqBlGxc2jGnVJIGpzQ9ZobW0j9vd24ge/+GPxne9+N+7evc1OstpzoCu/EqvTm/Hc7N8okI9a3kbA5+w3yvIMQPI+VNlIeJOFP+l83rz5fNy+/RadzeQhtIpLguG4cRTPl5kMYEwLdd0GPUmJVtFJkmprkOacjKb6QfukqtL8T+Wr4Npyr/M4fV9H5P8Xg47m84w85q5Vjwdx+vKVm3H92vX41svfbLrNw1lZhIfpLpHxXF1dZw8ONEibD0IMD3Ngg/GOWT8uXrwY9+69L44NM/41OyTei2E7JoyrkpWZQEEuIL2IDG6VQnYmXZNP45FyuyUTjM8ySMzAKbOfSUidxXAwisFgFNvb9wp5FPP9Tv93Yrv/7cITGaL3CAK1Q1d9aLPbzG4+G/wxd47m5uON0WTnwj2YTmNldY1rAJ91LX+M5qzf96nPxsOHD+KV114px4O3nMR0Qp4d3KNynOv2qRvPxnu336Pjp2aPqiqzR4EhaiVhwPep+0cyAOdeX99kR2xUqfqDXhweSIpY7z6dKwQbPQYlzIBbOpmytpnh6/Zj1O/GwYGTLp7ka5tX4mh/d77pLN7vaJNjzwz17MjE4BUpvhE2k0FkI/CQvUY8LrzPDiSP1+NofMSACAEJ5xdtzgrHTLZP/YguX7ke6xub8dZbaDZ4oOrL5JCQqp/40z8dv/WV34yHO1t2DAB5k9Q4JJrP80PHFs9QmuItHN1WROaqIwsO5aK9yO8iQDavjkIKlOG1Q2sFKQUEcJ7dXHBJAKSGsHLQRU4v5XY2DlTVqx+Xrj0fH3vuufjaH/yOGvD5RybNEC3eQoqLoGI58NlgrJdkgh1IaK7axDb3kffGfiPMFies0LK3pVdSVjrTwdfNZRPBlj+hrUvBfkby+PvHn38xXnv9FcHkSgbH8DJyRlY5T6Wm6Mpp8h0zMCgVjNbGu0adAjIleLJ8btr3DICULTk+1bL60UDO5nyBll/SJhnnkqfLEqGL29EZviPjcL5qyzIf8aT7fNRCs+Ie1tZ8x3ShJY6R1086XwYZWQmTYdR+lcIB9PVSQCGDDPgqSCokUsb7G+GoTkoR3pcJvsUx/iMFwXrUaP8R/n0T5S86vX+E7/rxb+0sC6bNfCxUTtoMxWLwQBKnsyjCvBrH7EaPdOagntP22ZA1TU+xZoTPGKgd46ckD8RdilsVK+FbRTZkdig7tvpaBZ/awB8SE8tNnDuMnUNIN05gaOFIuXsyA4gRv/fs9M/HeudTztnmzmTMuRVLOMzGzsslNQCKDskqnY6DQ6iy2KATrlKhYdlPhFwEGnVjPuV6NRtmyiZacpbPmx2kcc9J8HTQUGQ7s+FoViHaTaWpZhWnQPeZAUjdwhRwyH43zi/vWQoo+rytlOQUVy/r7I5OeVbwFDjPFGwJ+aPMeDGoub8wgdnqzPs7PTXLm5RKBhz/Lpu5Ich54fnn4zvf+aYw2skfyHHFHEvlsozJyMdA1UO1CzT1A0l7Z3fHjuBMJXlyjLLapCy+dPnxEAiEcUI73g5otFEq89sH3p/FNIsVcPmgetON7d6b8X73V9VIs/khjjszWpk540aFsTSpFE74YgAC6A/gGcOVWF+/HOPpmJwBys4iaDdkDUEbhuP69RvxYGsr9vf3CXE6ONiLsW0ASNewr8Sk836T74InR5d1BA2CdE1nwtFLOldZb6rPcc5qHep4JQ6QKYcTjqz5ysoodnbA63KQ4qwvzp39D7LqtLZxMfZ2tmPGjuPzDlM2JZwxyBIMplTaWPpZUTUU983xUPYc6kmAPaGyURTtnJgogg1Qe8rAlVyycVy5/lxsbW+RiE3RA8L10IRRY0NyPCB0g3XxafIn+4zg35Y8JicJz4+5Rm4ryOa4n+YZl8GpFkilc4npx99xFo5s7yGrGSkTPF/dKAd67pMwjUCkTXxSsQw2WHLP4sYMg01EIQ1OWBSEP8Dn8LqbYj0dFEJ/B/1z8PsMdtq+CO4/oqoK7l02qyZY0qbBfihIIoeHZkdVxVSZYv8Yqmo52QW7xyqd7iuTZFJbNByTjmOt7ijTlb1LLF1NWN9aXFhfi62tu3MKemqIK05ZwqHVfFDohxKclmC5CTwW9su5JN5CULAIO82E3jEnP5OXyQexPSoMPK9bJSvnK44nIlLOG0icYS5jvDB2pcnsSf5IqmO2ipmPOn9CWE+SjM7jl63RkjQ1yoVBLea8+UoZvBB2BztRq3E2pvXuUoiEY53yvrAbtapBu3YSPyx7oxh6+OFAsJ5wZUARb0M+e9TL+ih//yFM5Efe/mNec16a75FX+UBfkHGhx9LAXYrnVeFKmXV0xqxmmhcI8XMBDk2vXDtKViK7rE61Z/ppz9dyvs8AACAASURBVEWn23KRtF81e5/jlXhiZff8kxUP4xol86iKAo00HB1s/GPAMuSwCw4DPDw2ReFJoMY1nYi82I+N+Hj8fHRngi5U/ofUTVTBUPmZd5kZXzaqm7LzLnTojw6A3fXGSYiCsxvl5qX4o87QWf1AdsvP1u3Rqbt48SqbV4HzUuUgLUWcGS1mAfPEmUX0vykp6AxlQyTk8ONJ8pmKypQrH9mHRG+4DPixYKQEH5pnGZLogAxOfE537JYka7HW/mZHpFxUfug0aH5VvoWy4gN0OZ7OYkz1pxoQpGpMCgXwpKX60UwYZ/tU9Wg4PfRPhCU/3mBrOT+FQZPTp1CfQiZcVaOOqigkFWZwmIFfzUAh8Bn37sXb/V+KKThEmYmkypIcsDnlk4b0Se4G4EiEaHmcW9wv5XHRawG8AlWDcD10R89EQgYJIEmLpNyNK5evxN37d6mYpF44jZyoKxNIAKBPCJs9cg5lCK53lKRekOMBQxEWXs4qAhC+Gsf2hM2VyVidqKtXr8Xu3m7s7aZSVyZF1IGcAWZyYMrrBUdsJGIyM4wIdFDVsOMPSFl/RMee44EMvPlMRcUPmeZSCLDTSCgaxtFNBlO5CXK7fBZBPwcDzN9xTLDmUtGmrbQVu+bz0iGHvKo6eA9X1uJg7+HpaoKP4HPME8nbZVaz3nOqcFymrdRno/BX1hBuswoLFKf/TIbeDj0Chy5U1jQPRFTHFEcQCElZOGLoEwPeFhzvGjimDcA40YYTnicCu+BXsON22lKdiuMuNTEFD7LZmnjzNi3tG+dMKmFRZSrnI+yrKyXgpSQ8lucyFxAJOpzY8vGVZ+bJxIWicZ7njbhqX24p+VXUhG+SPJkBtwx+63+0z7PE4WYVJvt35F5vWevCn3OwxNuw+lUu0hKU8BFSJbCxqRyP6lcUXslp88MqX4WXdta5dOL39H77w9VYW1lVQPdEfnI/tdEqDr9PXuz7goxuu3aWIY4w15j8yESuk1WsgBhWi3PjO/gP64QcqlTOwu+y1xB4tEZSsN/N8f311FfxgTkgS7gNywiVJ95E7gYnfaEEMxzVJ/Jav+cnedQzP+oGHzsA8QI+KTJfdt3HDSaR2RusRrczjCNAOVK5Z875FwSpkM7TO1i8j2KMm8oHvzOItYs3YzTaiPt33ojZ1Eovx45vmgbNkfXTA6+dTSv0qjokVUUoVaeU+U71EO9qVsPJbrKGrZR37U2Iqz7lEg1VwObIDMdRbMQn45n4171pJf8jpXObNWBsNtSFxF+wQhbL4nKAsVnxeexsVIUdK2tlU0E9gJ1uZdNRTbl05Vrcuf1ejMd7bm7YlgjSODrAaN9RYx/rRtq+lNyQrXhV1nVrSPX3ktHWv+TYJcSJt+OsOn+f59UzyLfElpTZR7oZJYBr3nCB3TAYpURzDUQ1Og6IW+Nexs2hj8n/85j4lidTvEsNBjOTlRRfg5pH2DmRCPy8CDiGJo4qazkYrsUR4EpWSSvQohR5gNjybCve6f1iHMV9ZuZZ3UNlgNCcphEdowBk0ivECk4CxRSORIYGrAuBmciTYzYZXF29wGBYij1yvtCsEOMIKBUqD0cHUpPLHiAguB7sb8sxTPlOvnbwHyz96z4WVNaaoqohlSX0MaKU+HjMTDYCD4qCNB3eywx05a8EJ5y7NeFx6cr12NneIqwppUipdgd403CNSwUBEJv+lfdgDD0zlIntb3hh7OMx4X1KjEDwzDEDR+Pt200fN8uNHxs8AhsLmjDJoplbEnN0DHwtOilNs9NcE/nweM/9ldrvyRWhrNppvB61AS35PZMNcvjl7zZqUBwjc5t4/w2WnT1UHCAsntYKbHRUEYSw4rCkb8Gy2+XawjggcHPCgMcKkqYEQ12bdJTTqWewkD0s8nvu4Ecn3uNbJxTPKXnadJLBgVqpaym5k9xyBKMsvBPabnEBC5TFKlgqR1k9caZeMspdYJStRlegVTp3SZzk3sPKPQJNrSt+i/K/4Ok08MoUL+H2gUqHq0OsnlT5dsGUl8jeex1pWJpqxALnQX22UDkexRGSAFyn6klE3pgVuorCViIU5varJqjTYpCVtlrk6TO4UY96jKl+7JDH9MceeenFgH/Rb8wqA23OkkX7KD+Tdtm9oJjw8XpwXyO+EMz1JI0j6UGbl6iJrLLLRqvKljzHTMIt2fdbW/RkApCcAM4KtI3RThrlD/rSEmO9rInQI9/sY3xhLgP/QQOhJrJ9jFt57EOaLOZjn+MMBypTYbw1NcdTnx7GFOU5TXzmLoshTr7HKWPbBEMKcrsx3Lgavc4g9nfvcaMpjZFslGiQnG1WBgiVibWYHe7UDSgddN60DLwMffYXqPO7bBquAGRWPrN/LUQr+ScZ1KRyFtVFmAWVvKcWLzDXaAQW8dTs52Kz8wUrQjWOMPsdlNXrTdl4df4Cz6pOuoX0nRkoeU2GUVlWL42WiY+A+ShJJ04BxoqKRMyKZBbNRmtOhYODneWUJvuf3YmXTZrc0FoHPTtbp86VnGs4lYXRgZ4KyPAfQNI0HRs9ew0u8u/IaoJYXM3zQgjQ3JhgUJUYX+dhzbw1m2puts56ZhdueYa1Y69z7gsckuYuskM57bVx6aXTersWqqqPsN0pn6nPlU3XEwAOlkpO8gUKfZ0DMYmDeL/3j2Nn+t3iDNHJ90ZWSLh2cpmBJe9BpFuqWqnUR8I6eAT7u9uEEcGp7w7XYmX1Ant9IDihWtRsxsoMfgBRwLxHZ3FWNMyzuHnzuXjrrded7Td2ng54QmWSOKt5oqGWAzUYoTpVG58RYtbpkMODe0bVBPdycLBNWBZhbSbug3hd5HU55HJualUoO5tHDIerhIjxWqiCeMxLIFKUXhCMtVUyB6meH1md6q9s6l4yK2/4DWBUh+BvGX7D7DiuBecsYUOsxtRmkiTuo9KE9UGCtt877ikDyGMS7w3cYjFYOYOtL1/J7H4+c5st1ZvSvXIOmTvhOVQyq6VCYQK7FfxqkG77lLC/wgtpYaS6o9HKenzms1+Mt95+Pd57+9XogMtSHLIMRKrjesyBSw6NUxjDIaqKDjwVRvuZUEnux3C0Fodovgm7CW4PEkNw2PC+2KgQ7x/JEq9p7kuev6xSrxhCqCQL+nTgGjwHxo4VfkCRs3+V1QAB4WIFpia+ABv06vB1HTxln5msztJuJLdD6xnJhcKBsoRwJhCymkGT0kClj8Ge8n2Xqk/DmyhVSiRKJIpQbFkbAHJsJD1fEoAL87El+8+pjy5LsC7hkpxnen9o3z3VDz7FTyySwN6TlkGz5irgTngV96ERMmkr+oR+Yk553y8PjgqbuVLJFeEkMwIiOYgtvDMTDRmYLPqfnAtPmITeHV2Nbmcc432okXyIPyeVn3LyPVYa5/T7pYY8ccHLiWVP5GkfIzA7Rpg+4UZO7cVx0jELZOyTSON1ngqKQKObBr+JxCmzyQ23cj10rDN85x1EZ47UFdXX9DlqhjAVvGDU3ECp0VKfk1LNwAIygcgSwYHB36Gfj5oCF6ugAknySyNZsq1l7qkJmooeaEo4EK6YXajlgEN3PzP7if/udgbx/OSvxKBzxWKvwsDretrAyPwoSk76zKhg95jw5pobHTdrQ3xafkPpKZHOLjZUl1qzvJ54akK9bBQzI1v2ljYAMem3KHbNooOMNKsS6Shnl/cGBZNwHs8HAYpaKUlIbW6wOrOzfV/ZbdczFHzktqvNWRyShCo9YmLR6RdvZXVtPfaQvaeyjjD1B8CGz1Vg81pGInMeWqapBMrGyOZmURzSDBaFtdd5FVQw6CP5d7EJJ5StBLMRV2qJDXJFJbOkVXxAAR3dpu5+PBj+TtyfvRyBylZm8OHgYt3a6ehMjyTFywx5VdESd+T/I+9NfyW7zzOxt/blbr13c6dFSaREarGs8SJ7IEtj2YFteDDIZBLkgwNkkgGCBIiTGQQJ5kv+gHzIDOZDJrFjBHEQ5EuCZGw5sj2yHduybEsxKVESRUoURYnNpde731tVtyp4nud9f+d3zj213O6mICMFkN1976lTp875Le/yLOKbQMWt2d3kvKsSqPFzPAIoZ6GLNRkhKEMFF2NQiTQCJWCmlcs1bWNt3bZ37iaHdFbbEoTAK3zOmyB0KAs0lNyoE4BgBJ0RJBZHh4KJISHqdODefcfarRnV0NQ9A/xoYMdHLitKOMiEyRJVwKKy5xVxzkFXv+PYCzNGQN86IJM3bFo1eYuAmzAGjBFXgOms2dr6lh0coOtzzOsDhOrxJ95nDz10zb7wZ593JaKmdQfnWBs52ruj9QfjBklFCgLw3aduBtmyw71tVb0jUeaxCm61HmUVzzlTA4nleIIHVUNEX7mYFdAjV6CC8h95Ddn4jY6Cy+GCjkQrijTforo7v3xQ/Qoo9mxsXrLRaN8O9+9ojEV11gs+81eE4js/88yH7OaNt2xn75Dcrwn4dfQOQRcE323CNf3K1YcpLhLKZpxxTPyQpAZ5G7cfUDCMAe98RQIBgz+IAqB7x7kx4jiCwlqrDfW5Cf8d00HB98wa7aHUFLmuijOH5EAwYPeqgp8UXddbHlxqL+B8H8H7ybkkPp8S9NjltwkVTpLA+F4STZAUd6WTFA7svhbmHZYEecr3Tn64q4ZF98KLf8G5FA+LF5lEKPRPJU3ytMnWy7MgPM4ab6x6/D3EcQtPHdLkZ41rkz9I5exxfVG0yedjDDKMl1yyOb+vdfM39rEUUxRFs3nmhA88AbnyxI/b4d4t2731uhkcRX/gL2/NvQufy8rfKZzbg/wgPDBUtfL79m58n3s758LkI2AMTVSDBqzelTwP4jatMDGjCqNKTlFNPn2n0UpWlaRWnSKuqbVhjbZ7KlD7Ple5UuKTOjEIiHyxlSOtTNC0TjpxPEtSGPiPx3I89+Bc8pMKRHLMLf8OycgTScGimqVuv9rdeaWnZw/b47Nf9U146ko85S05Kt4xXqTo5Ju0J+hSyXIzJ2KIi6ItUxYWSTOeTlpwFBSnahirGV7FjeSfgVAkjl4JSVUs6cYLlqMP5aNP3Jas8zHLnc7rZXq9BaOAmBAEl6xVayZq1unvSirxuVnlWU9xzoTVz1Hh7vW6tre3X3QysqDx1JsjIeMv4rOiyrmgm4cgHAECIYiSTk5SuvR/yTtDOHXLut0+ITvk73BDCnKpxn/wrlI3JNvY45vfaT9vd9tfUQcyID502kYw7vu882Dw/HQLm5RolfysPpaSs80e5/rxoasnYePx9n2zu0bCNfkoUKgCbZxY+4KboXOhS6WklBwcBsph+qV7GkpUginqvgBvnQIuBGw+NyGnGz4m6CzQZZrO5BtKmjKFrOh0IEES/8dVXXA9mLudAYUBcL+hhOUl64xbEwZygtO0sAacjOUgngfPTFpk8BddCSaacEP3n4HDRfw7138vkvCZ6tnH2iOzwkgevBjgz4/O7N0hv+8JhADI70B1XefEyUISXHAcd1+ft4XNTTJC4UjFFSSUre6Aninj4/ANWTD2H+SW6V0hX6C1vkYgi+9HbpVz6kIamHCuHI6VX5Cr+fBHU3vmmQ/bjRtv2c2bN4o5BpVEl6RnManZ9/0DaxzWVGDsZXw4m+xle4A/B/qHCD6aOEUce5jH6mrh+SA5x3VCunk4GNjeNtTroNDlXDVKXfcBqExdO/6O5oUqoHHey71W3RQKN4SKpbrrIclLoQYIGNCZ3fmMsYY4j5AjDp02jkklpqVuSLqVvq9S2KUYCwn2lu0TRafQ35zFCIm3yg5GcDR1XKnwmhc7zzq+VohJznzK8Nya5wB/1hPOK7gvOk8YgOYSzbnKFR+e+xZh3SVnydcWrClOUsca3m4PbXSMvcd5cdw7sjnOvcg7sqnQ4cIH5LbVrwcPPAFpDx626XjPplQJqcEJnvXGn+F4qFp0h5uE/MDsbV7WVX/KFYPyBzFYs45AcS3YpNat0x/Y+BCqFG4Uh02EpMYzyr/NuW8MqLmpTiWzWPuquRepqjtnY3H9cF/xyola3bUvOF8hkVuYJBZBldZawSO8ml7ntEsVLVR1BzadNKw9HLCiKcdgBQiJfxKygpkbbwT3OYchFs/A+Ub1vVSZcXUoqhtl2FUGiFjE0Wo/OWKgJahTgellNZxfq22z8ZFdbP6sXWr8jJsPBu7Xq1UIvxqQCMVX8epmhmsuaoWCWBSE9uCxFOQ97TEh45d3VhD8wVsknJs9RE2JSCR+HiwzYOHWwKB1a+uC7e7e1fu52KFaWPRw8uRA91LqVb69ZAF9JBORakTSoetJalenkg51UHiPI7isjPfoJ/kFuoxrYYJWYIrzdnh1Dugei+yMhBldiqJCVz93a85R02FJgaxDjar5U9qEeQPD18MDD99gRM5u2W37kt1pfsmMXTc826YN+l3b3d1Xok15x0PVsZod63fb9thj77Gbd27bnTu3rd9Hhf5EkrdOtO70ztvJeFfrPeYR4I1hbjeTHwnOhfUM3Rt5NUyT2zK7ED6sEPhIGAHBEwIcVXLl9eCkR0C5On27evmKHR0f2Z07dwTjajUJo8KfKbgEJIz48hBk8GSbvJUB5XvH410bj9T9APmdc5SwGc0pPv/UbYJyjAj42lD1rPn94O4eMLXY2OOZuYwu3gcPi9G4cFjnuYPEzE3cuQHR6aFh4USmp+FWHFApql6FMpib1yHIxDyLNdFhN/hsJEBbm+dpJjk+gsSyy276LFq21UaHF+sqpJoZhE5GUt1DUBsGZxm3ov6c+Vxa+qmps6k1NYiwjHydL5C5qDOozzkwPsPZEdBz4tykv5Lud3SydRtwTxzS5CRzJDDJtDDUCAklRncD6wu6cVrf0FHTSi1TyyZEOALKy0QRHiZK/lMxm7AXl9xlkI3iiick1rRzFx+29z39IXv+r/7cRke3UoLFeU1ZXcx3jBuMY+3tsUcxuaCHDNZ3eLzIpZxzHe+ZoBPoRSp+91jLC6nVKAKW+CKVzkescWWiuJKGBhNzJFUhRqD7XIjiaBVP677zZIo92PcUvs33kgcUD1GFDnBQcrHu87VyV7Duc2pirjoOSMytKuSK3T1HSDABKO5ZGteRxKQtNkyHNXa5bkYinHG4Llx9yj72sU/ZF//0z2xv/2XxiEKoJNuvOc6AcAHknvdCCa54Rz+gBERtcHxYkCTv86Gu+vZmzza2HrUf+8Sn7duvfM3evv6KjfZuepFrhWrMgxrQK11vzQLc6Fmrd87W1i7bzp1XzU7gquv43JXOueJByxKJCOIqGWvObaj9pCSbKyx7nvFS+aaa7ORBbJoQebXan1l+HdGaDSWaBYsRKzioTEH6dta23sY5G42OrAEN/jGw1aGsojZutKyDzMZLIonRDdv4yIokMFfQULWoUK3Rxu5ZfywEXhVgpRuLCJyLk2Qhdx0vaGsDpQyqmV1u/IJdsI/L+yMpM/nERiuA3oAZjpswD1UlNQ9RaXf8OD8Gm4AvCh60pqU/KZf53E3dEZTrsIFlSbDMSLKhgI244RKgqBgjHkHyIjyy7hdgWJlqUSnpiPp7jIFIdmJbEsQqcUHSp+dSvUU3JLoDImLPKy5UZBvzge3PTR2gDMuv1Tz76h4AYiNzLgMq4VjIoZYVpN4km8n3V7obpyZU3Av/LJJG0ekrzMJ0P31DTxymDAvP34lEiuFx1HrL3mn8oY1m2wxmcS/hi/LwI4/bC89/mTAGbELYPEKidzAY0vAPsCjI5EqeE18NhlUI0Ft26eozdvfO92ziUI5wlQ6o0nCwQRjPFP5BHnQJOXFiHeDqJ7oXrVZDf5+d2Pr6Brs9d+7eEdw1vqcmJQPpjXVI9sKjRZ0gNk2g3OOVuMuXrtnd7W0bjXZdKUtV5+jqwQ0dClzj8SHhLeyMpAq5COxp487GOSrO+Hwl5RAsUDKixAqBv7q2kLBlgBVdMSZRmIcgHHulkDLGfWtQKhbQO1cf49dUIgVuARTNIDaRcNkOm5NzNiAogO2g8o3iSs1mj85HZyjSvndFdGxGGF1x+yjijaZtbJwnUR+KYYIMhrzdkpOlwGpxIhKKhFFsOnVWkpWRWHhnifcYY9sLV6njxDa1AvOWlMjg/6KEJKCbfi0krHswFzK91Q8OQjk/R91LtTQQdHlXgEtEk909LYDycwqeVTng9m4Mk0X/O/ckFKkwZIG9x/zH/93xPqv4h3KU+IkBWc070r5YhuGfMjDuWbp/Bd8x7dtpTwkIXb4mab8qxkL2u2oc5bCpQs43hHAy1EL1PZH4J57DqQfgCZYnoaV1u65Qu6C4TDK8DEbv53U6Pjob0X1VGL3WJL/3KYP1n3ER9Ngr4iuuI3FPKvtd1lEWzy7Ghc4PGO6laz9im5c+jDTYrn/3y7Z/+C2tMbnvEz8LRSOYLjeTbHpaE7gu1Be7H3gH5H4e4tz3rpAcNFrn7ZlnPmmf+Nmfsz/608/aG689b8f72y6D+q5c1T2ftH6wNa3ZXjNsjJPJXlFduedPqXnjsgw9fC6coFk+w4JJ7IFBUV2K4NfP4M8PlRCa3Dl2s6iaSJoSy+tguMnKZmCES8eStB6eDrHZlj8jrpmBAatNDn+QMr94GMS+N20IjPDRto2P7orgF3j8uE+ojrF9qTZ1Ir359xERV8R1VG2blCftswOnaqVUUdIxqEC5WRaruwxgCj+NaIUnzxNfaDYbz9m15t/VVwvVMLbrfQF2d3Le9SQpHMTjhhIUrikKUNmC50IW1aSK6WNyPy42Fipp+XNLAUHMS79ObIQXLl627bu3FRhGpdaregUAK3zO4/wVL49QivGkr+FmgRqB3m2IMecBnvKFchJD+Az8HkqJ0qJORho9cys2p+YEoUvyJWkisGy27NFHHicefHfndgF3iGolIXeFsVixifvjzTx3Co6DSPW6HTEekWgGJMo7HiXt9ZDpbNikcWDXO79tk+aBB8aCdqwNBySRb29vk/CKRK0IxJ3Twoo8qvwKjFg5RnLsyf9g44odHYCPE88bh2Eza7PDgvc1WwMbjfYyUrY2TGxWRYA+dcGDE+v1BwwKDo+UwCW4WYIHgDeSzSuOad0/cHb6g037mZ/+lP35F79g+/s3Ez48Kvghk62A+YS8vqSUFuZ03oHhOpTUZtp2+fJjtnewZ4cHO66opPEELw4p+MjXBedk0JWeibwmJOjgymeYf+2B9Toda3c6tr8LfkfWTcRVofMRld+QyMR3d4y/IFYde89TT9vtWzdse9s5NKnAEuujGym2Ora+cdH2dm+72tj9VH6LPUHBshtiJjDfss3L5+KpSm9U/9GpC1hc3vnwXAfJHuFUfh0pCXDvpaxrxrUHnigRoDOoR1IQ6z5iqJ7f/+gOFxA7jRX3/vDOUYiMSKkvJGxF7OZqSzdyr0Z7sJf2JXTBfT9zZ9kkHMJEpQ21tUm6ZiWkvr4x2dT3TmO5VMyKAkdFSjySG94LjFPnb6T9ToGqoJz6s3jlAiiLCjehJscNJkH/tN/MKQTXJCBc5l3tK+C06qCA1wIOXHQ1i2JOum6Hba8S1C88Zlm8lA/vamG3rsC6cDrMj6/SNXqMlBKK+EzOdcQ5YSYY+7vHAPHzKJxF94T7uccAIbmbdUnA97z26Htt6/x77dVXXrXR6HtmdmxWkqHnxlt0XHJ0T1wvizQu8Vu5B0UCkoLPHyxsatkStez3adDNNmx98H5rr7dtd//7djLecVWhMAWLhfjBQJmWXde9/b5a+by3syg2m/M9azogJYLZQs7F6euJtmxJStc3yNLR/rmJGB4uqvQ2c3hBo2Xt3prkPbMg51TQp5J67c0pKhGS9FNiI6lWbkDdNXIweoOL9vGf+kX70l/8nh3tXs+IcHThUlckSG+BKQ48bAQ/USXClTSBd19zkzNwLU5senS3rCriVdO48KQq4sog0aJW5bRJLLfuq9l66xl7GE7prHLAAyGHP0VF3jseaUP2BQibIzG0LveYzLVwne6szcUpkhqcp3gvNxJ+V1fPiup6JBix0NDbSL4OIasYwYGw93nwX/AJkAyiM+IN+wS5wOF0zfbARrMjOiQOx6okHXFEcVwkYr4hplETc22F7ujcaSjjqdhb+Q0AXer37egIWPgiqEbi3B+ss9o+Arm5lCzE5uMwPVY78+p0sS5EB00Jl4wMC2ZqtqHgbjeadmL79lb3s3bc2FECHQRaDxIjACPkKCpVXimGQZ5EN0as8Eudx2UYU4Dr10YoCJKNnjXbqOZ7R6/RoRw3Ev02OmI4XwaZpAlfA+Zd4E7sWYNdxzG5Cpubm7azu8cqewGNQby9ZlMUEZo9Jn6YRwz2vICAP/vgpozgEg55YCX7YWwYnRJK9RImA/5NQF80giB0AFNEdQo8SG8NSPKe0HU8Kno+fuJ+cIg7FAIBcO5NhG4HBQT8HrIC37I2qoYuG5wUoRxexWeCxCUpbsUIT31L8m6e+cCH7fbNm3bj9g2bgVtSV3HEdTW7XuRBYgXxAIzT+5kDMTli7AUkaN6kcY5F3jWoHppc5rEvjJRkkOuANVxyvwpKPZB2jp7GiFeyW8PkaUBIJOVElfiHfLo6F55QY4nrDMuGgQnTDtKTK54BQutBGkb+1uamffrvfMY+9/t/YAe7N0hIB58nKX2xE47xJ8gR7zWu7eRQWxgSIKp6FZArHauOZEB5010mhlWqbClBYFEK3xEEd6xHJ1T9UtFMwgfsXiKx6YDsjmcPM0aRy1PBywNuJGlB6g4oV9GFXCwWU8CnvQjpAWnicvq1lM/vHatiYywSl1JC5N0dh52Re1LpxIBnpttaI5wwZ0jO47bei2jPfURsc9+6vnXJRoc7NHRNtyg3REZCgG/NOcLMt4BIVU0BKQAh6KL2Zt/XQ72PibLEFdhd7QwJY6cXGOcA5oJLgScVvro91uMK8rBU8AovmpKke1LBisrbgyLNvBtPouacavVjUce9QdUAf5FaRC0J+gd0LmI7NgAAIABJREFUXat9TLaJzHtDdA8qalSrnX+FoxwfnuRrWWEA1KJn7W7XJsfbxWY2r4LBPTECQwWZ7QGw4bGBV9pvCTISrUR3GGeAVGBQ09Xnbdz8K7Gq3HO4kVeVK+1Jud2a9QYblEksYE/eHaFCCdQ8hJXF4swFyVU1xNsQ/CWq7EUVzStEVHvS52BDwSI4IQFdWHvFyMLA5sleeB0UFQ0Qv6CcAl38ICM6lGs2s7XWe+0h+3vWnCFw0b2LzVC3xRW3WHjKYD6RKHGdULCLTVktezfT8oRGaYArVEUFLKoi8dzIEWjZpctXbGd7l3KrEcREksBRQGUpBW/qwmiMUIkMf8JdmLewSCrC2VxwJlSmI2nxe+1kxOI98Yl+btZobtiBfd/O248KfpXn9XGfGCeCpFtXAa6rRoXJXai+ZHPX70vCivs9haINYVhQQONYgGdFyE7WwV98M+CzWx4U6oi6ooVff7Nlb7Y+Z4ft7yfFKKretGHe2aJ5HXgT6jJqPMCnAqRDbnbsPvi8ojdMx0aHB6fvGSET6mJiw1JiJI+OqIMoUTAlA4zPimNwPF3aPdnG2Go1Gra+PpT6EBMQcUEQrIF/cHwAKNlQJHZWoMOHRJAYnR8dEYcE+LrRhNQ0sO/ZWkbvlE7bxmNBoNB9+U/+439iv/Vbv2G3bt+QGhYJ9l3yrvDqD+C1MtZ7ksyqQyBS5bTyDFPhIpPAhCoSOAcMFKZOKpanRKq6p2S1SFSL+Y7gEutG355+7wfsm698gwmjIKABgy6uA0E27uFP/K1P2Be/8AcJ6lkzSVbYPCqHlNaJFd5e7XwUC77U6DavkNQ+OYZSE5INwKbKruaYw0899QEmcS+99ILuJTlxSCol8qCOk+9BPv/S/KIhK6SlBUvU8oC1GvtAQLQE4eLA9TU9QYowFvpDroEquripJ7uhWdLDrqdzNlhU8QIT75k/V99DuY4g8WJHTclz8LvS/uhV7UgWMO/e+/6P2sd+9KP2r37nt+1wH/u2FLu4l/l9iOOpiQdoNDki8GIRfJBzGIWCIKI75yVBzKKrsSRe4cpUMhX0pDxXsiK/6owFb8x3GpyCwypFwOC04JqFwsi8xRbFLJVYYm6HZoWh/K4cUi0iZ92F2q5I3UWwcBHFw1xgITsYcwqFtARphwydK+xxEfU5F4lOzAPGKm6QWtqLcqPCrFDDBD8KNqHs+YBleN+VB7HspPmDyttUy953T7/PsH11XYZ5nYe6z8plAe/lWlb5rEWdkDAwQiDGwaUXAgAs/u97+iP2/Jf+zGyyrcA1DGqq+E+ex5VGWEnatPNbF+zOnbe5CCY89bz7laIUlzGtuRciYYbyggeDrZ4kCscIiuQem5PUojvWave5aCEh4v7CBd2TipaCBm5swHaPJb+qeeKY3fz66OyuBT0SFe6j3YFgMlPH6ILo2l2zkykWSEx8r1L4dwsOiRZLVzFy4ik3SwYrwplrX9cxndmWPdH6h9Y0VDtkElcKoqP7gQU6/s7KdvAFHI/Jk6LzUA2249/iTgwGa3Z8hGqdc2G4swhac+7cBdu+u015yiqzw2+0zSBEEdDwZtt6nQEryPJhSCPOly9neBBlVdwX3muHXxVdEq+CShzZju0Nu9P4ih00vmPTBep7bVuzdnNDpM3cfIk/WbP+7KFywOKX2G5s2nrnIQbnRwcKiOLVmg2tY+c1JngnZPxFNSaqrrmvgQ8sjdF5CUY1oVjWwREnouAkRfeqabdaX7Q77ReUaPm6SMnO9oBcHYzLkwkCDt1rGvp1B9Zpt+3wYE/PLWBP6G40pjYlVrooHOQKNkzgHXrFzoZDYMIEDec6Ocn8S9xcEMlLGAtGwkBlLMIVG/TdUOJ+kjgM4l+0rdtB4Dizk9mUyQ2I4CwaOLm43WnxM6cnUrBDd+rwMFNqYvznn+WBKpLjH3nyKXvtu99RYMYuAVu17OZQESukD5A8He9I5YrTVC7DfPbVKmxAr1IBxivlOewKwXCSMvVAIEklu0pNELFj/4jgMhLqOJ6BAoil4W4sIjIgcoDeTQCLg4RyWu/uZROqvifjoy09XQTfaVH0Du8RuwTDjYdsfHxk46M74qDxOjNXdf67YWtbl7hW7u1AbjfWWklFJ0PEtJ7K8DVgtXquPcEGeT5JOFMKm88LFdwgtctnRp1OFIgK2KHeKr+PgijPzVDzxbvZSMTT2pjW/bwQ4jC2xOdQMYKwV8zzSEajQx8rThsFw01bG27YzvZNikJw2/KOD9ZTKqAFfMu72grgUYRyZS1V2ZiA5EkaYcb4fBTowmwxL3KxsFR4EUWxrkQa500qvL8WDo+UjFUKyeHn4eeKPbpY/+r2swUDfJUYKr/Qsx6/dA7cwwE5FJNJiZ5Z7YvFzHAtR4ElDg14nScliO3IocJY8HUnWSXM8QaJ5J5JfXy+oyXqEj8m+fIyimSvzAH5Ybi5Z30eC7LEs54qHZ/j2M56kmp1f9773firpJ9/1s9a4fjFbcR6ohQW4wsXH7GLl67Zy9/8azME5bjPIK9W/AdY5QD8wfHPDKbbQ4P4x5SEPLT7FGwWqhfZIE0Vi8VV30Rkj04LquPtgYzBxsd2Elro0ULkB3pVHM6/SFD8uaZF0SejFk6P59neFXwtye76v4nfbfVtehzVV5Fp8Qz5O0LPXHWn0bLBcMtGYxElI0FKmw+ToOhieHs+qvusJruhIL+Db4T+nTp2wa42/g0bzp50Qzh3TC8VSNmOEfTKCawp2XCoFdv4CYKFICwGlMRyEU4P1zbsYH/PuxHxjIK46YsOuzFe7cZmmcXWUyQgHuStr2/Rm2F/d08wFtUE0/qpjVtwsmhchCVhcaSeaZ507DVeXmEm+CEgi8OvARVzqB+RWJ9xYQJelroQ8R1bNlzbZNdgB9yOkDPUyC42a/jFhBIPtHBOWtacIVl0n4+AgOQJD36LqmNWDezZBWvberl65Rt+dwavJVSTtKGrKhuVJSU3O81v2NudP/GKrLodCMSRLJLv4EE3KvpQZkJwcXQE53J1LgAVQ6ABKV7wE45R4UUCH1C6vKocdx8JWAcwRAhtoZPStwkgM/zuUghC4tmgOiL+HgNlZu1Om8lQuw04FqrIIpXj+bcYtEmmN5I6ckzcsV7Xq04OVX1wvCsTATqm/B1EcSjeoLsj5R/e7wgYY04Q1oGqsEy3BAFSlZa3urte8EY86ZA3UGGCOHcwujEdEyR3aS8lolTY6jpPQUaH5c40HLFR5VVxQtDVHA6WiZYQPiTIXUi9pip66mz671edPZV8YdW3zT2u1AEJvoAq5WvrF+1XfuXftv/3r162l1/5gs3MiyDRFWVQpbkrCWtU0/H3INJqPEQSrHsGToU6kLFeYd2Gihm9ccEXm+xZE/wLBugeiCXuDjrj6Ja7pG24s3PNd/lSFqYccsJBI0+fUyFF8Bu4vku5Kh3Eg8PzyZNdf2YF1DlLZAhT0rrIc+FPChuIA6cERhxFJKOEHrLTgX1G18gxGaR0+Hy48eEpRELqYIRstZ5udCLIiwyuBi/JzQRxfYHiiL0v28vLY6Sma513LN28WFBpjyWSelfRafELK9bJuoG4qECbIMbzikX3PQPKHJm608UcyecKxrBL5Oa8IPwd3Vskz0l5ct4lEq7oY5ZdjhizWQEhFAhxDleQExS05pW6vlkQwuergmWJOJ88TRAz/JB1QE4FqbHyzxk8PD427jwzvNexUe2gkGQamOx7PWnlfdi4Wus23Lpg+3feMpugohptsspUBGYvuAClisPya0mLQg6rWyXJDMM4QmYqOMvqx8bAi8Hmi6dIs6rgxyu1Th2Xmlqli74K4R3s556SI5ZHB6pCqKpGK9cnQCxMCKiAe+Wi60FCqNeEFKNvFCFpqM0Aa6cUkBLWlnAstas7vSFVj9h656bkaiwMdyIgzJQ+onIXz9D9NtSNwUYpEplUfKSsIxgGfodgSME/oWCsZIkXcu3kM9acuUNpWBGq9OUJiPs7sBoqsqSCyIKkrrGnhMVXa4fCBZ5biinKDMIPJBI83rxCBcwhCJevPmR370I9SUZXGA9QNjqBBGs4mzNTicqJiNyU0QcfhJ9TeFOwY5F1Os6UdJTGl3gWuu/+HVICoistoBh5tRX3HRUcr3IHXAjqQsRUF+ZyGjNOCLSp9QdbdvnKFXv9tZcF16nOY1TW2z16awRROs2ZVs+2zl2wg4MDJgG8aHep5zjFxhuQo8mxdaYbJMOPZ7cNzTfBRjrkn4wn6ECMi/Ws0bDB2pZNmCTP+DupOKVPt42tS+yI3Lnzjir66OR5gqX5Kz8J5clIZCT3ClgQgv0pO4C6F+1208ZjzFWY9iEhGlkLprUnR1QLgtN007NX8kTcJR5k+Wef+7C98vLLdvcuzN5G7MCp66pxrvjDfUS4XHiA6t+GUK1Ww04AmaL3yMy9MpR84Rly7tFg8Vh4asc6U+6UCaIrBjHYdR8WJALdoaQnF3W2vFrI60bXhAppDunx8UeDN3dEZ9KA7oTzAWjiSQUrjDWp7EkFy6Frfie6eM6QSeYNKbq1SRkqHu0MUBZwcnDbFq3xXhlP93rOYg0uSwe+P3lCtGSPSkGLj1Pv6OJdw43H7Wd//O/b17/6XXv9xp/adPaOOCteflDVHt2dzFk9X06YFEggRMRqGTXiGWnai2iN5IMKZIT/4lAfy8ybg/gea9/UO0a+XpP4iyTQIbwuN431m6Idbhqqex/FG98PPQHhisPkwuVzmeyMpRiXPl+QPXUgBI1JXIskL+5FMzcnhMlowBzD36aJQlyMCXRYkMD7PpEnPzEOq2qWxV5e6TJkaICAPup6o1AlSHBJKSrigohHvLPhu4lC/9Tt8uw/Pbc4KjoqIf/u217aa/1ee5JHCezkU7NgbHosk3grekhu5hr73QNKSkpJOOq18OPwbhw/KgqVAf+LexFJavl7hMx5gphSpCKMhQP6GTyR6Fxk52KiEcuqx29EZBTzp/jEbBzkRQ3f8RNvlPM0UzNstK2/dp7w3x/CBMShF0vWrtO/DvdSKdGkl7fLS9WMReeuDAhtZNjYHAaQVa7nkZeWX3rTGt0Ldu3hJ+ydN16xk9FdT0BC4ccD31bH/tZPfMreeedN++53Xqp3P65+2NyqwvKrKh0RbqVVve9lp5mT4MTiszDpyJMY/5zYKEqBb5ZcCG7h0Ctf1CKJDQ+HU0kt29HCvyogx+LIVcYD/wweFP4dYVxF9+2GPfeRj9twbc3+8ot/IuxsBCuo/MLR+BjVZOc/eIVKUJnoBgV/RAsZtf7Z5vYkh0kQgtqQZXRtegacMNtqU061MT60S7NP2jn7WKwanjS1CnEVr0SlSj1dydH9KCrnhalhJCHhhSEYjtywA8pVbCzaWL2L4eR9HHfx4hW7dRsKRBlxLhapgITh84NQGosWUpWolKEi2RjbfvM7tmMv2kHj+8tGX/3vUxUJTby+jPFcnrb2DWxHu5RyHNBoWAuBJrgKCa4II7CBK0eN5UqMYCSMuvBMWx374Ad+zDY3z9kX/xIdiZHNxpDYLqIlSLtqsz9dRUfyfG5j03b3d2w8gqFe39bWpBQ3Hh1wvPS6HTuCczsrWa44EoErKlYseCggD48OVMiorYUEnsEPAuOpuyqbNWdjm7UG1htc4Dg+hNIV5XfV0lfHr00nZRqHIilmAjO2RmeDUBgWCEBCb0P2FEpaUHRCItm3/toF6zVbtr0DAQgQ5AHjE1Y/Nk8lch17+NEn7D/8D/6h/cv/7n+wt9/+Hu93p9u2yVjHigMC13V9DiRwUQSQ10HGtwCMzI8NdS3OOfjpkPvlQX+QLBNMzongAR1w+VsmnfR2aMtVfh6sDuOe54ZhKcxss6SBXZEMksd5r6QxoJhI5thlwfxjMaIIYpkQZgmtSMV964LfcwIpaDccZEspx9s7pBbnyiU1ayfE8tYH1uneYN0moyN95rwXMfx9JWxz7hfHaHvdeu2HbXQ0sWn7ttl0X/OugSQQmPTY4yvXlua6BDYY3Mdz4jXp3gkuhfEZ5FhPwtyzJXWOcmgL1vOSK7xI/dEVjO5UBPD4eawZuvdZlz/iV+crcD45lEXFMnExwsdDxSfsUyGzq46Pls1Q2tIxze6G2RTdSqlgJZ5I4k54pyhVpv04N+BVB9elebNOb9pHGY97Z4MiHN4NcVikEAZFwSpxQbIxUfA05LUTr0LcoX4Apb09rpUwzuA+ZsWxrPCpe9SywcYlO9x5e7U9JI9jIiEpQV2RLGD+50phq5168VHL55reH4lJdBmKe+gBRdmXx2PiFLNir8nNBKPD4d3VRx79EfvFX/pF+43f+HWbggNHQY3cYFX3NKEH5s53n19sDugawVc6f+lJAxL23UtAVqm0L3oSHvitTlLCQjopWlNpROdZ8JIBEuoB1Mlf/KrtLix/U9ER4IDwCo6/r5rQIJD9T3/tn9r//Fu/YTfewkZ9f1rVyy4v/32JLM3xvgDbV3pjRX1rVUha3cVVx1CSKHVX7WRslClzsIPgHQDfmBXUS6tda27BgwiytvgcUgzJkx78Pch6ibdBeEmPkBGSy08OvWKj7gQCLULCPHlNFWKS7rRpcFTGJsOk1p2Q6UmQmSRmELVmB0EkeBtd29y6bLNW1/buvEmp6V7jql22n7Vh4ymRy1lFUTKRCOlcAArYSxgXccmLRZwbpR/nPhKOh/GNTqpipVfaQNT6lyqwYFxJ+SURQWS2GH4eGQhLi1Ozbetb6/bm3S/bbfsrO5y+Xmjn5yZkZxnMDDgA2UOVVpC90wtnEMDr9cr1cbHIZ9WvXN3DBQQooRnVeA64psy4MB4RHFcVipwEWruYpwBHHAS8rj38lN248TYJ7coJMQaPrclkKDxtvFruG4q6EjJHQ2cC8B0MxWZzzc5fvkbFp/2dN8WnokmpfD6aUP3BMw1fJ59T5y4+ZCfTju3e/b6SjM6GTU+gYgWolK4BgTMDJoxpaxGSheARJFv812zNbHy8TwM1tL5wdwETixeO//lP/11b29qyz33ud21v7x2OaSpyGarECjzQPTkBxKrZoIIeeRueTGCzC5gJx1p0vzyIwmfRkZwdBpAqUcFXtU6wFBQpQs4yjOy8Ix4/r1Wc8o2Xgb+4GFB0e+ThR9h1eOON18mpw3PptCDB3rXR4Z6h0zGjiW90BfxuePcNXTiayTnhuXZMoqPGqn4IDJwe0+ykksAv2CMEH+7/tTx46q1fpBra/s4tL7D4V6VqWq7ohk6FxDYgzQ7o69HeLY0VqBpyX3GTyuC8OEHcz+gdIK3pSlg0f1stdGoAZXOvjQSxg/ztmu5tJC0BC2WnBUkh/kSXwosYrlZFuCvGrquyJUiVK58pucgTEA/aI7jF3KV4AIoWTg53ZTl2e1jkQpHDPUFCXc0LhNGlV0EO81wQrHiFO3p03LkXogOG+bIkVssTD99QyKkkUZ2KjQ67TbLA6pxLdQ97QAbvTXtyxvHTJqUVdp7YTt015t2TtM7pOYdPT7oBywqzsf95B1xJkyeliAtbba6blx9+r914+/t2Er5H1UTHP3Du97jXSVb3/aO4Hgag885d6oJU8v74jlxIHfFwMjZ4WT337HP29W+8xDVa3caKcApjDKlynurqz7sWJsuF7P6CBCSDKDDZkQlVuYoy91M8hrmHNpUHj/g8KLKMHcJx6pPym88qx7zAYfmimIILx29q4szRR8+ydX5m3Mz7TbjqbiU36QGhJyJg349m+wojP8nBsi+/whsWHFJTQSjhAH3ROTVRY0H2cZC8NjyxSG3RgC0lxScPmlHtTR0RbaqsbHr7Gr/bOHeFHZDt2++o5c7KsJP9fBIKCuUJg/rBpYkjYrE6AVLI8h4C+SSO9/d2eg5DK3NZpAaUv3QdBWk8T0p5LNFOHev0NtjCtNlRQZJF3bexYVuzH7XzzR+3VmMtcUSKhTjQWdjgQ9nLYTLE77q+fGJnZPAD7t++mectdE8nhP+FRLDPOR4PJglkgCtJR8Cf3Pt8aiPbb7xqd+15O7S3tAnTrwXX6BXiVPmsVHvOMlIJuehYiwTsEavzgCA1Oz11u1N3wyulCV/tlcZYdzSyvNvqi6qTXv2dUoZKOFvvbgQpmG8Prw2v0s4NAiMh1HNqd4c2ccUXLPyQhgXsJowCdafdeA/j0avnIh/37dkPPmuD3sC+9NdfVpCK5AxwdwS27i+gr9cmJwPBFDoESAiQbCNJQGW31RlSoag/vGDrG1ft7t03bHSMJARVTa3fmF+SuxW0hZj85oYcufd2bcIuziH3vuhoBFwFwfaHPvhj9sZbb9v23ZvWaKiqrQ4Jki/gnfEMRa7F32Xmp+4dPo9KfoB9xb31QINcEsfHC74ZjuLgkairAF4K/pTZIYJAEcyTQAQDE1Suo3MVxS5wTXqGggESMfJpXNzj6fe9x45GE/v2q6953DezDgQsmk0mT7hXCHRO6JuSFQu808JnDHXBUjdjxQlQbRbMpvboo0/QZPLWrRulk+T3Z8Wz+1oafhX1cxT8K/jzHB/uijAe60nWEQyuitZCh7aie4bxCfdxJALorqUOMx5Jro4V3JbgA3g3mTK1TfvgBz9k33r123Z8AOQBgmev2KcExlXh0EUL6AlvAn7uBFp8XpIyjTuE9RnQL48oCPOSIIUSxjKxW98+1l5JQodSouafILkqSGWiGb63Ju5iFOKi44H3Ag7pyou8cvrG+HrDf6PgJaNSFZgiWdW/g1MSx9UWgiOoVxWklDyw++niF5xP9Moqi8ScKmpmCUUxHCpwr7i5PJ+vwVR1RI7QsWeffc5sMrFvvPR1qtTlyRU7zYTALo5tcNzacM32kCSneE/cHiobotPr3KvFHNtVZ849HBfFD2HFE3qjuN6auJfdVf/uyQvEuSDR1UVRAjyh2J+5Kfr+W4qzK8+FjyKg36vEjir4rdwBCYnSe7hVZ3yLCEhyEAVRcFFFEvtB33rrF1QdyaAR+tAIpFcLWFD92Dj/qO1vv2Uno+1T161J1apRN/HKWsXnoXyCHC+3ohdJDH4uEiu0u1a50/MSg1MYvlVOdvqYonOS4Q3T4NSkKNrILpcXp8mvIccH4/ckfAbxrehqJUUOX7EgM0kdfBLvAEPKoQd6To8+/j4SUQFtI8k0AWKyJMM7N2nhddNAPn9UjXhNYc4XkoahViJVMTlOo5qWVRfxntSi9i+eJyH8amwhFAGqm2WFepc1esDIaNEPmVsG6loE2GVpdmy9/Zydn33EBiePeavY7xvbofi7t9kDbscp494gDAyyeZO4MCGMm/9OlWgli5HYoFOj7+KN1wzMoKRrYvu203jRwOc4tpvFYHLMKTdevgtSf558s1Uc2P+Y40vmd74WN7vWHWxat9O1w4Nd63ah+LSbVXh0TsGHKmowcU/SIu5SmzGnOP+x6QH+I2KsOB917tQRDCjwJa0+JBOXJf8RKKVqki/mfn2oasPH4mAfqkDgTgmGheeNpODJJ55k8vXad18lwVrk97yL6JAhJpRIHNqI5LWiJiJ6wzqDc5QZ7vY2rNdbt4PDu6ws42kgKYLqztid1cH/mfDv+Kbr9swzz9lrr71Eueqxz1czJ35DOc8hciCzoxI+JR8CEtdSiWLVHl02qgUJfoW9Qp4fquYhiFbQiClYVlFCYqUEXp06EbZdlSqv6Hnxgc8zuoMpYHV4ZIImFJ3DwXCdyQSuJ7ksI1lxrklwBEIetdR1JFcheBmxmTfo4cBPADk9JatSR9I6mBsfFsFZTCwFaV1xljxoOXfunI3HI9vfE1crXgjmqFRXlxQvrenNOyD7eYKYykMp3XtcwAIuJzlHPA3WUYcDNiHNPFAX6fhQ84hrSKwTDs+GR0ezZVcuX7Gbt25yPHJ94Zrn9wsFCg50rGNebOFzl4iCEiYko8494TuVHDQIl1XnSkZ+KkCEFHxpHeC489WxBRieIGEaY9E5KDhO/MysU5NDOEPgQsGlqy5GFz3xIRwqy6QI46vYQwXVCk5gjnTI1BNrwwGN924XXcYpx3leMKTqlkv7lt6+KAHIi6CxrJeKXeViYChRsmDd7trPf+Yz0Dm0z6JjynUle1Vjiup3Ckga1PW68C7K5kR+DaHK+CAsK/IYr/YeL/lhfl0Jfuhxb+o01CBYSoV0N0eNfQzrWZhWBjQY3xmiFyOohM5RussgfcVVZ34gNV9l5QTkXu7Nyu+5j+5Bq7tmg/ULtrd92+zEJVStJyIP/B1qdf7rrwzY5d7wso2OblHpqLQosiABCAzWptOdiBLP4NTpUTVzsyHCqCIxWnKHqhPmTBnmnHNnTsulSkDt4Fn5CVaC1QpcKze5TNl6RYKSe0rG/6mOiXDzxISjZr701rmMelWayQdx6tocUG2jZCYIn6wUICBpWae/Jrdy4vwdF50wrY6xdpIxkgdtFU4WxDV665khd6iC+OQP3PlsfKyqepCTfcKnapZvMlEFUitb0Cbi6InDBelQju/gAnCjY3cOQZaTZuP7E8uuFTsSEPATmKTMZtZtXrO16ZM2bDxhvekFa2KOcCOV0WHq5HEjyhewaqLh8KuZ2ahxwyaNfRvOnhDkiO/Dxh3VqfgTV1VOOnbsazZunE7yuXmTR7Bm73vqGfvOa99ioKDN268lX1hTqaymIlO34LUHXC9AqD6G6pMLDQgPq44m5jkphzDyo3RzbNbOfeF9dtEAH4u5XwYN/JzsStdY5pMVvXt+ByUOnR7gF8fkpqRAlAPO/TXSeyuVJXIL1NEpnp+SYASQNPR0PwhB8nT/kJwg6AQJHJyI6eiw4I7g2ZFADi+AY5FhWz3b2DxvT7//g/ZXf/n/FFyVUAeCrwilmX38zcw6HVWkwQdA8H/p4iN2984Nm3Eet6w/XLeD3VvWbiuRQFfl8pUnbefuDTse7RYGbC4YkUjf5AYDzoXugkI4XCMI5tGJBPf7GYzUAAAgAElEQVRBDuxNOwHR0a8LUry4RiRf4dGj+ebcFu+chGJSCvqaLVtfW7fj4xGJ/ILJOBySpHD3H6AMrmBBxP47pDfh2gkDzbyOquMzqvhIGJlcZo7peHYhlYn3xb7WaJHQubm5xS7GCSSB41XaP7xeHA7vrPI5B+wUeb5eHTGdd2kCMm/fyN+Yj+WaAkJU5rm8l033lFTqPpID1BnYo489ZePJ1N6+/loS70jrhQfuwRvRuu/QLI4grC0OJWJnQwUmCDdgXT48gMz7sY6jv4egetWEQLwNyZkqAZGZYFZ5Kc/vuE0wJpwcOGcl+IwOAeR8KRdhE8GY1Wnsh6Ee6PfU7121u67NoYB+BY9DHErcY/w6zoGJpkJp8DUK+KI7xfsaNVg/zy7q0aHHTP692GlGoo/1pRiUi9EVZw3I/Xh1XRs2HEiBcw/KjaYuT+LKpOvCPlpT2A6ieSRtcc15wsT7HQplKxaSK9NB/kgNxiYhwR/PZt7MKf08Eo10fR5LrfTm7CDvBqv4lPFnIr7lvuWFmxhjNbGvzpiyxcpVVMSVKmP5hyIBKXs8nPEuUikH1Z/ApzWsO3jInnjq/fbK179kNgXhc8UXN3IsIIcFpCt/MKF1fVa8bGPdukNVXffuvkH4wJlfWeBOwmempXzWc6FaoIVocXfprOetPX7OgrLwGhYtQin4nCXp0oBxJXw054NzObhI+ySKBM47WcTVup5/KG40O+sFbCY2eS46vhhzA88WtqigYhS23RUbGFwaEXpFzGFVwe1QsiEFIylvKaClQzNlOIG3PKak3hi+CRPAa4SjRTVNEonSY08t5pATpZ67Q8+AF1eGlhSc+K/JoXWbl6wxbdmg+bA1bYubawvkYLvmRHlXjmm07cDesBnI07MjO2i9CQFVG01usouy1fywXZ19RgmIL9zJCZhJB0RX1enYtq/YpLF8PmJst7sb9uQT77NXv/Oy474XjEYma5A2nUN+jWAf1wdoDOGkuE8huQolGyR6WkNa/U2JCMT95aLrCSzlP/3FRMnHC4NGQf34iiouzkv32UIpi7+PhIDBlbpWfKatDJKHtY2beJebFQn9CLaRWBMmhJJ24WHA78PKrJPC+e9QawLmu0e4yfnzl217+5ZNUOF2J+bwkolEBVXiu3du2fHhDsfO+vqGba6t2/W3rxeSoa6mRqgVuisg+I8hAenfyXkg02nPBkMpoHHsuiwp67/owHDsN21tCLUvdMLcfI3zUxBKmmN6Eovb1x+CczKlqzy65Wx0oiPiMIN2F10T3DO4qsMHRZC0QnEIHBXJlE6B58b7qCYmr4Oi8j+zXn/Nfu0//y/s9z73O/bXL7zom7UXPph8RJCYrzVn6Vhnm3QqAFSqjME1YvDtsAgvUiDhhczy8SGMX6PqWw0IJE2cqvAM3t0YL32mj2vv/i6Dqtzz/pBi3JCPhZkfXOIbdnhUoxKXPgjfAUUVN9gj9HVsFy8/as3Omj37wefsi1/4Qynv0dzRuZy5zDYholnAFKpjMIRMe6w6Y4KdOzyXZH+YA8Jo0+F4HHQYz14s8F66FJ/kzxSO5ukr8Prljl58LXc9J6k5TwolfqDCUjhUC6olf5eis66EJ187XDnLkSRpT2Ag6edj8q25KlEKfY9I9vPzRRIY+yX3EV/vm9yT5DUj7pjvlfDpArQwpFtL1fqsA6OT1YcPIbnre3rtcXkHn18h+G9lUZkocK4Em8qTkfzKuE44dO0eJwCKL1hfX//ut4sEclFXqO5zUgLtXaoYD4GmyHkf864zul4cX+BQQ95X5peFMIbzZXN44r3AP7nnoegJVECYpM4jod9HR+Ien0n920jeO6vKQMeuPvYh29jcsG+//BWzEyislFWNzrSwLgyGV8yAG+vW27hinZbZ3p3v3VsCkt0hYhnn6TEveQAlcvkKg35lMlXe0luwoGjtr7lvOZwpeYrMe26QxcwgMvOeUVYdKWHAK/coLUgxyVg9dY19BJa8ZASDhcMqFznCW44Tbl4ynuBoCGZFmUsqIXnCh7+TiOtqPwlm4ffE75vwuggiVQGdnkCtCMlGwEgQWGHBhyfBXsL2yhwLm6fDpEiG9mppCpzDqAvnw0KNajCq1U4mI15FmyoCTxB0m70tbZjEwGMRKaAtm/ZcSkDitqIgADfy7ebXbc++yQTkLC8Ei83upuRR0f1AUEU/g5BWLZ8NSQAkFhEsr8ZRq7uaCgk9+BmpQ+ZwGyY66Gp4osENydcoPDeQScOYKboP0Gfv9Gw8yjTUo4oa8yFdEs0mikQGWmUgfE5PCC2Bwk6jObUpEiQu6n3rDbZshCpjmOYF94gBZ+4pYHQYnzLIdtUtV61iVw2cGxdrkOloQN90DnSlVHwONSAk3eKVkMsBFTAUgyZQxkJXRHyodmfDxqOxNZsYv6gkq5sMeBITviY6Nn0bgZCecW6kbtOwlndSpFile93pQuyhbSN4uaBTBY5KOKLTR0QFCM0TzV90P/BzQDXgfA6399HRfgGViw6Fshkfc23rtpv29NMftFdefsUmTVy3S82GSV0JgiVIz7298s6DK2+xWu9JTgQ+JTKoj9vodkQycb8d7WqV9d6+kK+dTTt3bsv2dnfVQfJXSGGjQwWIHh7UiEaX6D+qu1EcjKC+Y+cvP2U729dtcnSXiV+v27ef+qlP2O7uvn3lxRcJ6VMSmkOw4gPxczw7SdpiPkGkQJ2uTHI7eXdE4SaDJ7qkLqG75ANhBLvUL/xExruU9k0kdK+WB5eDiU1Sm3I/Ht8XkppW4lNEkuuJeOxzETAi4Cc/CdNTnWlxF9XpD2PEElzLC2aCh2mPSuIrsedh/WXyJahWcn0vdZ4VtApypc/F99J+512HanwR+372Z9p7a2KRqijPSrFI7oTuqIU8OUvPZYH/WClBmRMLr3QtK8yZgJNGgrjCW5YfUkoslh+uPTMKHoHO8aTkLIXuEGzwYs6pvTj2luhg8vn8kPmArHC7Fh/C6t+GOiJYJBpuDJe/K+smnDpZ0jyu/Oa+kjJs3huC3JNc+APoPFS/WASNxep/9ls9bzLmVQqGFwjWXEO6Wk0LdTOHUGHgJ/ypdyrKSVJ0rQtYF+EPSZ2Gy24hksBn7vyDqP4nZQ2fVJXFrgqfQ+CthRlKO8DAa1GXj4gWWwZKIdEMSEe7U/wcFV2vxrM1TDlQEf2YVODlhEH93TXe+U0ASUEA5ZK8/LX8B6hk4u9nAIkEI7k0e3AWFSwq7BTV+oB1yWfAg1wquShhIVyLgVcYZ2EDB7xHDrriCSAo0GYXpMbNGRKQn+dTP5q9aTutl23HvrrQjXylgddo2sUrj9vO9i0bH95V1ZAVzQpcA9Cf9tB6vZ4dHu6p8lmttIV6Fuc2w98abPu8FjKj5eRujaCDsKx5VaAcOpO4HD4G8oQzQQJ94fdnxWdDFZvQTZe5ZSJWs5qPapUw4/S4iW4m56dzh2ZTdU4AP8w3mNgEgpcSnZoSBwTzSQl43gmQ5KxX0fG+UGby4KPT2bDBYNP2wccTkN7Q/bh86SG7ectV/Kg8hGvLOAZuwBk8DVTzMcdG44k9+uh7bDQ6sZs333BvhLCuRFIHmNmEkKyo4CIR0a11SGIQKrnBerCEAoO7OZ+cICFCB8odg2cTusGTS8LfabyjS4PX5SuPsns0oieLe20QsrMaBHDu2Ke0seSfydkJiFQazyF4oPWieC4K/DjkU9CN/SVkvjPoohab7BLqrrnys3uGW0WhySgJ/PQzz9hLL33NxuPV9j5A3gCj0VJZGO0ltATXV4z1EAXw45Kceh0sxV2fYx1gUQOJT7RkvMjhhQN1QB12jUJNzG0mhCE8geVTVWLx1ZzA7twPITPE8yI3CbCg6JixgKXvkSCSJKr7npgCSa3t4viEsAr+HVKsRQEruhlMICRzl0Zmglxl0voRADsONyViSj4y5EA2asC7vXLtUXvr+uuFd45fWxDdBUUsxprGqD9H36N4P6N443C6uuJwrVBNvocvKhIrK/PkLOOchrw+Ib9lBbiUgPgeXDadXWn3Wv0gXzvTNaxQFPYvs5RMf+oi8q6IFgwd4gXTxPmM9aV0LcERim6VF7YSGigS36wLHOfOP6uyTv7NTkDmtYqXtZBzTkK+HIf2tQeI+QOU4/fiylY1Yy8NgASXyZQI5g3TaqWg7rhFSVTNhCzwoJkSxdxpUkMyqvs8v04YcQEmpIoVdgBUlOY4ZsagxJ/NlnV7Qxuhcu2mcyV1l+r3qEuA/FnTZMmrhYU5oYIwxv6TUCfxCVI9V3RgNCN9curPoFFzL8b7vFIaCQnhXoxT4YWA7oEmNzaBdC4aGIaRlmPlvTPHYL6NVrvUs3D/ZEKoxVMLcMB6/NmQm+KVr4A+UR0mqnmCAEhJJTCrseCoUyL5YF842NnARupV2AiwaZKHqq/DBvMEfTa1weya9ZqPPpikIx+P05mdu/SQ7e/B/wIdkEU414AU5MkJkirBOliVp8RlQLRqAq9U3fOWc3nymoHngCADHgZUi1pdEhsdmk53w8bH23quPj7E0YHHkHs8QPXOk4akuR48gLQmuLhDXG9KOqA65VAtDj/J1dK3JDYST06kjpMRjHNPhXxDiXvAQEEeGTnMTIUA+HDowE5vyy5fesLefOs7NmXXCptU37a2Ltndu7cdqi7XaFwTeSYkqUbwXJF3ns3swx/9Cbt96w5la2ezY/FMfC1qN1uEdUUBgeRq3x9VJJjabLzviVJ07UKi2iu4HBchcAAIVsc6XXSrjpWAhCCCPwfwyqBqlThDyxIP3rseLxn3nWaOp17O70AVm8pvQXbOhQHazmt0/f4skVAl3td1KiL5B0RXpCpgkgXA+qw6PkbGBeDidhaFG/98kuOhVgVYXuEUPnfbiU4PigpYs2tROZ4R+XVjDeb6CO5SWucqRQoOCnxP33vDTDMuBEl1oCTY+XN+Bz1XKqR4L0IVhYwg8IanEooDgGNm18ACRt8ATYV0dnHPi2pzfjgvN8R3wkgx+XKoU5M6KgGj8r0i9gw9LyU7gkeFUA5gip7IZNClyDMDViWYX/YAspiq1T9vP/0zn7Q/+eN/LVliV7lLn11MQt0/1lTapW5NAfMKBcq6aSF/E9YN0rpUM3tcXrz0mznXno6pdErmjsnamGNF5Mvck9b9Ap0xyaS/Ky8+T4ePxQd4hzmtNzFPOMbDfND3w7ifuYrjvAuNdafu95Xf/c1OQFyWtFapo/bL+6KgSPJ0FTRfZKsDb9FNTev9HHLTmUeUB0jLui5zf19fjRNZVaaK9S+8r2P94ZbNbGzHqCiTROdBcHVyAB6BIGLWpC8Ggqfx8W4FQz1/YQF0pN8f2vatN5xwiwpFjo3NFtpqxcMnT5LldRJaqrL479v9TX6H8VEua5lBntJiqYppatFmly3IlJSeJOnrmN1MzYpEVwTx2GQoFwniOIQQENMrsLETEZq5uaCT4RwQBIlIoFBtA9SKym+Qm/RXbiYldSZ3zWVUky3ghAWhMwMY0MiDJ0EECLOKRYUa7YDXgNztTusUbUBnBAEYvDKAJ4/WvydG3MjkbxCVvUiwJFe56BWbGe4xgob5xyuRRH7qEAcmW1KSoiJT7fqdu5br+faH55mA7kPlKikt4c1eESOUkW5IhcEbPzsfg4quh+sXCPfB+Uhed2he3A9xKZw/ULm+ZuecbZ67Ztt3vm8zCmU0Cf0Yrl228XjfjvfBp0HXATKRZUdtBVZpIOgvUYn1nxP+AHL5YIPXpoJeLrCQu4bPaFwI+BG7dCTdQ+K0qtaVdYSQKOHFbpsn4PS7aVmnvW7N5syOxwc0toSE7BhKKYTrIYBwx2p2ZBCQYmpIFjeRxH3ehfSnpiQzbno2ICk+4VwTiTwqlORM+bxXt6WAKAoOEljj4DN5IurFApHNkaTAB8SzKHQ/qWAGOV4XMUkdNHGIFKAW4y1JpFY7a80u+ScPP/x+2z/at+07b9oUHfBSwI+LaVPhSnMSc78mScn9ZlLSILEBJkSRtCRRhtiUIliqBJOl40uLnXcIq4FQeU8JlTItszUBP04JuCAXQBhUevA/71heQrZGsINQN9ezBISVW4enpUR8zrrCAMydn5McLtYil5zl2hddI3W2UvOHXz2SBVekJMHcAzVXmMNaoiIUumkuIMCzNO197/+QPffss/a7v/t/2RG7Z/GK4pASqbTmh8hKwNBZlc7iFsf8ByxYv2oRmojVAI0mdVf8T3ay3Yw0X+PypC19RxWhIgkShFgFLyYTrb5tbF203e13nIvo0tgxJ9KBzFw9V6soXsZ+7p+f7+MRzwWs7PSeTJnUrEMTRRndA+6xefcmfVbEfxnhetWOA9fdjKydq4wt2vaKB5pPsnKCmsZ+jIXi0IVF7VU+t3RMZe5wMc66qTE3Y91Mohk+L0O6NzrqvCdavzQXcq5tpXowJ1b9m52AnPkBVBflez3BnPctSxhK6zyk+1bohjzAS8yJ37UDm8HCmv1b/+6v2o1bd+yP/+D/KEyv4jry78gB27F255J96u/8sl1+7Lz97//b/2JHdDfO2pqnkjktBM3uOquqrFS6D4fm4vIFIi1OyYtFFRtq77Oq7At6bCx0Pa8324pWcCG7mi0Awd/wDSC8P2KzRKCCQExqWJiIeK801ZNPCHMXBEjyHFE1SmQ/LObCIq8JUoXOxHhfplz+0nHY0IS6RWlQ5PUCCqXPc3fqiRsHQRoyU0gSllcBJ09GwqonTikhaLFyDvWiBrggSGQcaiMehkjw+tmcwCMfsws7F4sH9wwGfoDssJrftrXBmu3ul+VCF52B3x2QJSyomRoeK01hTBaJRMKnRjU+k9amMpSqoXyOOdndxwU2/v7alu3ezfwUuLkquaEiG+RTyd2aWWtw1Qb9dfpmQHVPqjw5cTm6Vf6zRLQfW6u/YSc0EBNMT8Z0rsMfONyQK2UXCKpRDsmjuEFLCQiuJ4iH1Y4OSLkeaJPbge8Z98rvBAiLzfYGPLqkdJMghhjbcoQPrkwD95/GhOCM9Gwy2nfMeOF8XlR1NZdDylRrgqsCNZqUTh4de3DlAUTyOfABsbW5Zbt7u5kHiUtOp+BQgg/qjBWiIJiPUK9jUI/uSfWFZMxhjxyfJPZPrNsf2Oj42Drtlo1Hh+IFNFs2GJ6zX/vP/kv77Gd/377ywp/SNPRUwQzPDIRdiljM7KTqfZUq8XWJSbka2+6uWafdkLQ0JVkzL4yV9pI5Ept172XHNVQBo8uAR9egLO6JNW19uGY7d2EgWdvOWOmKlqwS+nUpoM3e4VBd7hdRQKFUtoQ+pH7ljum8RolTsNARnT92DKodTwXXKupgnYEyFhJZ8epklhiXNbMLl67ZlStX7Vvfepm+QyzsASbrSQfXfKxV3CPc9dx9OopEQNLdVHvz/SOmYvBaAB+ExPQxvG/QbWPy5F5XgJvFPkgivAuZxD5DTgjEG7wAkwfusSdzz/cxFUTo3AE9VdWLPZzfMc3nSFaK8aCCWiR4NU87g22XuzJZQsHF2ffVSHb9Z3XvSbCuZQlIkgWeJvPFuMIwY6xecSm2iv0vktjwbMmSzQcwCc52CodizeWfpGJU5bRRpGRROuNN4bvME4BZcmX//0xAzva47v3oZVCwez/zfb0TleW0yPiZBGNo2ubWo/bv/Oo/ss9//nP27Ze+6ITT+ragJnHfNvofsn/yT/+x7U5v27/8F//Mdm+96pt6VAmzDSKufEGyljgZDm9I2NX8W2fvTxWaCpYTh2ORiAVb37mCm41KRv7zuCdOpgtca/r4jEgYCUiUqRMefzplByRV/pJjLird2qS0NrUJ69k6d8E+8TOfsRe/8ry9/upXGbRq+GDzg/GRw0sCEgZsbwueJ/tyx3U8saro2CwRsCnAwvn18o0jxmUkIAHd8vsdiiZFeoFKiQJnYqaXdjsQYyH5KdyH72vAzqY2HK5R2nV7p0a694wnhws47u8UgeQKih5IMCmpGnC1U7AVrMcepKegvU/DQASygN3omQM+o2TBWhvWbKsqKMNFnR8KV3jWpU4gITZ+L/lsvQpLnk9L3hzOi+p2oDi1Ybu7d3XNqIr21uwTP/m37Xvfe9uuf//r1m43CW0L5SvAy5JfSUqinUsShHpFeZU7DW+KdQ/akOS5Og+dztXpQkcEAR65VO7SzK6GCRJJE8ETSAKDyyG1KySOSIAZVAG2xGVEGHhWOCsQFF4Zg0asYZ5kN5rs9ECSd2Ntw+7uwHROr9RlooRy2cWXyWkko3UwuyTTiu8+tG5/3eGdEIsYWbfXp8EdiMiAhyEhGA6u2P7Bjk2nezZF4kUPnrTIyHOGSbGr6I1cSpeJiRverTBOcUYk6uwdRRCZXe8qSQCfQRPSqUclFNHpKda0S5cft8tXr9mr3/6aHR9DRU4JEirtw7UN2z84tF6vb0f7MvxbmSfD7plzL9i5cDPCykWwEIKfMVmI6rS6u+K/FSpbhc9FSGK7OaF3fXlqBlWYe9EpkR8QO77h58EBVEA5o4hYJi47HCsF3eqoQdhkOkYHTHsAHOHPX7xit2+9Q2EDfc+iMMmiBwpShK9hKhfdHX2ubgjnRp4MuAcROnm9LuSjd+TpYj07f/myDfo9u/76t6zRDCVAnNuLGaHMCCETfrYrgoWJYRWKV1fYi0p6tfOQODKrJ6OJOxL3pWaPL+ZSAU9euiWcoVg891zLzsFOk1zUiSfkPRQP7Qf3oglSUfRIKIisM8p1G3FIFGSclK6FtXypqWPWtI2NLXv8yffY1158XnP7DJYXafn7oSGhc9A6jWtRNvyDe3Ixu33XusdR02xbf7BmR4cH9/SAVv66yyZDdiJsmlCcKfaEIHhDbQkVwDWbArfLxbICSckviBXbvg27H7Afee9H7c1br9iduy+ajW/ZbIrniQVT1ZS5qhF5WzP25CDhVReyYtSWiMaJSMciSpgqOVQlxz2mRTut3MV1VVrCXPDJHyg2oWjDsyPBamXwM9DBOXHohn+uewWEUVpUgEj4RuXVyd/E/J9MbG3jvF04d9neeec6YTRImppwYmabVApFoeahjo23+nmPXIIxzKoIt3Ksb8KTCw4jpS5UneEPgo0ei2LwP0SgTFVAko4RAInILPhZQLkKeEQ12VDwrICjgFEU8IplY5qBZgT7vgiqSlnTcVkBGnn684LQu3zRRPIBuMH2HVRxK0ohAYlAAInED/d6IngFKuPkN41BZgbxP8YIJGdFOoVZ3eEBnrUrUnnwXMA9/MrRNehCUrlREOAJG3OVqyBBk3gdMCe5dMMDZuvcFdvYvGxvvfmmPfLIpvW7PXvppa87iRd+OT12VFDJxxi7ePGa7ZB7I6J7gieF4EF0dlhFHilIdq4RPg/dpfAEIUwqBVXi8eA5BpSqheSOSm8TdzSHI7uEQxDIngDaFZU3Tu+8gOBLc0iI4v4BThYCF04ABll9zKqzV1kZ4Lp5X3BhTgmDJHxbfEhanWJsN7uQfv2ofeObL9rkGBA0h6mkSjtwhCCXowAAzpXzSlICr3GIjtBguMmuxQnjYuc8wXkZktBIYnN/j9IaXDZ8VSU5nyuCVTKQI/8k5mEkdOU5hc4FVMIO9pEElfe8kGLVx2M96cucbHro3bGC5M+5QG6F1oKLFy+xA/CNb3xt2fTX+pN7f2hGld8XlWV2Jhy6lMZqdC/HVJDDf0eHMBsNiWzneJBg7kR2BoveCYtkN1QF01oUXY9y9y3WY66T6Io1O+JygQ+IuZ/GfxCzvYBA08PgnGF98CSaSTK8bdBBdClZ57rETcg74ekpefKgfwMe3bNeb42u80jEMf4HG1vW7XZs5+4tFzNwn5LID3k9ghtX/TNyHhBEV1izCzhOKVANNbcCnidFO0V4SdLX3yNy/xxuah16wvdqcX+UZJ5JRSrfR1IHJIMYniGWWjiYY71pNK3fB6y9acdQbwtDyxVmwtJDcrRI3cGZ6ajMTZVsJM5TFLPSNfl9SHA6Hxh5JzW67M2WYf2WYWnFtLTKO1MQ6EtK3v1aVQWLLcwFBJkEK7kHEg0HIDKqC7Z17px9/3uv1eNglz6NB39AZOB16gzLP61hnd7QfuKnP2Vf+LM/kbnhu/EifhwkrxX9RXyCEcYTsJ5SAB6uqwvaouQVqJ3abJy3ZuOcTU4gjYjviEGMcRDnCWxgId+6sAywbAEoKUe4wkiQHPMkZd69zmBZWZ+8ODpLfCK5YRARrtKcnD6hwhuGHh5S5yJQh26iBWGYlSQGnnKkFu+grSD12LH1LF3KJ4GnZ/UY53A/h+QxgSqxK3FRXSTwweILFGIA+Ae8JYDh900vwQbcITt4FVzM8djQ6XANeVTG8004BeA+xxPcxxc13sGo8EQQgV1nGT+k+qA8yEyLXtzrIOlnx5+CLUWgknEYqqfnef2+LpyPIui3oWVfZ8CEG0a5ZCQTm3YEF+aY46lrgXsqbfyWV8yPj2BsNmIl8uAgSMfh7ZDj0P3iYKrZXSt8LoLIzgTAPUoiSGJC5i7afg2UlPaArdOCEd+xnVDu1DcClzfWsG/YY48+Ydffum4TSnxinnvgdiJeUAFNySViVXGGyeHxaERJXFTT4TaOcZw8TKLSNjNCwcb4vSerlJpmt0Qu1G3AE6kAh04IeCD6XuB2SGbXjUitYevr55gwQcYVwQiMOgtYQKiD5aRuPFt9r06vb2MEqKwdqLBA1bqQ2cWNSXySCFTw/Tqcv8cgrKPjSTKsd68yPL3mvK8JHDMOzfNNGZ1KdaVd3pefh8SuZ2sbF8kZOGHgUvfKAqf81wHxYCLgyZZDcnDdMEOj8WU1pw8p8tnU1tbXqQZ2dKiCiNQASx+i605JnFwiwEspd5tn9t73f8Aef+xx+/znf3+FHdCDHhha9ofsMFHdLL1StCxeXRg4nkpSFPSqM5fxSXx+pLMEv8E7OEoYQ80n1k2vBqAcVBIAACAASURBVLPbAEUsX3/9GWrpkzIQOX/Ox8u5fOUvjuPA+ZMcsLgy7r6eOnqFEiKTsiCm8znkHIhIltlD9QTOrN1b53PAfGHRLDpvjLfU/QuTzgIyjC1MyUoR3OPZq7CmrqSvHNxs5sPIlZh5MghVuTkQaD95GZ0wb5TkBad5BcplI6zufctijmXnXPL7Kw89bYCFvvLyC95Bu8eCNsdZmDhnXfl5nw84lRY2/Rc+LQ6LS8IMsbfz566il55XXjz0+RC/Y4cW+1vkB2fodHJbXyEBYaCKtl6tgkd8P22cK2eilSAPE+CjH/spOz4+sm98/YWVoBH3OSYWv/0+B6QqzTODQtRjT77PXvvW19/lDki5Erboy0XlIC2aZ76RWIJQ9ZRk62loCga7OAnhDKxJsEQ9IiVGi8n8JeyiB4CBg6/donOHdb+O1JHJF/Lqm3PyvZsXYiFPhoPYcMKU0LXlGYAAouUTmrkOAjDiKgvFnmjDS0KUmYe3MVVJYGLHLguCd2+hssLnhC8q6uBaWvwzb9Gzeuwa9T47/Ztpo2KVzrktqgC6ZrzDHbiYhAFWHembi0/IvYbPRM2dT8fNIY4vGnes0vjYctlMdNVWhs4yMakq/MRCHOpkWdWz9lpqkpgSrBLqRR1rNtqE0O3s3LUTkoyzak9s0uTedCn/yoAAWvsB7Yrkn5V+l9mkOaGTqHEvWkMbDi8S1jOCmhYCr+RRonkVGPIy/yqI4HI4pypUqrr6pXbWHOIXXSupCgUkBDLMHXrajL1zikGt55O8cZyISz4UgyB5MbAb4d+bkrcR/NA53ZNnVkVnlNXFuglX9H5vaP3+uh2Nxu6wfMJOiYG3gjAL50wGgzMbDNZtNB7ZBEUYzJ8gkBM2CGhXVGsrDxrJXUgCO2wwiUZQKS5zpz8FR1DyyflNeJ34bNVxh+4VBCrkCO2JpkoMDsdzAYhYSzmZhZuXl5AMI9OrlHRXEhBPrmVWC37LacERwFIBfRsfAw44p2CIzt/meRuPJ4JQUR0PQTDGWTVryYOOvEsYHekT63T7TEqPRysUydiJg19L39oo0LAjPEc4xaGLISiQgq0MUptgqClwUyJLSXLndkl+3BOV4H+UYLnxDDxxhRlieoVEuysZEdYr9am0XjHxdGf0iJPoLRUywliLMH60dhBCRoJ90fVTB1hziyGhw5HYUcCBbmqrDqDDIAmNcZECeGfxkWTwrdgbvagXX0n+Im5UmUP60gEFiiDFEWHel+5b0Z2fy/GIqjiHTYWonscMHi+eKrQuSkIi3qjteJw56LmvN3T7Gyw4bW/fuX8bBi+gAsKH+GGEeTzvBXgu1+YsiXBVtFQsTM2F6Hbwxmdc3CjcVJKm6ITzs2NMvQsJSKl1Un3g95iFhrJQkn0DQrG3xioX8Kd1r5UUAZYFufmJz3Js7QWdVkU41Ur0SjcraD/IV/W7VRO+Vc0Z6+5RLJAMlH0D8+pPGuipNRgtvTkZf+X8ibi96vVpx0kTLMjp+Olckn8sZsmDJHswkQR5W5hnryQwMlqaKNkGnASJAnIR4tzlrswKLToiiUDqDr/8bJ+koZoFmVk3k+JmAv4HF2NsQEGQxGe5DwNx6xObjuGKLRiOqlXYzPDvLGjKNkklOThcgW6j407BXD+ckMwkB5Ai/U78mXLAAQy9qoTv4qs1sOHamh3uI9iunzuFP4A26blqPNll9vpDu3rtMbt166btH+zNl9Pl+XA/M0gfB0O4roc7OkwroTzDGqUU0BhUuGxt1mXgMw3Tuip0DFVwSPw6/ryNYhVN1cS7abQu2PrWeZuMd2xyvG1jQig19+AFAp4JyNMcl0wkPQHA96DCGjarrk1H23r2DN5VvWy01wrYD8Yb+SziHilA80psuLFHd268Z832wM3+RLouOsVRxXa3eTfFhDMy71ONxmoLCnDuZg5zQzicT2cNm8CM0ivSMkts2WDtkv3ET/5t+9Jf/LEduCeHVLHc5DOTsyVRHHMR1WB+LxitIXEvSN2t/parZgk6xLnH6mFl3QpORaNFKMt42rSf+/Qv2V99+c/t7u2364tMrFhj3HSsQTijd5aD44G5S+EMdE3du6dOCWuF6dYdbtGjBBA38ovw3wmed6GwpCUzS4Bqzpv251IQnh2YF0XnXhcWRTmPYy4RWpl5E81/myqwQaxmN31p5aFyQaXESlVbwqE8yafEMjoC6A5XkrCCQxLeBsREeYIgD6VG4oFU1h4n56oEpfkZ+0SaR9h3PCkQxwRjVkphKvYC1oYuuL8/K3QV96zY83KeoUQpXNZbHy7WIM7LYpmP7dwLBKsX4Jo5N8l9qsJVPClnVuK9Wmh1Lu8bHlZV7sa82GvRz9lwhjmtyPO1HZXY2wOWxXknGPFpPsN9yumeMX5Mh+exWOV7qHAQcNHKDIkCochz5JsBvgkYby1kDm+nwl8Go8XeFMqPeREkX+dS4lZT1A5+XEDb8y5JgrP5ddfBsCpfaXkH5B4TjBXWyvIhKzzMVLmvftFVPmzJ95g7oFc5dxyzwnc4y+lKx3ITE76UoU601mIzye4JjukPN9hNgpP1u/JCVTEWT1QJc+5Ffj9w3UkSLyBYK7YfkwLFIihYDPZyMlhsst4a530qf34u85eSjBJxDpXWnPin6xbmVJtDTlCPRZrSqQj6EKiHZG+GXU9VY5IRdX6016PlTUJqJpWc6/yLP+Jt8KhsoTvj8AMlhA5Pwe/5nDLXbmzEUXl1jgYCPWyOJ5M9J787ZITXbNYfDMhbGEN5Ca+TA3ZR4G0B1ZUjSBx7cvNgxpo2163zD9v23bdObxz38SGQqgVcamfnTqpal+eZw2MQLDFIdyf5OIjP052W05hyHDeSslyeN8E4fOzlFfTUoYkTBy4ciQKCtRnJ5e3epvWGV21985rdvvW6TUZ3rHFypG7AKdJfeNQo6UhcAnZf+ra+dcl2b1/34NNNwGg2WG7l080dmxS7YDE+4W3gbXZfiwImJN8DfYaCaIw5dBa6IteyGouOR9c63TZ/prGUQWn8NrAzxKKtt/XxvjBfJLxJkEJAVvh9dm46ZATvayTivTDJ2Ki7hHqtDdft6OjQjo8hlQpsPPglR6kLwMpq4mdBUQwdf6ydZWOtZnfTpYTH6rLg+jpDiUrka3LdGHUhAXWF2oZkeDL1jhjd5cuE+PsY5kveOge2VXpXDdzxAVxQ4pItOlcQZflndE9X2DNSN77qJxMeQq6uxuSjuAApqIHfJlhSiB1odMoJHEm5lOqioIbjvFPBz8UrzNoSqNCbXOhIYNnAn95BYQGiKKzwXO7+TvGQPAH1Yp54USh2FZXqQJwoNso4FgHR9S+KLlpp33IIWeqcu5R38gziphRqiw0Wu4K/lQL/OinamjgrJ9aX11p/CBkPQx0/h5DWjJFCWbIG+pU8s1wRkKpeXRuuXSCvcgzYKdW/aro3C8bjwrjTYz7ECar7LKYpLILyY02INXOuVQLW/SjIkSNUKSxUv0ccSzhpV10yQvmiE+uQrvS+rIN5yvPDx35Ar0vFiRq0wArrxeIEJMeRrnCyB3PI6U1p9fOGK2xlcLpcpcYKnGbvgaey+kW8O0d6xYqV6cAZ125y2PiH9tyHP0aiKT0G3sVXXcZeKIJ4IEwc7tRA2qRR37xuUMq8NZiT30XAmVaY3PMqMroFBcFO/xLJPH1WUgARKR/fI8zNhIpAkIUKEyazfh+vRI4NvgMDmMPCDI+wEFWmhBUvNjNJMZaTmtis5IqOzVEyvExspmObjhFICWYk+V8ladzgw7chBU/u2BwyvVSPca6KNW24tkVH6dERiKfCjLNaxxvjJnSBaQc84gSGcD175PFn7MpDj9oLf/3n5BVUX4lMHudZcRzK7TjgV4vNP+efsi7IkgAAAlXKrDLgyN2+/WypO1FdVNEdUHVyoRN62lALKM3pSjoIqApuPDrR+IRsLi4jFGgo4btmrWbPxpTbRaB7OjBO49vXbCUggPxE4h0QkNxgKjgcNOfwL++bMzoynUEK1GjkibHhCUavv2ZjcF5cHYz8jRn4G1Bdc84RoFKcJ30qAF25+oi99ebrdgIpWodEVb0eFCSJLMluSRPwpiLxxz3Ds4OSluS7cV3FTA57gGYLyUgBXaShYCZuwaQmOBcOzWn3NtglGlFSWBySkjQwJICHF4nlvnnzuiccFeffRWM8H1eNpv30J3/JvvnSi3bz1ju6/0xeVwi0s8+A6hXHcjzneTj7WP+ie7VQNhOQOI+1667n3Y4L/HkAope8XVZcOxI+/tRi5CTZSG5cFCI6IjE2ZNIpiCmr/1wn3EfJCetMgtmdwPofSZKkp7k/4/5AOATHsZMubwpBa1W0Cp4fERN58dA7JtxnvKsrThNOA8ln8ck0f3x8xz7kRa4k5+sxA0Qh+F0obhBrjgLX1DX2Yp/2mxBXcQ4NY1UkaRnfkJtRTRct+XEVkJxTPNoFhdoCGh38yaJLUVYam9O9yBOg4GAGN+hUhR7FDXRCHwA65QEU6lcusAfvJhLugPFpVDgixAuvXiQpnhVghi4OEdfMNbwogEmu2j12Al3CThK6+l44ysZ0MdVq4KARN8yZvwsTkDbMkRpNVormYkVXXRhWPa4K5Vn1fbHApsEdWW7TILuJydyBGsoxCKA/BAnIu9YtUZCEoPLwcN+Nr1a4id6iZeBdB01a4RRxSLni4VAkb9kJ116R5+W9iMnjZwmieeocBA4xFDY8KEkY1szE59RCU660lK4vFlGfvCnpcThJJChRDWJSggTElafkx4FgB2GQk6e9g8Hf0U/BlUYcD095wwjYUdWiYWEQan0BoVKPzAq5GLAa3aasJQIvKJswL8N1o2XvlXduKKygSRZV8CksLq6YhA2SQUpwTXD5XuVm2x8SsWhZA8rjsqcBt2LVHW7ueBZNW9+6Qr3/O3fe9s21ol6lXbLYqFYaQ5Ci7VqrATMtYf6XVnlOndehE1HZLwVRSKhUOWpACrbOlLPU5cgXVc0tJYu4v+XkCN2gCdTfCNdwJTCvep82l4vnUiGd+8KOcYgW+2jsUpjeyQrohpzY5wSrMNMDnCva7z7+mHxRDhSqUAEJFISM7uSpMOAwE58DIns7yMyT6F6vZ+MT/Ww6Rqcvkmh5LMj0zJ9/C4pga9bvrtkOOxbeTak8N/jPSC5UX219fd0ODtFti7muggD+PRygo7HHfyNBG/S7tg/lJkCOyBFRkh++K6fZ1o61Z9VZgg/d/jn6pRwc7BCa12o1uGeAhK1x3GIRpd8f2MHe3WIzrh3XSyqCzY5dvPIY1YjGwfEgTORsCUgpKEvX4Spv0QUqFuZ0fr1vQXIfgfM9SGsunObBw1hpLbjPg/hgGWY7UdYN9RIULAoE2d7jin8cgKEylyC+CtJo6grlL/4c8BaMV6yXEmYp9rLoVKBQhN87hJNqV4VPxqlvWWR/lB6/evVhu3Pntu3tOeySBSc3rcwEWbSOu3Ij+ToINiU0w+8CjhL+EV4UHphrC4x1KLsuh2FhTkhowNUTmTT5PcuuNUj4qY7IGDiXcY0NK7pIp8d6tYCYj++VEpAKHLv4/IgBMrO8iBnTNa7SGbzPMTl3rTjbvC/DyXLvHv87H48gkCmh4FTwolsqLOKHXrAP2fzgsQUnSq2dLLkJYYa8+FLeJ1NCU+kgV7/+wgSkhQSEEomoEp7xBr0bz+leztno2IUrT9jx8b4d7t5wdQ5/SCAgIgMmnv8BJCVnSSrqjj3L+yv3ojxx4/uFSo4fvChL50KVdwOy+8GqhjC5rAy5/F2plZmPj+rnYOOGv0EeeIfkcimIKqvUqDMADH429uqSi1gE059BC5E8bVqEPNEpIFCBhS7azao6uUpVZO+OJw1ojAIkOefGNcLdWcIDIgiGwlhSDmm27aFHn7Bbt27b6PhAmwE3IpGDhQOWUkgZfuWKTQxARR7FfTw5hpGbV6DQbeG5fIPzBaXYG1AplmLTlSsP2+aFq/bat79JZRkGnYT1nbgsrxsMuvEW4V7ttYSBxgI2m2KjFalXFb9scS8ldKrke+umGLGx4M9pH3/4Iz9qw+GGffnLf2Fj8sEimFu8AOBOtTpdwlpEHs5fMYZcvpbPqkLuTYGaOk6QpQWpGrKwKdhHIgioET1EypUzGGsyDaW5HSpFTfpE8HnnfhrBlXByPZPDaInH+IZ049qmHe27cl5UnEJqmZtCeY6mTSkZRoXkosMOwAPp9KzVaNoY/BJAFDpDdieQSEKqNOYoK8NejEDAPZ6MXX1Kniick9Oxc0C8KhtwLnf2pqKb4+7ZkSFyTfy+xEFJSxPu9xhe564gBA+Djo0nIxp4wgemP9i0O7dvUhUL8o9IojA+Nzav2qc//XP2r/7P/1VdjagcY3zFOKA0MJSHGjZD8hUeIMrgnWsFeKI4JM3GzLa2zpEYf+PGjeJe59X/U6T0KIIgUR1oDM4N8oW7V3BcgUTcyz7n72l3hvbwo0/Y22+94UWKbE3Nz8tOustylj4vS5xynhIXNYf4pXFfn2RVJXTxtill2QUdLeGfVvmuS9aL+lNUgqN8XTqVBGlt0Bqqyjq7FyxUaA+VvpfzwfxnnCPutZSgeoQtOecnIGQM3MPpXAUirC0R0BOy6+paIT4QcTS8Fj796Z+3r3/9JXvlFUgYB9Hdux8s7LkghBdHqKpViiUSmEwdPTfpDeUr7j/BD3S4dOp2WMva7YFNABEGRJd7G0wW5e2TXlVOW74n612lZbyWcJ6PjfDaSgVIV48DSiEUG/Ejjq2q6TGfZoKaEl5Jqe6s45xgyKcCqfoC7BliszoUxjLOytnja09uOTcy2FTsxRrQWluiCBgJeXTdc4EZ7kleLCSYwvfGxPmoxsfVbgf+nXFG0nyr6xBH8Q2dtoUqWBo0Z9ZZXmVRedDHzBsgjY6tnXvEJuNDO95/J8FYIFeHje3jP/4J+8ZXn7f9/TsP+ormni8mxNkHXdqtSwlhbesuV3Ba9s1oeocqe48+BlEZS1KDHmTO0AkLtYqUFfvJm8CuF2pP1Y9k5ZhV9Xrs5rJ7kfgaKySKTApYicKCI2gSX0gYUjArt9nal7ejoyqEyhLJwVmCxo2AC5t/n6R6EhwCP3eSY23bhUtXaRAHJ9wZKm2EMslYLambMLBz0mhs+nDrDcWJUDuCP0ITB8h8jZsKVE58g+GDYoIUk11dwF/5lb9njzz2lP3mb/66HR/vpQCRpEx4trTWJDPJ97viVihvBY7UoWxwdQ7SpFzZ3Sskv6mU6HOll2Xj0H//7LMfsVt379jb19+wKSUvF8j4RkDonaKf+slP2Fde/Krt72WS13QpDtK4nOALGNW8wkossNWqWHRXahS22gO7dvVRe+ut1xX4kou1JQ+CUrJTOWeo45SS+Aq2N1RxPDLhdwiIVdrgXQ0LEKikbBZQM7nXEkIGfgWuj/KwHXvyvc/ae9/3AfvDz/8uEwRJ33pSy6S3bSdw93b/DAc7Z1wSJ59T4lFqX4KJhcpTx4br5+xgVxr4+D3OT54Hg5lwqZbhG8bdYLBFad3bt6/zepD8N0mm7Fq/17G9vdtK9qcT63Q37fz5K3b79lt2MobBopJx4Oo7g01yThroNLbhcD61acnhvGaD9LkG/Dg+gwp2817VwCuOS2p1HgzVvb+k1ObBvBcxVpoqNZ+9tnXZfvEXftl+5//+bTvYxT2KjlLwINIF1nbQSmIOdd+NogSQlwd5e2pjCAAkDkRx1YDeoSsMYYEPfuBD9s4779hbb19fLBTB84R7u59rleQjZKexfnEOOWw03JoDXhKXF9Xc/P4HYTatNS4KwGTZvY8ctiYOj0Or0Ll2GdIE53KndUrfUpo9IHLuks5kWIpvggkWUtraVgXdIuQXZoKEOx65l4crWrEGFiaN8HmJjpYXVnjdgnFpvrp7OuBczkFih8TFT7SEuH8MxCYmuHZX0AtpX3Sj03GZYhW7MN5d4trhZooc+tn6GhxMmlVi/ofvSgan8gCaSY67vSeeC/bb4C/4vtbr9gyFn6P9O6X9PFzKL11+2B578ll76aWv2CHU3FBYqzirryRutGhCniE5WTqvMR7YTc5e4eXB9U80g/5gy0bjsZ2MAGfN7nGYweLthHVqTeYrQY7hkOAFCKy3TKRb2iMjzgiIZirUnJGwn8teR4Gl+uW59i+T4X2QN3fp3X83DnB5ukTObVq7v8UNFQ/uQx/6iL344gt2MkGm+ACwgCt8hZBAfSBdlxU+b/khTWv2L8mdeLzn0rnzg/MMILyE0IV7jxJFlgT4AqY/3Lm4rrtWyqAV7HM9Y9LgCyo4EK6a4ytj7abKRMGxvFEYUfVHalaxqKZFmlWecHPW3+XjofGhjgWq7NL8Tx0TVlwRQEFFChVkJ7L6wgHYEu+HvgirYPI0cBdax+dGZ0OwFilRJR17GnQ5phj3D9Wulnen+J1wnyTjqwVcicl02qQh15VL12z/aGQ7uwjQPani3FAHRzACdAAcQpMwpUHgxOfpu8lvQoEtvysw8yU8qvuKJJ3+5SNRN9g3PkJIFncm0cHEi/PXO1fg6JyWCl3xs3UB8+FNi07T6lu317URIDxc8NEtyVRNErE0O39ga0MG1DcT+H6QV+PQnzzhgAN3kuitQmQAEUH1nRyGSuDcHmosh/O6Fw06/XPqZsxG3NSmxLb7fWAOMdFGphaGfuUqaXE7pJom0QIkpnHdnAtBqmW3TdKjElOQc3ejiWC2QWPGnbuvc5OFrC64OoeHBywUCZMPkmbPGtOJjVEMSSIMXuFkonks3pXL47ZmJzbGWs8cv6tzuVlkmlOVLgW4L512044ODr2TWYEqReCaEsc5a6UWC78vNcd4gI/5jU4L0QaLnJ7jqWBt9CC22x/YIcZb9h0gz0l/FS4194FcqCYg6KD1ztvHP/5J+8iH32/Xv/NN++zvfc5mJ5UgiLUeJSCD/tA+8P5n7frb1+3N699N6/jS2cigPgLgpUdrXEY3IO+Y5smGn4bcvAagpmvFieuO83NytkZxxaFp2Cc15l0Sl6gU90TgmojnXiWaO/xJUb8nDa5+RdVEl593U08+PewxODYSMQo9aF4HcR7dwMnxbiatXpjzSVVRCYGKSg4Rc9EYqZ2B3N6VOh39gTwZccI7O6Vunis/ETcO9GtSkatha1tXRfY+2knIgwSFDGQB76VEGPT9ynMr+CJLYeBeYEWH6Ff/vX/f/sU//29qBwmg6I89/gG7/uZ1291GARpFVF1vQkLMQ1WsMOwe+CH0/0GS7y+sBywWeZLgz+bTv/AP7Kknnrbf/I3/1iYTeBjNBFeO7h6fkSfikZQwuQlRIC+8RHKQZO99zQr4ckjDZyadRVK5YG1J8QPG2xxVLw6zZQnIA7/DP+gTujEaF+0YdFkVnphOz+arLfX7udQFidtpWFBeJThjppmuMYKaDGrCBzxPri7DnhMitSUllxMR1Wo3rrMmowhwgEWnJr90xWPiMxEgTl2E1HKlxKFFwalIsn5ogccuUtnQWXn1SixJe8XvtQA7sTwkELOWfHQJJIPoxwbwh7ADJVHpzjocShtBOdAXNAWqKeokJCd04hCkpsL3MWgv9LX115BQBU5fv+f3QALCxUTwkAL2hY6DKmmh8KXANLw5lOwI7qJ50LC28Pz4Tli4yAlxWUPCQbwNS/ngSPQKfwrf+Xx8+PV7xc93Ln9AWacgQa00B2dIFriHFdCqMHLj7wnxkblmE34nKwRl9zNV472p+htSq/d80jzBqHTEoJoETDUrTOrGAP4UATX4FNxEokIVOFwGVYKPaaz4c07QrsCbC+LBZ8ekxgmFjZZduPiI7R0e2Phw2yWekawMCXXa2ujb4488bN/81qt2cIxAuGHnL14iBv3tN7/rwcJR0UlKSaWSXgJsOPaiQpvB5jiHBDdKKkCOxHnqqWfs3PlL9vwLX6Z3zfEhzEyjc+euyTRhw5zR/dKa5j9LECuHKrLe1OGGffHCZapuvXX9e5pbkThQtQuGeeBOjZ1Iz5lSQLFwzVE9LBYdHcNER5K5VO2BjPa8V1R9E1TidEIiqeuMw1Zzrrwz0en2aDgHd/Fnnv2o/eEf/b6CFO/4xrkSgT7fGrLHMvea+X3LkBke2+waiPq//Iv/ph0d7dt3XvmaffPbLxOaI2iVF0ySJHbDuvBAmTWZBE6xzuSV0dIF+GemyZjxBOdBMBNcMb5UJjJS7Zxk+wG6z+S6QQad3zODn7BrF7K/+PtEfL02BBmKz5mNdiQIQsitJNMhSS1yeRDUMQ3LSlfyGpEDekokvJOuwpNz1Jwsz/Uc9zWKFxHYMUD0bi6fPfY8GdiSB5KSA4cXRozj3WuN/w6NJpmAuCeRFMEKArxOh2uNRKFY26QcJ0gU1hskKVhzaBpZ6nz4XpCEV2K/n1PoiTjDY7akohk7C8nwvhs3WtZuNW0SCo0xflKXA9eP9dA7TeDeRFcoj2fOGtvc895wxjdyHQojTcHuVMAZWK+/aYcHt2XGyQREXXfB+DwhxxiN+CrmQKhbxb9PwUT9uYSgAs6VRCsyHk8pXo4OrmJOduAjjpzXASklID+sD2DV57Xq9a963KqfW3dcBf7EgIMV9DDtqwTcq3zWouvGg2bl2Wu3CTe5IEPlIFWW3Gift1/5+//A/viP/tiOD2+ygiHIxRl4MVl7tdQhiSpawJeiqh8dCK/MFEZF2Q4ZA7iUgGS8jnwD8qA7YXjTBuSKHpXv0mhD4SRkEfWZyeU5qxqm7oYv7JE0JNgbJ1H5mpnIsJoV+Myi0sPEggu8Fu3AGYs3oOpTbAJq0btEJImTOKcnPA5lE5xI8rgISlSp8wUACy+CLa86axNxHwtcM5I/VjhQmVZgR86NV7JDCcZvjsPEvHLCQMJNrhLEISN1pntSCSxKAUbWasbm6UHqaeLiHBx7Oldki7oLxes+qr+rAZdaTAAAIABJREFUzMnaY2JTzTZXBOueCLTaAxsMBra3v8egAs9vMNyyY+eJULa2pqsR/iNUs4mkPbXHnesVamlYZ1wtTW11JSVPv/85e/2NN2x0BEjYRIRvr3BtDLt2buu8vXPzlo2nLZrGvf/pj1q707KvPP9F59VCFMCVtaJKlypuSo7LXRfHJjupP7pjAcMEZPPq1UdsOBzYd157VUmFdxQV2ICTMcvO6SpmVEeCTPGeJ/FeMEkQBZDge9YDd2V0kKR26ZeCOenfIQXopSHq4wcwNnRKeO0u6RsbO/+MriTWFyRDp7vnMloMIu6cecAJXxm2S8eeFPg63TXr9Tu2uy04Wv5SoodkHtVt/JkVb5aef94BKoI0W2s2GA7tYA+wl9P+CnJ1d16L+9wzcEqKUX7+nIuRY9mrH58fl/+OwT/GibganU6P/jjB16gVr2CBCOusfJXkkeFQ0+igED6JLm9FIILLS5aUtAbJ8BUwPS152bzn8lNJQIJAjkQD3W9PPHPjT3VOUDhAIg2oDApZLlAAGCWvXZ2MEIeI5y/u4UyeVNhrvKCEnwPyVPAYY9BBqa5NfhSMMosV0+8Lv5MXM+KxaZPyjouPb08uArqpPUNnq4q+BPKgVkChEufUH5MpZGWfc2rUBq+VJprYq7DPuSlfHeriXjvf9zyfFr8RnBUIm1y6+h576/pbNhtvm033VZyKRBmnSGp/UcQICe3gmZUmje/bkVQEPN15iLkaIpMZTx6jA+5FGt3PnIMYyXPLrl172J597sP2h5//fa0DSzsgESzUPpQHdHeTp8OCdvX9fNQPIrE4y/VlWTy7AAj+7ktRZE61IK6JLdyeDdYusLp6tH+76GLMaTFysbC+PfHIJ+0f/9e/Zv/sn/+6/diPP2XP/8W/tm994wWq26z8Ci6DT4Z6dZbTi5HO32CwgOAAZDfAmBQEVzpDrOZ7NZ7EPslvpk6BdznSLfHJEufKuUzB3yDO1jfqkETNPUHk8yFYktrYIiIqeHFcpUuT5maTjbbjVSMQ8ApSwK3U0eiKsEwjOyzygB1ALlEGdFDc4Y7AKpqbCBJSFTK+8mKh0g+TjMI9Vx0Wye2hMiYJPWx44JO4IpZXJNWml/Su1uAa3O6pKgnuakHCDxK97n2G48bGyUqjXqrkuqyjt+H9N3OisEgoFiQTKYBrWLvbZzVvdHxY+Fvok1ceyisdOA/7H5tYYMmjle3YWhQjgIuXkSACCefHEL7n5OioXqWBjE4iyP4IyKHEuyM1HhC7cQ7fHAjNIu7Xz8PqGVSjNO8G69DDn1i7q0R1MsEcEryKXTLnbGAdAfxpMNi0CdaSwz11icmFcGKjq7JpgwoJaSQLLtMYASXGZF5xiwo4uxyCCwJe4vRkrQZ519bNOAX5k5EdujIjeM8w8XbFJybDXi12aBmuixugX5OI8LhfBQyjqIZWnnpO5M+fZXyvhOV0P5UcnuanaqM7MoXpYg1fKD3bwnemftzlCjfZEVTaw7xVMDjvBR4Lifm1U8ClxFk9X3VfVkCi2hDWwdPzitKmIaOd5j2esI/3YjWoKRjUtWjmZ2giiwOe0qYwgWCLoX5Vvl+C7OG68SfWXchFc8T5EuRw0kh48i4K1dUc4uowRKxlve6aYfQi0aVxZwhMMBlGYQAGr1EUysjp3jVJCoTRdSLUUJ18JkdUIBQMR4UpT4pcvleQqELKN3XOCQUWjDYSFiQgUkl0iKV/Jj6vCbVTJFFuFMpCFz8bV5EZDjPoDHEYGRsiACZMM3FBsK5ELubjo7KnRLK2UpGz0qlI60M1Psj+rcJhQLbTICzzP7TY1AssrRJPzjmmlpO70qYSB3ns02ja+rmH7B/9R/+V/Y///f9kd2+9ZDa5raJRJFSMQaR+ViAqsg+LfSpPptlRc0h5GuMBu83QQRw/Uv9LcFdPfMUPdc5VgqRKqndj85w99Z6n7KsvfCl12Obtv2eDYFUqvWe6p/d7cFKOqV8og3R0vx/zQN5/amB68rDKoP7/mnuzmFvP8zrs2fP+5zMfzpQoiaKdSqZpyZJspR5iW3BzkTTIdFMUSQoESIH0MuhFUxQoUARor4re5CaIEQRJazRtkRppG8fyIFeSZUsUTYkiLXEmD6kz/P/5xz0Ha63neb/3+/a3p0NKyPZA8py9v/F9n3E9ay26AD57rwQvOE6re2CXrj9lF8d37fT4bQ4plzRPKhtZi3jfHtr/GWt1enbp8Zv2q//Jz9hv/q//xN76/rcqLDshbrfIUWnWBsHf3v5VCYSBOaPSpguO8liQ2KzI8j/72c/b2+++Z2+8+pKq8ISPlBOQYPuXEYYTdIpBC5Y2tFqDJ93hHnyewaSVVdJDSJHBd0PUujVOWLAuJT5qmXuwxcAL0LVt1+RAZbqAYmA9VulxNdiHRAGBpDOfkCUIUBCndeTwMALCMDLuvKiy7TMozkKirpHfk/9ZsdEFKxD0TDA8tshjkNxZt0hbStE9dFJ81oawLwlyKbHQuyDkgIZOLFPEJfux07A7ng9hQuHkQnfCIRp8xi7ulcMxqtXQZDDLMULaHtGtYRAmB8wZgQ7gTcHu5cH9Is2DB4Fa8ZFHpWlBUgN2vQ7mGmY2ifmJCHTYpcjYmYobUpLkiUp19qXd3bZZq2sTdC/oOFt2cOm6DYcXdjEYaK7D2XnSGojh+3iWDonc3tqhEODQxQBjvRXimkhwMfzfoUI3rpdxGwL3gIT4jAXW8sRx490OmKlEbdxA4DuCajngAn11K4hjhuOCX8OsxlZGESnYiEQHPaBhYu+BXAgcArLWadkgSEO4pn1/4hwMJkGo4cEXAvX4c3YzAh6idQyIEOBBJaa9PCjls45KeLkjzG5Uo2lbW327fHDZ3nn7tY3dx+7BdXbDoHyPofzQVdE8gQoxSFgJlal+ls2X8LIx99XlO1G5PGcL0v4EnAv7RUxvH9anIObwxeoQUGeWoknO2Hs2OW3qihe0sRhE3tm7bEdHdwnFkT1wCvEU0/kQvuvrqEscIof+pYRzV9FJMEfZKyY5XAvyw3j3UzD0sTgFiBKen74fMVoDMyZIQLxbBpa3pHbOGYwiSFeBS75KCQOCOSUf0s5SYg+/EsPjAWlkYhFzHjG8HbBVP2ZivIpiAWn3Ye+V7LDT7tCtIHwBdfZkMuTaCFasQA3EDKV8jK676Hg4iyTjC/flc2s34HJuSwMRUYe6yMhjVgr9hQhvrPUMJVEUIBWPLUwUNozTEhlNgiyr87R+Ul+/AVis7OzY3s4jdnI4ssnsfTM7lc1k0uGdqZj3qBtgT92rGEVwKDfWaxR3uD59fikuBcdkF93n/6qXmBAQzqLp0EIf7LOG6zMpcVlc/FuYgJRnB/QgGDiw/f8hVxOXGiAslq51+tvcmuMLsFXNn/8DMxks2iCbGMcwUD+CTlKjgyA1Uz+u3SRgv3H8HwPxyKRjs5fZJkSFN7PG7BpmQK3T3rFWd2wX57c1rBXPOWOFSiwUc89LRufhhx+z537m8/Zbv/V/VVh6ZLxFT4nrcmgI2oydru1At2QwtOHZvaUVPT1iBBjb1t+9YcPhmU0GYLfQkGy+DubmX3gfLf6WN4yhewwkdndEQev3K+iUs5z4MKSOpQpUMviOwU2GIAZ8wxB5ZUrsVAjaEVCgMKXhRwbx3PgXqswm1ioYCSlZB6NPDO0Vj11GVM7Ik0M+G8EuBKfy/ASdIgZ7qHpIKK4NjQlUtoMIwKvJEpHLqpB0yu4p+V1U3Hz4HffLaopX1qKa7w43mKBqoRBr7av5rh/WztIBc64N1zpZR1k64FHRucirnouqwtXuR0ByWF0EIw2CaAVACGJanb4qswwiirmfBW6nSPoYWXsShffDbgLmYmY2nbUUjOB/yE4DTHfLpkgAcN2Ox6YNcHpRrjEmtkqC+ecEsTh7GqFJ4Yw8IGV3DoRZPTIJSpwN61bX0u5oEBezOoMLXIegU+rQZ1ooAdFoA7aiAWWtX60vKgBDT8RFNAVJdOcW906IjFfl2PXDkD+uB4GgB5PUd8Ez8WFarIWg/m1vUxmZtOujU8JOtnf27Ax6SYvUl9mpdEKG6O74i4PdGo8mdvXm49bf2rK333y10H/JyBOiA/Xoo4/Z9es37Vvf/rZ12h0+T+gEkfgjk6zA3u1s7dn44pQig4ksg8GliDNUC1zPD+N9tHo7NgbML2ix19p/sifo4JRgpmv+Fl/Duun0d4kSGV0clxW+K8fpQvPi4cfs3XfetPEGCRHeI8goxmOfoau9Pk/AoprL4XHNAaFrwPOV/Lb2TVDcymBjjqhnje6uPfbI40w4J6MzESnYxMZIxDkw7t2HCOqC3Ytd7HhnstOJypx21fV2HIqI4hY7IbQlAc31jhmOxMQbcyhKTqUR5F0e/r2SLhQFBW+U/6IP82Fy+YvoqosCnnYlCleJvlb7VT6lwlrlzy0GyFMMm8+ipNnKLCZBsoDObpC5BLlLxjqnZEiMleHbm50OO5uKX4LlTQlFXDsZ9irdVP5dUIi7r+RMJv3suh3ADRb/Jl+ti+dSQuEdDrC84cNZjxahWCgCCrkRcOZifenLnngkqGx0+3y4fVmsCtsZ3etgkSTs1+GVYRfzAXXGA+uLBysBCfXKJZh/DtUiSFuqoLrJE1/03TTI4F+Q6Emvv8dsfMwhzfUMb+kMm9DSVmEAm9xWgl7V4Ec3OU71u3xHvhnZ7l9jw6yTyZPWNQaefZAzsRsVhkZBP2AYeDianUgUf26UUEXHQBj+XBoT2eBaQHsQnACf3duzwTkCllNy83vY4L+pSTBLw/TANl62L33pb9of/clX7N7t73sHIQR1ChXvpGQbQaK3tju9ywyEoA9DGEEKtFXxFMMIZijcOEVy4GrPqoKJzUd87q6IS8aKwGj6zA+NQFRPA9KlrgSDVCjohqAisbU9Rwq4Q4OatHcfFah4u5VOSY4hmEjSwCAHg0XPmwZn+b2WPf7kx2xvd9defPFbWlMhMBWsPqz2eaDsVRL5o4JOl8kw7onON5xTODlQt2o4HkHB8s88vIIKyJOptbs9/d6rkDwOHK4HlPPHdeMaEIMNDGH5WA5TWPf3yfhHlydmYfSMxFqlLp1gUxgYPKtv/0eHJIbME/0urlDQNkA69/evkOno7OyQCQggWvv7l+3+8SGDPeobsQqnCla7t2WTkVTsGawnQgPsJVS6sFbwd7AxWoPxAbZ+OhvbGLAnDCIDXog6LV+77BAGv6dwhuNz627ts8AwvEBXRjaEhYc0sKojy4Yg6AF+PiNdIJxKAQSP3+qnhEmIA1SfT5kYIAFCEsYKfnKy7gRh88NBU88GMDZ1dwq4pGxNs7stWuC6gcxY9xxKz7qoSTEathm3GbMilZkl4vZn1uvr/BA2BO6ejFzK1ApfxwfjcDPCahFsFVXEbn+bAe/FxVlZOLJ2k4l0Bd24K1dv2Pvvve2FmvX9J6CxA7zHB/xg7obdu9lMATqCvQX+G52eg0uX7fDwqKwxkZ8775Tiz53mOyr8iX2NayfL6oJRL6h50Y1AApsXD1LhJQviSufTvt7Zu2pnx/dEumCiiMb7ZbKola19FMVAdt0q85SMC11JPVW0fWDcO/ZRRNK+8e3grIZxe6oNOebfocGCJBcdCcFenWyH3UcVKQI+JZhNMClqviTRdWdV/dQhrRLb5NAndvcdRhkaFLxEp+aNbkm804A3B8NkNa5I774oRhUyBnwK3pWK9x0PyklnPEkpFSbzZCitE8QlYsuUXaogMB5w/a/8GWKfEE2tJkFRgElFMYlE01/TTpdtEc8FW8EmnRMrRALCjl+F3hfrLrEvhu/K4sokIeDJOPcC1rZ0Z7TY/b08SEzOdeIJSDL2K5/Yj/gL1VkRhwD4qi4M9QPe8NpXz7ZfBUO4zo/D4TqUoDSos87v08asKJIzcN8lLGI2O53vLmxy7HxTZ4mBjKTTAVYVogMCxjWHH3mAmxx20B2jguqc0tm9qDUHCASCox3r9HZI2TebgrI0WBtqHGNdEsWNtG+f+OSz9tqbr9l4ACVuDOqpyhWwKe1VME8J9pHDulq9KywOj0EZai5AFc7DKXjZvQTNbQyzsW0NZWoZbDqI0BsJmkMcw7sINGSkyXUueIp6+lB5oqkTHCVpbnCAXfMm+rjRCZxn7uAwnOiVKmFefTjPOdnBjsHKETou4YynY/u5n/8FBqdf/epXEr0iK2KsbkQ1WXhOMtxEQhLGB9dAauCMdcYNOavRxOCjOpNIKpeszpoEBEOsGJ5tYNg4hll1iG5/R/MdrPqEARRjFgc5a8XV8tPnWNllc1UrZq7m7sgH/liJ99Z4Kal1KBErSo6/TdSHxbpnQsgqd9Z5CqvnUCMEdA899ITdv3/P7h++qw5Uu2/d7pYNRwM+e6qdI0gnNWMFBsd3FXTWRYCvSmiwVaFyigHVJiE8zebMJsOBigeY15qMCf8ifS9sXThEioOxR+ODzyPBuCq0venxsZgi2lIx/jixQXQ7XAGeCfZUYoiBdw5ld8ZU1BSJAVMVaHZ29+x8MHboIrrHocsgobm8iCNoaAQdVTsUDIod63TROYTNQmU6MNA+w1U3vhD7lfsvm2dKy15JhiA2seVVaGI5qI3qvAoZ2Ms7uwcG6t3jo3vqqi3tgvgabqLg07MBEsh1Clel7ZKJi23qY6Io4wkVnhc6XSUBu/yYHCrn5MN8sBTfy9cyu8gXmuXw+TzYUrBRFcmx7/coAnkCou6AQ3FcS4nWxGlpuT6CDjdPQhpN29vds5OT+0WHTz9Ms0vBAlTAknzuKPlO/Av2CHyoKKbTluQchQ//JjFYFKD4jQqsJyfxwDWkkXTvvkJgGZ2DLos5jzz2UXvjtVdU8MLhXNMlyE8Uq4ZmiFMCp/WbsUpWE5DqfAGTAidqKK23jFktg0aVYL5ePEp0+/7M0kxpKdlRNyiRpmSBujxDNp8WvrHaCfAuQ6e3b31oFd2/wxladZPmi7wfNtIGdo2kDSzEVJPUzGY4rg9dbthXQGhrP7Sn+e/8PSTbk/0q+dZgTPT7zb8byUbWuUuIiHjPqau4fmEjmboPnYZ3nar7pobM2U1KldBqArLovClwrgw1r7qGxKBQ/1Dz1mDtoXzBrGyTV+EcJeOftzpb1tt+xPr963Z8+LJNJ1Il/VA+JefotK0Bn3DjmreOd/ev2uVrH7f3b71lw/N3C8Oo0oe3/WqeGxk9ANdxHDyTAh8ajPMkx+AVjciwk/GOwBBOGhAMJBeotKJ6AZMjsUSa60zVXHS4MPou9NcG7TASDx/wjmcQ3Y8IiJSFeDvbIVxIQhIzl66TFROv/Aj3jgoyOkZR6fZOBDsnCDIh2ohn4d0XBvfxvuMZhkGAgJzgdRy69GdFlemg6mXRAzA9r9JiXRGm0lE1K6pRDbO9vUs2HA6plNxqtG0aMxRsn7ryeAM6Dd7lYBEA1UJ3lI7XjXkQ/tMhXBLl8gF4UunGy/BiyYoFq8odnkV0dbIfAJrS2yarEe89NFWYNIco5JKB33CmDJYnUsaeOdb7g26kfCiczzGGwX0WZo6CUp3dSPpVyVNAUejjFEko/pziZe2+TRD0E+YlfLgCHU8y8Iz6+7y3wRnYrlDVz1r0QWMbDjbBRaB7o+4lqvOcPWDXr0l4ijo46CL0RRE9m9oEg7foyFDLo20725fs9AwdGIcFOM5a0AefR3JoSEAaKcTJwFPFHsEqgE9GstBXMgZoGJXpPXFAgMZ1rm6N1qbDV9jFEUNQb3uPvng4PFcnBMkLoWkxE1GTaNQG9NFZ63DGaDKA7fWuH4MUJJcLFhDJstDFWDRjIWavoGStP0phG8RuJX7/eCerl65fXKqUV+57mQ9affDF36h0K4IdsLQe49fpu/MFiaWX0GhbG/AyaL2gIDM6tmZX733+43/oRRt1S7KKOZNezfxFVzu6u4I75WQaxYwJIVIl/4Xg3TWRwscRmljQx/JYrm8j+C2SUBSBBCuEfUJiwKIakxt6NPkar5QXdLleKPXuHP1eMGDRcIAuess+9enn7Plv/bF8UiYeGR4VayvBs1gx1z5yxoHUucqhTyrOeeIip6vHnj/X/N/jpeTxmsdaLL4QEpbNDeQMmDV6YgmeyLVdF+MVSY+SS7YHhObBv3N2oWXtzr7DktHZipnSmiX0o4hvN9hjgXQozZfk+4z+M7P31a5Hfi52efxdsRuSaaKlpKKuEBcIAU+Yooidx2pr3tNmQ+hrHnTh1+oW4opjCrPYs87WFRudH9s0RFeqv/NgKzE8pIXuzD4/DoxfLM5VGy6uLYJDzNWs7Oi0rNW5aq3Gro1Gt2w2W8I9v857ql5jPsBU3WT+38J47tjHf+I5e/rpX7Mv/9t/Y+fn32QHQdn7qkFGGYPUWq6ww8zNbNTdR3Yt4fVJeTtBEgA8rA/p1v02GERQXSczGYIYBHYFRpZxIGY2vDqEDoY6HoJBUdTP2UQY2HtHI1Hh4hxgfQphPq9apcSB2HnwwCMOQnekJahUcipyUo32rjMOeaDl2g5J+DCMjA+tMxYHnpytUVeURhDng+Oq+CpIlaFHcjSxfr9r3V7P7p/c11A5Z2FCS6JBnZZmJxx6UGn6NZa6ODDawX4Cpd+2be8e2OnpkvdRfUeVQEiUw+XI7vK1x+3w6A4Fs4i1rqvsrFr/Xp1DNfn84ny50vWqY5X2sjjX+Q68Pc6ZCQ7y1cBY8vvlO8Pt1EArPeBsA/Pb9M6Gdwg0AOuDguzcaV6v2ZjZGB2QFPhGYADabbBlQbdAYoDaRz7UmKqxon0WXMO7dEz0YsZlKtIFfKfVI5b+8sElOzy8R/V6xj2EZQUBRECulKwz8VCkkvLuHJqjZybSh4I4wSEHuqCiQumJmeZGXASOe7XLWYshKY5dSDGcZDx7OmgPRPJ3nVd1S2ug4pCJ85fA4kLsc0o0111MS74Xg+c+bNvrde3ifE1fEFXppV2TD+EaK4dod1AcAEQpr/BmMCdtmsVdjyWXhMD68pXrdnjnFhXvZzME/pmQW/W33uWnPaZIqHek576XMz9xMVsDyXw2a6QEGNeuajm65Zzvgx2kKKsKTSKI8Dk9ZzEkQ2Faw+iMYxn2vGAjpkAWvsho5zabJyuKQNyYTDZ0HUH6EkxYeqyRIHesA1pqwukySJgLEpJQBRBFPh/4o2xmhOx7Dv2pCPcWBA1BDezV95XxTPHAmcRQrNTn5nKIbTWRieJXSZtk+ZoVk6WSq5967s/bi89/w4ZkIczgwevuDb8elDq3dy4JAvvjiC2X3WI1AcmKWVoYMc/ksMDqsbDGSpS6Qj/MCdnmYoUfkpn48SYgD3DRUHV97Mln7JFHn7Cvf+2rNh4uGUIn/q2Cc3uAc678SWTbfLnp//nPGtbs7XEIslTVqsucHV6gIdIVHxfh4mKHIdxgg1ePHCxSqi7CUCIYdQft7DGl3zgLBQKb6XBsjc5lu3b9MzZtDO3uO79vs6kzOMWQ1LJbyToHpTZrzW9K/OGlv3fOalSxOxoQ5YD3FFbbOxHU4SiYX3IjzR+kwDW6DaLUleI05kIg8oQqo5hL0ieuPxO1pFIsWK90YIeIiGJUf4TgRKKE4bRmUxwfjhLq82c+h4NkW7ocs0Y34d7T9SaH550Jwq5UIUbA1mxv61mELkg2UP7cTz9n77/3jr355ut+74CHjW1/75J1ej27d++2ujpYW/xEtU4D7E3g8FENR9CJrhU0RphMZgmCz5IgmMXgNdiBTk+kCs6kij/ww1fij7olw4pgiaoXzxLnDarACrPPqj30o/77UCFn10siYXi+R0d35udWUuDaNuDksTamA8DdqqV0JIPoKDmmN7DssdpCFT2n+KaAVLCkeFGAlT4phWs9Ye10yVYFPYmd7X0bD0/sBF0TDoc7NCQqarMJ1bqxFsgANBkzgZ8G0xXWmhevmaiTnlVQQtCy9vvbaS3g9N0uAo6ZjbFum2B58qDN6W8l++mink69rUpzkdCEuCn3TLD7BMzKk2Pa1qRAj0ewL/HTHJMfAWv2vR/1Utnk+HOJuCdNSAbb7ZaNLlzM1Tuw6EZJ6HLJZ90Ofc0hev0dGwxr9GpW3FRSE6dBcF0sBoc5G1XeAZGRUMHKBUpJ2Bw2VnslLxDJZnhnsXrc9M4FV1X3UIxThD1xb2Hde4cJgd2kYY8++bTduf22DQi9w4A5ZqYkJKp9qeIL9gThiD60z4QaHUfX68kVzAFZVFNDEFNQyvd6+/bJn/iUvfPWK3b7NhiPvLPMrhcuGecdeNG6sBN58ar8CpwuN/wO4TTOEkbfCH+jbiWTMRbPAWHz7mo2v4fkRB3XSpExECbeTSogbAWcpyg4lnUjoiMkauCO/dKv/GX7yu/+fxIjpWZMHWnOBtpk8TDcZ2MW7x/8w39kX/5/v2Zf/b1/Y7PpLbeFwS66Wewo6no8vzXmcfMXs7SLsgACv67BCAhWFHgoConrk+5NQrLwmedw4XrI2XIb4jHOprDO7KAPloA8QCcjnF4xTJvxDS+5y1a7bVtbe9br7djdO++pdZZ/op0KWkhgxtk+W2+RLq2412Tebg0dJiBsZat72aajI5sCusKkoG1krELV4wO8mGLvOGwoMKZwqBGIyvyuh22pPGO2eTlP4tU/QqFyNgX/QSiKlrCFHetvPU5l29HwhxoAdxrUhFMtJUhF50MzC9rwuS7H3BJIAX6VPhK/jYAM8xmu2pqUhJ0mNz9/ONvUKoTD8WdHB6Lkg/MaDKQAuXLhPyRmUfUIyllWO2MgK6PBTdtbswgKnqWXkTQ41Mt3eBgSnpZNh9JZSHMlDNgBuwLUReJsiXqPLD+CKOlRBl2kC6Oh8ob7hLAgzy8Wm2d/6jl76aUX7YL6Cf6e8e75HcxbuOgh7x1OXtSr5Ndvb9tTH/+UDYYje+MHL9hsDJgDBo39GmIWBJUzrhPcCtZWkaAQ211BuG1SAAAgAElEQVTTrYiqd/F3DjPwgfm59Z0qVbH217XMy77neyCc6cpD5lXwgrNdi8ohNYQNCSIodXqfZSEEwOFXHPbs2+7Onl1cXNjoAtU0PKdFWNqa4XgqNINqNus0MZHG89dsFWBD6DiAojQXMWRQYU0GPqD+HDGRndgEnZOwod59AfwJXUOySPk14l1DsLQYzBZUDzodwDSHX0YC0uv0NDjNpLxhB/uXuAdIQYsgeigKWsK/qFquMJOzEBFQB+TKTR4LDNQwgApzR0Py7b4Hdhqyxd4qilINa3W3BR3LEzYmYw43IYxjw4Bi5Xp5kC/4u+Z+yqF4bj9IdSydn/zT7m3zz8ZBvbvg1I3OrgodGeMQn3ZSMa/8kDA5EW9AaOy9929pHq72WVWrC/HCKq4qIJ5J3TsCJU9IvGML0gPQBWPwW/AkfLQ6pF8h9rYQdZVLTIvEv65ZFjG4AQLsx8nsnToSrgWCPUUD1rEvfPGX7bsvfsuODm87zAfHASOcyEI44xTVdEIBNX8gW+iUuikIDBYrH0DnQ4fGCKCMIHjospOj7ryKCBS6zLqqgom5PXXWQ/lf70zzGjL2Iz4uCePSxCFx7aLgAFbTI5HKtOL5uA7JHBRKSBLdlxcH3JeX4qhqYbRUoMrIObLlJXKIln36P/qMvfS9F21wnjFh5sF6DouvJCe8xXgWTNiQvOWFwyaheX/lb/x9O/ph237n//nXNh7/sWj7czr4B9mqq35TjZc3JERK+79aXOfzL/aCzGUQ8WiN8BPFCBZCXSsJf47nHh1jdJ34/axIKINQ/2de/FTSHmt8vbg7f1wPloCseuB1f88LbtvjTzxp9+/ft6N775er+KtwqHUt8djgzS3rHTxhDz90017//jedlnKRE4+Lq8O2ZRcOqEFoPkTLP/01fgtc5YF97JOft1e//1WbDBE8OM2mVkKhHL3seS3NhsPWerWDwQsqRv7SY4E8AAxFOhNd2z943KwxtqPbr2szVj8pKIvhtBiQRmUHd4lKjvOUV99RgjkIt0zcOrDgrGL5QN2mnRx/Xqk7UimpJ2OI43oVQPohLnVGx6Jr1g10wV8ibSUIMXVQZdIwLLvgbNFHNVnvtYBhoYIkSBaGRQN2lYzCnOHBHpCSNY0uT5p1MxI0QokLKtMj0glC4A3JVijjurooK3yBD3eBqEhIMNzGpAzX58xcbMUK1qLzlylhWS3OkkNWHUFV2d23mw89Zmdnx3Z47z1W0clqNNYguJyXr3myjJl1On3RYnqoEOKNiyBTFLti18V59z3JLjEnlXLtFft3yZ4LPZmVZmxhbr/83BqYdEhJ7jSicAA7QTYvvRdVTQG3cJbBahOEF1ppHcXeqlIhJogRhAo1NwRGLJwDjoICfiwgt0U9zZEbiQKiw0FNCMATXG0ZEJdme8+2dy/byfGRNRuq8qITxmvma495F8Gztnf2bTC4IMtTVDkjaGG3sNkiSxqYzpCoqGiRBf5Ouxu+FdCzEdnQcDYESF6tZvHAgz/CGgVl1H7FcKc0SrCGsRcAPeSwJ7p4qUjV8D2PDowPwc8F1Q++1lausaVfqCQhtbCwnFTBu60ZPFNdpBqoSXTx10q2QnzVtTNoy2U75gbKc18ZXTi3DSh2Ae7JAdoIyGVAsqfg66D0Z/lDir9XIL9/cNnuH91zyJNY+pTEOyth8sUB38u60K4jHt5aX/WuSyp0Oq13HCeRF3hClobanVHIWRFh2xObEtcpGLIc2trA/N/QGgFZjoXOd5JBxuk/QtzTu/YRL5ByXtAiXLO6L2KSizmRSA6TsKF3KbZ3r9kv/upfsjdfv20vfON3zRrnxSykMhT5Rmo5aGaSELRkg3CKKCBns4spGM5mMeJ6A8LsbFhCcighkbYJig7o0ODdAc2gJKfEnhUmsCa5CPIZ2pEgcsmJdHA/EGrefsLa0+t2evKGzewdmzGWyq43YNpzBcxV8eSKnV6N89aJ+2I9xl7JIc/8OxVzykmIJ55x/GDaC/uaF5aIwPB753NbPKdWzPSUk7pScrSWLSk/px9rAtLubNnnv/BF+9MXvmmHd9FiLD5BgbaxwWaguWvP/PSX7Mb1A/v9f/eb5WrgqgPWLoSutXdu2Pb2lt2/+2aGH84O1ty2JqFIT9rtH37XZqP7BSd16cYyFpFqQJoCi3UXNwwUKjcelK66t2V/T7jItv36X/zP7NU33rSXnv+y2QxBRV0Wmzng1A1w3OkMnRTpS8x94tm6yvbe/nU7OUZ1I7DdGZ41dSfyRVFhAsv/KtH6VZ5d9j6l9C6HFUaYnQ6HfaitH3NYbt1C4ZNxFboJroLOQXTNJESACSNKBgvHEUuJXC1yfhiE+nAtOw3O4w/YCivL0l+gw3C4iRIcDN+CxjY0R8TgoyAuWF307EiPzcFbZ+WiEUdgiYB2LPYhGn+1X9VBdKYVGjENO+La1PmQ4+Y9RHWE7y8GppX8NlpIQM4KnHPWAcOPm6BuBUwj0ZPnLEDllaKhyZ7hLBOKYoGWVYFECea1MCHYbCMkCunNflb/be9I6Z3XVc/V6kbC3+7sEUp6640XbaClUew3YtLROa3B8yd4SChJO6tUzPUsMvwOl9KFN+z6lat2+84tzmXoch0Gg38nxM4F1RjAih4WA76t3k37xNPP2isvf9uGF4dOcOOtfVfDxvwQqHCpXUBKaQUQFNEDZTNjO3U9t7d3DZoP9w7vpPkrPTt8J5IWd3SBb3aGLqyVNpIXfldBDLtrXJOFWCj3QwiM2sz62/tcUxcX5+oCeeLDd0Ob4OQFC53wh7FYHuAYeWcmBfTVDk1un33DNdvW375ExjgWIHwo+pFHH7db772vLlf+WVUA9O9Gx1kvtK5TpE2a4Fbx/lBQaXft2o2HqfNBW5TpByTh0giIUvFqHhYjSI+SVghJDodBSuE04VGhLyxxURDkvA4sjQ8tpwJb9jDgyzz41tC/5vZiaJz/TZvpu57nCz/vnQnCJgPWhTkqn+ugQZM9TTYj11FggBgD1e6LQ7MnKvzpXUTnTglICa7qsx1i5FLqoDXetO72FXv2M3/Bjm6P7aU//bJZ+8wasLnM6UKfJKh/C6bDIHWJfRdd+wKCpIRB84UeD0S8EGxVnsYEC5ng4N6tiNlF93Fa1dFhjuuIYux8zKR71T20UCQBS19pjcMPgnkMrFMgcHFijBVFULD+oQOHAsxcZyWO72uyGIrP4GPpGrJ7yZK5pVbBu0xELaS5uQ3sSOy/vGvFnyOmCJicr12fj4p1vdZZ1k2kyi/Ci7+Y+QEN74/jA4fQ7slgQJAoBtIe6AYqF9zYs70rT7K1fn52SzMJa1TWEyvSXNtw1z7/H/9la3Wa9odf/t/Nps5dngJAh1q0d60JLDOEpGCwasSslFgJfpGMd264177/vCy6/itbRBtHnHZ7x27c/Ek7OTmxk6MfWKMBQ14JFHMD4hWUpEiOym1SSWULYcFzVyUPLWa1ktWaVpCCteiV75r2bdDvVeFapfmQvAMUGzb+SUcJmw8mKFSdBDPgeb1CXIYxuDPnIKEUZj1UzK7VYUKe2DAH7ux4QI4gTphaVQh1DA4L+1B1iAcGMxc7Ki6sxFuJwWUMs4ej8xY7nTsTBXVnmt2DNAQp7vlCIXWKromzMykT8uFonyeQ/kLeiRLEQgrucEh+LOCbWVkWJIxrGXoWgKzBRYRugYvIPYg5aVrLHn3scbt3964dnxzVzEI8yFHzKlFtW2HhQXPBwxJ2fdEvEjSssjcBw2K3qWWd7nXb2rpipye3bDIRzIA0olGhpmiez2gkx5bpCYDNxqueqCa3GkjWQDOLQdVMyTbptaC6COVwCOZBkXnig8BZN4UK4x1rtxrW7e/Zxdl9pz7WBXCQu3/Zmta2IWaVGhPrb+3YeDyxEXRFpgPIA3FNAOIlGKcgNNjXGAJH94JQH6/Md7f2eO9g12Il2BXFE9WmfuzYf8yj6LhkDgqGn8lIE1ae/CugcUhidOO8Wo3ZtUJTwcV0sScZxOpchb7VAtuKSm1nW5CuH9GnDH9iJMWAEV3ZpOaeEoX662x08GyF57589SE7undkk+mZdGesbd3elt5HQCfydbYGdBnrT9TYiz+A4BHul1THFWw3m112TtAZJcyw5AerM0tiN6ud6azda3l1AmvmQqQaXOqofoMgIrD+8WzDPsimwXaCZnlEmOpIHTzfA9I+cIY1bYxCAJAw5qBmd4fDbq72jyC90uKQDRZ8u9neITR3zOcJ0gVVoJVIwxer+55gnIQl+4ygC/OljofTzUdcFTOPvBr6I/k/fWBHLpvNtmwyuW2NFnwd9nbZRmpuT0lAQhZEQpx8X5GEpuA7VeXdhtCnqPCX7tGh00AOMG4KUcGIAbJibbILHisV/405OwlzVuO9ki3JlmqCbOfskQu1R/TDVqdr2/2+HZ84zHVRbEmpBEC5KzY87TFPSvLYZJUtYffJE7RAdLDD7kUivuDF8eDWzgGLEID1pU8UW5LukxejFvmwdP0fgJK7dJ+F//nxJSB+ASW84NrBd81bqvy20dpzrLxXECubadV7Lv4eWfS2XXr4aTs/vmuD03c0QBrtb6eda9i+Xbn2qP31v/1f2G/+n//Cbv/Z877wFjmwbHOvkRytf73emq05JgzZ1vaenZ8h4avrUMDAw6ljAS5gK8pEKkknCcGvalJSuVgZhcoQWf4dVmQcI0uLW65qNDswwGG0iypPDMsxcKMDLcSGsPEL9VPhVEUrCMNXYJXjvBFcS3ND56fhYKK8xYCETCnR5o62byjHxmCww1A0kAY/hMoKjoHOBHCVMq5BO0odFzLy+LVHtXjWsFkTeH4Y05gXcBhPCFHRUKpqrm434CPAcgddLjQdCmiVqsmhpB3DyK4mTWODZ1hUwRXEuSo21XdjyNIxngGLiAqkJ1d0/UwoUYVDx8UreHKnfj9LuP1T8IzBUDhdr8RNUNUuV0DrmLEKwyr41/wg94rdhGphKKxvajdSQOhwuuqp2IXoWg9BfOMhcCDb3rVrdvj292x4/03CoBioTS6s1UZAcFERe/WZEh63aVeu3ODcBERZo1slNANEAAEtivfrwSuhpEpUADHc2rvOijH+m04s6HgDEug6LonmNp4Hkh8cy+8XCWnOgMMnTzaV6Lplirj4Myan0Y3Unkwtf3YhAMsC/h2dO2g7aJYj9BgSg1topJA+GGsNsVtUOjHThPUfmPwGE7B2s8HES10T2QXuwblAuqaDxci5Ze3uFucPRmcgQVnjAwhku+/nHpcDgPznFAz1+6RNiA5Gx3b3rtiTTz5lr/zZyzbkYK4H2UsShd1LD9lkeGHn56Bgdq0HzvdVqp1rdjzWuNP5r5SOLTYlDK53elt2eoz7WFIYiM5UkC54YlA9CbvT1E+Riveqj9ZRiPn6JaDI4qQH2jcI7LxAxu437K3WVLLftPMg8ECcoW4FbF7TkNyja+D+39kJaU95uw6DcyYhssm1tlhQAK14p9+1MeidoyXPTrgUyeOYojEWWxRZ7Nw3TZnQFTpcEWNFEC4olmZMOPeThrNAWgKb7Z1DJEpBV5/8p1TTI/HPERIq4MINgXSkp60IyCPfjai6ywQuBVWu/K93MfOXF8XBTGtEx9I6kkspuiElrQ8/TilZ0klq1mhdhyL7Gkk7xCqo5bpewL9oHQLeig5xyq8cdruqUI4izrPPfs7eefcNe+/dt4vDR0fEO9WFLY5kWtfdcZIerDERj3iBlTTxPmeUZn8zKNqqDfUh/H2ji8LQmh2QBxFgWTjknScPeYt53ZtaodFRe5hVyU7p77vWADMNB8ldJ4K4SA162aRt/dnH7a/+zf/c/sv//q/bf/3f/GP73f/jN2w6uOWx1wJmhBSYZZWYTZORde4j23T7Vx+x+5i3qQwrljDlWQe/9OwqiUGx+XmChW9rvrNUOUE1AUlGRcdNBieqSrQhXsGfw0GLXq9QdnUmtKz1WObMLpKWclfKDVwkV87ZrnUfGh9i64iBcCQTTzz5lN167xY1NVIiAPiUw2noNDAYi0TI4U7RhUlQIFbXnKUIrFhTJU6oSI8xkDiG8OTAkJglZ6OXQeeBgUUEO4IyBSuYAiyRDUQVPRtaSy1ZOJcC+wn2Lc3AICh0TLIPDicmpnwdyzzLyCcoQVZhR5C47idhWivdikXQk4jHmCj6PEyca5Mq07rXt3jFF8Fhvi9w3cGCY33rbD1mv/7X/qJ98Uu/YP/yN/6dvfCH/9ZGx99l5xZMWFdAJ3r3lk0A0cs/rCCKFQ0ig5//7Ofshee/Zvfv37VOd5uD4YOzw+w9e2LBRNrhjsR0j+2Xf+0v2Ve+8ns2xEA4bYI7LLUJ3UHBxuXwBcH+4hl7/5DnxXwJ3j1x/UF1i2ePhCY0Sti5aYPqwNeIQyW4Bp20oIXvNDQgzqUdooJYw6heOwMPRdpa1m5BnySSCEDSsG6D/tgT61afgVEHQ+6DUwYApCAmRSoqlT5Az/NFda9CydtoUmEeujmAb+l645mtsXDywnzN17s711g4AQNZYmDy6zm4fMMefeQJe+XlF22ENRH7I/Zc9XiNpj36xNN2MRjYnfcBHY7ZD8eJr+VrMlKFNW6v7isliCOLRVPSNO/s7NlxJCCLjp0gWw9y8phVAQ24i5jmSV24rMy8eOnJpjGcDiAoA3En80BY7UKHqaCDXTNycoMG1Nuv2c0b1+zll7+n7sZcsxUlALHYCeaoAB1ChIJuKdkJeA8us9/f4to9vX8nQagIj0Jhj/M3WLKhdp0l1v7YErQ3OnxehEvniY66xxOlRAE+j5okBfuYXLT7Wc4QBrIDf962Jz/6Cdva3rHvfPtr7pecRTHBfIoiY8DC5JdjDjEuPIpX2Z87IU3Mtmh7hPCuXmqQn/iDKXxSJdGOpCn5rEXLDGK6jQbt63h4ZpOc/SuPWddcr8/8uefsvbdfs3tHKiSoMOpzQxHTLLiWvf0DJkPHR3eLZMpJKPA+WQzK/R6T6SA7yJMKfwfUWap0MVOIVpesFYnjg+zKxW4TkLg1ExDhEpG1ZoMqdQFqfrZVwfKD3E2wMiXV2jUPsqTiw4p9RtmaHGAwW0Qw4wulYX3baX7a/s7f/Qc22z+xf/Wv/zd76+Xft9noUDMBWBwVvGatoY5W2pq3EBsvaAfrsucSNCnauYQiVKEheJcKCBZh4pOhyBZr9fjp0hfBoDhvUATxxffd4S96L6RG9Ap8EgKUZgcgGwzSyMyjwAzDpviwpctg2HHnDMIr75cUqTHA6k7LuzYJMxtt2eh8yAIrGILqOmKs7rb94i/8kn39639k949ue0fBjYF3XqJqGR0S4k45HBfVCLW4UZ2CwZuw2tSjgd/bv2pnJ0c2GtwjS1G6jxTk4np6hOBwNgXXFvAq77IoISk6EqVKDp+NKlWp64LZDq+M0FiTh17BYBr+DbwznaaUVjXDIl0OssIEfIuzJ+UP9og6OWUGn6RxkhvkZQGc78ugZ9Uz9Qpy7hhWBIGlNelzO+tvyaAzhMPEs8gC99B8cTz47t5H7L/7b/8r+8mnn7H/4X/8bfvGN3/Pzg6/arPpidTj4UyoXJ5j6yV+2ezt6JlZw55+6il79dWXbXhxaq1un8G91MqbHO4m/MWru8LZF4O+T37kY/bmG697RU+V6KS6ntP95rMQMYOSrSME/DgvoFuA5KDyKVEvFwl08AY7EqTw7dsYsyBRVGDlH9oJTgYROHUyGnGzaQ1hPfuMkzYd9t/MOj1AZTJBNZyHv806bWqlKbBzaBuhg+wgOrNQfAd7Z4y5iHKxBAn+Rz7ylB0d3be7d25buwvbA4G48tqdWy9rBiYH1z5qVw527a23fmAjJF9ZBZhQTN4/7PcqjSU9M+r+NDu21YNezLmNBmd89mQsy2EY6y/w9b4Z99toWhfaK26Pub4EwNJbjQqsSufrHbv0rTxBcq0KVnYR8CoBxTlAXEBIYMM4MzQaSLg05vh4SMKIoO8xZYAJ+8Z1GpT0mFVEXAB6c4cfy04iEQD8VOQmOzuX7OrVq/bGG69puQX9ujySX32wFuIasjkPD56bSHIYL6l4eeXqVdvd3bfXX3vZYYaYacr9qDovaeawCl3i/RWaHIkUI3Q0uFfR7S70QzQrWFT8law4PLpKRe9MXLq5pm3vXbbd3QN77+1X6t9psst5hd5jEv7Dr5X+NvtOwL69+x9Q5iiAFtDKss2M46FgQ4iq21R8X5TCgK4u2lMu/hiMhkBDlGzy5sv2xsMfIY3z0eHdooOTv6NFh0zvsKKTwwRRArxKQBbsJRaB8qTOZ0mSCrrb2oyUo1xczo+7uOi8+RNxKz+XgNQmDaCW3WELfjIAdjnPnhaVz1dc0rLkJDJe4CgrvNMpAI7D5xtvrQpP5bpCIIhrvm6oLru/2ESNrnVnH7Vnnvnz9srr37OL4Ytms0OHBUV7EIFdhukMqEO4Vyo3O4zoAd5eHcYxhrCquhUF3MfxkvIEadEqGxcjTtHuxAJ3Np9SVderLx6gJ1plN+g6tFMHV96NmLdwDQrSEhtR/t68ugDxO9BMYliSDElk1AGzDQYC214pnVl3a58B7wDMPcFYxQqR17b8d6q0hIYAZhgkBkhWruy9x4Cj95YT/rVo67rKtStAb2/17exsYNMQn/KAR87C5yt8D4ex5PvIqksyigisMGuBhLDD6lirt2vT4SnxuSWjkBJ/D64SpWThcJRUOmMQOxTuOLkOnfcd8AEGnRq4l5MNoUIfJA0IRN5R8OclMS8Y8wgsCkPodSlBwPwTCtuEAzRmhNssspt1W2IxRajDeRiIiHigGGrdYHOl1n4N1hWdoTTjVE3mO3bzkY/ZxaBl9+/9QJX1+DiMDdj8vZ2P2N/7W3/Pvv0HY/uDr33fTtu/bVN71WaTo6wSWDXyghF1oPY8mSjxJnzK4R5cCxHctTT8jzWNpJRLXvTMes+uOh4q8vw7DMpinRZihonyOSnjOoyP9ySsPG1G6ChEABHBAvHmGXU0gx6saapvKkmNoA57W9loEVARQx2JRPY8KNDZt253y4YjwBn8HKkjEcFpOFXtd4lx6u9II8xuQzh0t+/sbNYEJI0W5xYB4UJAC1p4OfwYkl/glBd04KpruNs/sP39Pbt3745NRrCLfjwmZLkddermpXMauJep9Xdv2s994Yv22uuv2g++/11rUtwSya2KNEzYF7JMlfdLsJflMzRRsCrNDGRFun6vb4PBeUHXyiJFBMQ6vq4hqrTZOT1hmbu+0OfgjwWP0UwGOmJRqQcsUUUrwJY4f0dcPpgAC6hWYtbL1o1sZZv+RZAjJMt4XmIuLBJTJz0IdqGo4AdxA4szgvzSBzgblvZYQakccUyCBJORyKE+zY61GkiGzAbnWKu5foYnIoRIeUciil3hx9y/oFsCJji9w4xhkIkHoFUjplC5ERaSQOxIRRdFA8uFnyxo9fVinbKdfiBDEoRdiHijGqtlMWAtwqZa4CaxhBe8cjiWFlREVmneErawt33ZLk7vFnMZZHDDTJJfZ13MWNq7a8S31eJrncuJQmugB9aNVWkbXbE84OARa9GXO2wz6KkT8sPtGwlv/B6ItABEFkWivJHgcGyPyvhOY95zjbmwDTzs3FfX7IAc2COfeM4+97mftv/7X/1TG50fra4AfbCrojMCg8oYKra1n4xurLrAH+TcSxKi0ubAS8QGnorRiMk6KpgIUPiy5itjze6uD5UVf7eI9SsNi2XVi4W3s0aHKbjBieEEVawrnKb4yCE6iYI1KoB01hhGhqPPBs3QOUiBdTBCFfMYehVh7DwQCOffhQKz041Wko7yb3p284lP2qXrN+2VP/0mdVbUqQnMqXOWYwib1XQ37n5u3huZQ2S4U9U/OyfnTIib93cSzzJmfBj/hF6Ht77ZAfFZj9BPIb+6BKyiexLGENdFBxCw1WzoXjYzowyMf2eVLlrM3qYNx5X4yqXTwZY8kTOo6orClW350vCmQ0oIwREbiyp/SuRAiwmxz9OTI2t3uhpSjkFiVselg8JqGy/agz52gtw4slIWqsAKKBVcyAiynd9oE1IwJZQGhnNx0aYIDssrf+H8B68J1+lDq1lyvY4pQOcAEChUttkZg7/14ew0J0NhSAVOCqYiKBBG/HM//yW7fzS1l77zZWfhy2Bo7W1rNLrWsYft5pWftXt3tu188LxNt/7MZjMMCKObt2Swl3A4JFa8sPnvJlFDBGN63y3cDzDldEwN63bBTtWWAjDYrcgkNRMjFiFswJZ7N4Ldrm4xU4Ibb3as19uywRmSJQ1G890Oj1MAGDMehE+V7id/2Z70OCxQUBlnoMK1sFPh3+cDn2h+BHvAZ4wkhIeqpjMp5SrnXkUW3hnUwl0mbt3errWaTRtg/gW6O0FXvXKBxHvEvhK1aqfd5hyNClabVgWzdRGBRKmaXHNB3mUstCtq1oAHOFifrd4V2zt4yIaDYxsMTljEKD51TG0rH0L6gpACgHqWZ7PyIxQddcxWjShKKhu95FnFs+Q8Qd+TseyoZK+KbqqvD9qpgsJXCbEY9YokQDaU9s4/glI5uUh0aAKuGv6PyajggUwiEr2uCjMoLmKGQwP/mMkIyFLm87zAlU4Mez0eSzzXWdzSs+Jwud7rDMySuEbSmxdFSvhyQnADgu5FQCTVSuii6ObJzyTXaVFCr65G0XAIKngSC9BfCYZJqJdDejWjVolrUrFGhT3GM5WC6rJZDM6T1gyPV+dB07wHYVdiaqxDfpRWcFZIUjzlOkzV9VcXP62IqfJ7gg2lv/S5HLFPrmEPnIktFf9YiFvSDQw/m+uVsJjgexnrPUkFeHJeLHZnxczmy7wIpIKUoxUqBfJqJ3h9C7HZNxcnIFEdaPSsNf2U/Y2/+/ft0Scu7H/+n/6RXRy9sdxhbnYN5W/7i5irjq8RbM+fdsFgqH9x4YxK9bmPL7wAACAASURBVEClc8OxuYNOnOARYdYvvqpiZh20iadE67i3b5MxGDAcFxpaJCFek21AbkhCX+o6N7qJPAGZ29wr3lP6LaFc2SBY3SZL0Dg55VTdygSNSscL1ouy55Ixa+7atUeesHanZ7feftVsAry6JyB1w2ABjUNLksf1INjb2/FsxUbl1LbRzXJnFXhpqQiHemhaKP4sfcN6VZudBM52KFCP4wfHuTQJ8mQMMWBU0+QFkkH1ThxONB2NxHyDKjYCYtf7SElAOFJ2kqRFkpxsaqEj0YOqreuacBYDQRy43TU7wo/v8yJpcM2UmLtILYoscKmrntZBTrg/4MilLJwrHucsU3PLMDvWwq5H/iMOkZ/7rAAXfeWQy7IdJdFyujETEe9dQYoYvwYGkTc8u8kA8z6eMHgFqr11YJMJ5gruezKkSh33ApiJaNfaZsNLZm3A2s4k4MkXHroIizakw7wYjJT3OgKrj33sGfv+66/J0YbIJEX6vMuJvYN1ACiXTVxL2gXtvGlGKmknd2DyAYy7Vr2/u6bt7/Tt/vF9VZhbfTs4uGpH9zWUzcSM8LFytVaVanfMTGQAvVJg2tk64CMCG5Zsoic07EZEMoRkB8Oygvhxv4Sz7CCxa6njtIA+t4nEq9Gxq5ev2vnFuZ2cHCrhq4V+NqzT25YWShWu1OoxiRkOz61Bimus6xp7T6e+viDX2gxr/jYAEaICfTUgnFs6lURnha2f/+v5yu8zP/Fp63b79u0XvuW2ZDEMba37Ku1hPTNoRT3yyEftrbe/n955mmHTSiuqvpveU6zvmImL44UdLBUuBNFLKuY+v0H4FbvqzqDGwt6Wrz9WI0swPiQMKkIJGuZG1xMbD/NS5zkSCCQTRUwRiIZinhA0t+qWKSj3gpWvR0CLcl8k1kQJ9CbaW/p0Fyd0HxZU782OF0zh37yjr5kQL7bFb0kY4rMeHhPUdTJqGamygBt7P7S1ks2JvVUpVNYG+IFiqYuD4p2uC6HyWE/zNdHNcTtYWW9KIBrW7uzY/sEVOzl6X0iMVUkIdblQLPPiIJtIXjBdRLVbpeFNBbLQmypmbNSlrikQBIwQawcJb8wQJfSDCk2y14tjyk233bLvL+mARIeha337JfuV//RX7aVXf9t+8NLXbXoBp7NGpvegV8oX48aG716bV9XbFeetTVSiYlLB0ZWuLwzuei23OfaFarswqOhKG2j+sdEgkNlFxjwNJwVfdhhcN2DREtdjqUCdvEogexpCPwpCEiTHA8qNMI1sfTp8IyVA3ob1Jq6sYNEKVcW2Y632jk2nJ24w/YHXzvEgEPRNhDmEqb8H8nUrYNH9BjwmWF0K3KpHQkXLca4CFS1c4WwTw1VpTXli4FXZMNIO7nUxKQVVYfjxLAkNY2CFqhO6RwX9clAMUqzQW/qqymBAHc4LgVvhcNgax+A61hTOw4qyD5hXDTLbqmDskrq5KnWq0HOQkpU11xDh8SaJfrig2vUuEY8dCuxiWpGRzeZEUmtWrDFFJ6NwrgSCOCxLNs8dM+F3uI8l1Z7YkylnyAKOatCYJz11CVAcK3H/15y3NhCdN1zt/mX76JPPcMD3zTdeqAS82bwCuzFhZ4pgBKxowsPjeQAShHeG74ZK+ipjWQ0oww42OYs0w6A31MwHJ/rv2cwmIx92pfOCSKDPUzQ7tndwzSbjmZ2dHQoON7oQYUF0vfA8HapBoUJrWH9r2x66ecPeeutNG0/Nnvvpz9uffPPrWmtwYrnoVRQFEhxLnbQEg0LlkNCoCDlcvRlUvyAAiWSQEDG/Fg7S+uBmdPrwPH2tJ62aODfHcrpu8Rx7H4PxdY+b+8chaRXWQHTvdnav2fEx4BxglMlhH8XBWL1HchJdnewOVTH1LuSq1/0B/l70qWVFY5B4aB9615QBtMNsas7VarWdsjnW2cwee+wJ2q83MetgKr584E8ERaSI9SQ0ifgx3fdTxNCxd52CJStgSGt1PT2piAJSfvEMuGK/CspWzG/ozzn3wfM55NRnTuiTKIQJW1UwHBKaFOKWdNgOXfRkmclzqcPhzFHe8Y5gnpBSFgKwPnet1ZrZ+OJYMN5U5CreU/JtvCfBdMVuFTZEc5mw6xAa7XQ7dnGCwkLR0SNphFfZifTwofSSfEK2tksBayUGSwmIvyP3sMWMShQ44TvVcvLLLhfv8qK0WLQ0XaROfJDLCFQmG5xph6yKGysLuVScjucG+5ChLeInzVZfw+qjU7ITroxR8Z2ATGF9BG06/j3+vLQ2I7byGKFOE8Tvv34/RsvLSUCiQ01URMBYYWPbIg+hbpATemwa589BzJbH0ysgWMLSt+xJ6/Wv2vkM+ObjJYqJH9gcLXh+myykyg3PJQaLTuGL/YE6LUVgXV581WupYRPIaG7TXMbC7HOd5CijQPWBs9q25Sb3GV2pCrSKSY0bxwiAU4UKeNr2rm3tXLPh4I6NLgCjKpKGUouPBkcDcdHah0oyE/k6saBkEDSgy0oFuxFK5GLAfC5h9cQnqt0yyDGYWND90qZ5O1lD3DDgUaWNd+AQKFZjNfwuW4jrLg/e67qkGp4oed1IUp+EnQyZVx0jZjnc4ATGP6gLA//aQnDlVbNw5An+JGiNEjZPOjjgKFx00fIN0TCnRSQUQRom7F7gWgC3iuAyjFYabE7egtfOq8EsizWt179EGuijw3fVoQhK4BVmIqAaxcDqzHpb+xRWO7r3rlf56w6yoNNBKuTQc1ly8gqkI/9mq7Nj1649amfnp3Z8dKtU5Y6glXSWhPUFD3yG24/KONXswdgUNLTRWVq2t/PEqaYA02yTZQjdjdHwwnb3r9lwNLThxXkBW8BadzYqvPuHH37cBudDu3P3Xa80KyEGPhodWH6YbKqQgTX80aeesV//tV+x3/hn/9QGo4mNJzHI7d0jYPKTYJuz2LiIWu5kG20NsGONBDwyreOYn4nEwx2agl3vgoT2BxdciGgJw8+kziFLNHHREcJ/LOparOG2GJCjKII9ERX0xCKWHwCQPNEVq0qdwhTbu3TNzo7veGC/xkn/Q/qKV9HxbKcx7B2q3cuuM+zSymEvDyI92SzmErKiY6VDETNrbjT9JyuKG5FoRFEl1pDfQ7LzpXtSpRqaN4JuqWhIljfO+qmQxC4414fPG0YQjN/EuqSNdx8dwZpbzlQkDEHQkkifF/zau4QpUlA25RzuL7JrLnXeGXwHNT3iHE9GGm3bOnjMep2GHd55l8rs6t5PrdXdFrGLxyJ1MGYlQOXCY/mxZVS3MeCekiF/bi5cKOiZxBqLWLqg6o+EOs23RjLjjF18jU4sEyQ9EQ98cDiR7Hh/a5dEIWengKF+gE9eLMO6WJXI8/0FgYczWjI0ECSckgWx1uh/s/WQx7/eZc5hfSyAxUwb1qnTRK+XgNT4rDULevH0Vs+A8GEBroFAD0Nfyx/82rCmD/D+Vv6UD9G1FPjQA36yQCDGDcCPtqsTQTZ0IJZUPUtZO1fTytvV5ectOP0kZiZWDtevc4bY8Ok0PgSXQ8CyzhWDMqg/owMyPrMJeNO961AMNkbwDKOOQB+tbfFtKwFYcP8BR0N4HaJ97BBg2NBZf9I9+fPz5KPA0aqdnONpE+0ghZF8I7siuRxTqJAHWwkyDz+RV70L6lr4LAXw4nOXAUm4TzoBDQaLsSiDZtFheQeCmFxUo1xUELS7Y8CNNO+QRCHpzNDhcIPmjla2KwQVvcJIykk4ANftSNWOKVl3eF2ObY55koCYFexdhSEoZlmKZBBJyyefec4as5Z973t/bLPZQOxYda3hpQGMhA4//ekv2Kc+9Vn75//if6noZAj+QwgP2bjwwYB2Vp3NDD6eP6kLq3ArLrXFHVLQaKa5Fj7bWFdNOiY4a8wa5IOm6bZ4z+DhR0ewTTYoUXzHsF/gvOuSC+8ApEDOr7M4uP4N68Gr+wweeIlYcyE+qbkMwviguYFqqkEUTto37KKF9kFpwDNYpCb20ENP28GlHfvBq9+jYj2SW+Hh2XJLnQpdR+acgiLZk1esXXQUxoAr+N+lKmlcM0XrVG3GffT7YnLC8DlnRrwKiO8wKGYHp03hwyHmBisd4PXmNbJrjip5SjJUrEhVcmU39SuXooVb2eyFYGycsRq6qG3NL5GUoUsBXPla0MN17PaH+R0mXi0qyQfd9/LDe2Eo34srrydPOHx43UULC1KN8AtZMLJ2olPsn9QB5rt2e8FudEGjr06Butt63xLaDBY0+VgUnODXIVyYwdJo7wTRlR4IbLr+T1DcEOCN7rezEZaKkkFZ7f7IhQ3lnrxgFd0N706HX5MvwrbXNV+5ep2+4969u4oPmm37+V/8K/bH3/hDuzi7WyQgXObZXKUnGn42vcE5aNS8ry6IC7wbEYVMnZ3HgD1sdXdtiLnigIq5bU1Qdfrj+fjGg5ziWkrBduzXNVAza67Jdhd0+qD0rtCkr/x95Qsc9Hc9GUcr6Jku8D9pYNwLWiFI2Gpbu7tD/Zhcn2XZ5fS29sqSAcHGGdD2sJsbwEiL88V+XDNm5bLfu+FgxkWXjQAIDtKNb9bW2/S5r/X9amW+TjNixYFa7V2boBrHoLBrna1rNrVzm5yDR3lzbNtcUrVgM9RBotKlNhrWAoNL/8BGwxOJDtEIrDlYxS/Xb0Ju1KgEpDarn3nD1mNcbz6vkf6MhtqTgwzWxU5FB1AiBCMO93H6XTosBOFc0DGIWOBhEcQ0O2KymgB3jhb23L1C2M9ZQkpVRedCLy4wdUDI8sEqs+YwaNM4YJxBt9xAx89TdSXRyjpMi+1vPXsZ1WDy8tZ2UNlGK9nhAVNAYAix8+E/2HUfeg/nEK1wXWAm/BfUp8Qta0NrkBLsLkggNKiYa3MEjp5fDh0HH0gHpl8q5xraV4XWK+ROQc1AHsJ5DOZBPRhCjg6Byc+ZVyJym5AECTvW6Ym/fHh6R1z31HBwp7gE/iFb7Phr+I9Gy5586lM2HnXtnXdeMIvZCf9eJAO6f1dUrqmU4P4vXX6ICcjd2xB12tQWBJtYRvfreziw4fWmCesHXSU43J5NsYdixiKqo4sKDYToCV6XCADyk3jHASyFIUQIhimcZzxyWldPPAj3IKmAICMI3h979HF7663XBcGqLS6hygYGK2graNaI0D4IBTYbNgV1LLsrLVGf8r8FC/RF68FG5ly5DvC/TWt1QBscIpkxVOydLE9GsCbR3eH+ZJcJ60MdG3QmsE6FsZ9yuB6aHVz/HvgJmihRt9kInbiat1St3JFkAWsQw/gIOLwTWNJHqR7HD8x9Ctx9rgcVnVbXbojKbwb1KhgelyQ3lVMyoSbiZAUt8FrONwJLFQpKcxyNlj373Oft9TfetHt30NFUQWTZp9jDEo4t9mfdr8BwKAr7xUW3SoczOrp4Ryw61F/P3DyKCzNyuDxpafisE+exaEB9/ToVNNeir0//dyUenpThN+jyMjj0pD0G7z2YI+SKR/UAjSrXvh4i+KTv0KC54LwerObJhs8y4kglXSgmsLjMgHO7rWWhYGSf+vTnbLvXsa/90R94YaxrW7sP2cXpPRaINNOIwhb+tSJc7PcSXZqUgERXqiauinioICXwde2FSkGuCyKbQgRRdlnPUh8hLRQDJRjY3PbzgXjvSq275Fd+b9EIwCYoktJJnMgBMdMMYprn8mmw8/yzzFZGZyOK1jG7EccLu8X9r1ij9OEaK6jppdTucFjCA5sqXmF9pSF6X5/VdxrdkYUP7EESkLV1QFa+ph/tF/xll/CEtcF1y7rbl2w8Gdt0eGxb24/ajSeetTvvf8dO7r1atAy5y7IApLKYUKFQtWLxd2pvuNTByDLBRsuuXX/Sbj70mP3ZK8/b4PyoMF4ZA0EtHd2DPtmaZI4VeeD8GAQBy1zqeZYqG4up8VydGZV1TyqabQxvXnjnKRiQfD4jBnwrz0aMTVu2t3/JhoNzPpNc4VyWRzSaqrRmg7+B7PbNVSRM+Xt1xhIakJZmKSKP881Gl+YBlDoImVJsgmyJpjgqskpIYaxlQGPovHCcnqwg4QkSAarYxsAgHJSClAQNAte4O1A5Kk8SHPqEwKnZ3XNlaDhOZ3WZjKlNADgMhwhdXI1wIHmSFPhrjsZhJKlCrapvgpxBWX1yru5QMKQFXW+qAqqbV3iHXBU7Buv9vKRrFaNMcs4brGcy1qD7ik4U1oEH7tL+qKirRxV0UaeFooAw+IFx9YAmBgBpzFcNEMeezqPYzPBGAjTnkBWkdzrbNp5ObDq8YBWUPO7UtFlwXjDtkO7Yk8dRNuRYdyl4Ne1tg/Iu9swYbE2eOJJFLGHqjZoHP/uZz9gffvX/rz8/7gWJRupaTVn95idofUNfg90daZDMi55y13miAkYviQmS7oDvwlWGY015IhkQSZ6PtljJ0+7+FTs9PXWbEPZ5Zu2emMxIGZoGKSOwjM7ooupcBI1+PMyO5Aw6OB6SwYxiWbAbJEKbBv+gVu4QVnh+fHuD3TAXcdnW9j7ZIk9Ojkr+jJTXLgK4yQmi8xJK4wny0GjZz33xL9iL3/mOHR2+P9eFzM8RNL/S4+hIpNI/1WSgBchfXgVe8L25e4gupM9RlJOPSqLCQgWSKg9saRejM4iA39+hz9opowvYJtaSIIha94BPui4Eu3CiqGZxh/McmfijDzMkKDCTiYC6+rWwq+4kIiw2aJ4vuu3hW8K/Rcc++S3em2Y9YoZS6vAxRI0AFPNfHRYoEuTRGRQJHUYC7wP6RBRwv2Vr2v12SYncfXO8lzrki4prShji7zlwDiprEK3Af0ZByruu+p5mk3RfQWjjEx8R8z1g8J+Gy2lv6+E81cH6uV1HGvEtPqfZCHGJI2tSZQNsfk53W7f5WFSf2U999pet2di1P/mj3zEb3UuFnLmfJPuYJxdRsMy6UXXfo33K56iyIjb+HOsWfp6IE5HU8JM66pWryQs1G8Kt6h/FugnIogGZTazbqu8GtCYgAJEFO6YttehWdDHUDtVQWaN9yVrtSzYd3bHp9DjNCay+lPIA1Krvr/z7Zs/a7T4F54aYh0Clf1FbceXB1vxCZZNGS5PVUuBIE1Z9wfGiusHA09t/1iQ7FVp5F+fH0unISopqNwuXHefjkD2hUXL+pPpjlyEYdlTN5yxEbmDcyDV7+zYbnrAJl9g80BGB4fRKqwx7m9Ak6GbMxj5z4cFo0M7GbEORXGWt2gges2Ha9D2HX7GzEgPxHPasfFK1AU5LnRcadzoVGF/XJKgoKodQFKBDuKeorqXQ1jshxf33ea/9Xtd+9me/YF/72lek1MyqBoL94JV3mBUv0x1vGCQ6XDjTqC453MBnP/iGGCwWnQvCE1I1s4bHP7oSvmf396/Z2RlUqJ2PfEXVVNWfSIqDhnIsKkwPeqG+PWbFPjt/4GTjzzz4UmCQJUhx/hgIZ/suU8Fe1ImoYzcqnd+NfMwulBKKgPZgPkCdA1ShOt0t6/b6dn56qG5dQJnyJeXwrVYHpA6AGKJCW8AT2+2WTacz/T4+ra5t7+zbeDi0YUASGbw7bt3vsYVZjFbLRsOgj6wwWCU7G9BDbshsjwbTVxW6JLKDBGPEz6D7kdYAiA56NkOHhof0YIDzMQVdahtEDrw3wRdZdW9vMdGZTKZsSlIXxYd7Ca2LDqnrRuDP1A264O/wnMraUrq3kv5DrImYGyJtpVcKFzJorWmTS1+DzVqV8K44rkMP9V78u7wlWY6c/rY6mL72Faf94/jzRApSH8CVjkvYHfZf8adpi9vYWpwF8sp1EM3wwpEABJ1zpdAQh0pY9+LGWcAKaKknAOnMKcDC9xGYg643IIS+tjP4aRHk4+JVdOLSYCHklOtGhS3AGfH3YK7MRV+VZETcEmQ64feZ2ND9+LvyxEGQVhWA0gyTB5diXUTxpZgVZLAOmBVNfNDiCmLMczi5hKBlTlYSvh3Mkf67AkoLSu6gY1cnAt38mFHV9z3xqWHnXLWuQEM8AwyVs2Xw4QzlleTFWmF8LQp3Pjf4d/4myGMcWrbqZHV/Hzegl7PZERoN6/d37eDSTbt9+z2bjI43+71WBG3WzUc+YVcuPWovffdPbDaV1EAxD5J1gaMAFPswkgUWcJ2Zc9FVJLpep9vVotY1xOwJW8qegITNz8cYcjgtf+szUGG7c9+z4dNYPQOSNvsyBqkNz7ro68Q+RkYfxjTgK6jSrgOZCJ5rX1g8prNN8IEtxu2WnOsHvSVvM6p1j6FEFwRisIfQzsWgyOyyzn190AsqDF2VfWOeklIwFhkHV860pnV7B8Rgt5oz63R77FpMvSIqWldfxK79wCt2zH3CipO2zpV5WRnRcKyE8HJq02KAjYa4IkjJ4zJLx+CrB5B0KNhM6GI4bAWGvLNr/d6u3Xj0I/bD99+08/vvFw7RnZyYQ6BVgSrqWQk+URg9tccLVqgCJ6tivNrxJSVcLsP4XkOUrFG9I5OWi14F/IoPzSs/4RgyGBlx92ThaVizu09j+BPP/KQ9//w3NGeTWvi4Fsw+TZRo0ojjHXkHpEIIoOtAroHkFIJeCog5E8JE0X8bgQSw0qG7UVqa0U1Rl+Tmox+3o7vv2fDiRPFRNWbhs8B7Fyxn7pMchBIFDINfvXrd3r/1esZaE/s6kmSntnXMuiIzPzjtgQtnQV9jOrJ2r29j6Ep4sLB4ZioZQ8Lwmt0+g2MmhQH5qd2m3mWylnW39qh2P0XwHZVPBlLeVYq1kY4DKWepnfODBJjKvlo3ly9dtpOTMxshEI8PaXIRRGAeCMl9sS/ValcnQUPbvuciYUhmN8Td8qSk0Hqpdvt0bf6MMWdC9XIfvmV3xLUdIkBiAnJeVN9gb5icFxU6VPZBDTwmrTYCy4LjXhBEsW9xpoTqxhPR56bquCApvV6fyTkSELz78flh3KXOD2X1/raNzqUPgv1XYKqzRYn7cN2SEkQlBQgKpPxFedGmsiCcNCP2+MqhynXNPvOPefar1T+f7xbM78GAHvk5soLTyuNXDt9sNO3q9Zt2enJspxjmZaFKmlraf16kgpAgYd9Lri8rdsXe0EGiCOb7Kq0pn4mKhDdmWgCdovGDEXc9HF9DgBrGXpP9gt8BU1AIvHkHg9SmBQTIb6YMGfLnpsQiOgy6v6j4pxlCrO00YBiFI1B677p/C9hiwWSmZENDydIQKWKm1FXIiwq+ZyMBieJagrH6d3VMn6mtZpKx79cK5PU+kwYITUbMwUgcWJ1OdYqY+CSK7pgL1awnuyoUenTGK/zTWcEKO5gNwccfEioK+Klr+WwKXWwgDtqxy1cftts/fNcm0EHa+BNFHPhozb7SRiMByenxS4mSz7357AgLjU4DXF7vFScaRZ78PbHD7AWV6JBUi19BVEO4YY4CEmzxyvVHbDAc2glo2TnP+GAx7PoJSNWOBs4ur7Jv0harVv+X/bZaiV/2wvPAPznkAmYUyqPVQwh/mzmQdTZUds3ltp2zE/iAJmgxSb/ojEkKVh1Sgj/PlZM3Xsxy/Ivuq+5wadMTYgSD2rcp5y/CeXat0UGHYeQ0gnDkCM77hFjg981Wg4Of0YGgYUaLO7CqqWuiBJJBfKJMdAXXaL/GKHVqvToko/oO5p63+wxqd2hwnMlVDMZyc7es3d+zxx77qD37Mz9nv/s7v2WHd97iwN2URiwYoWYc6Op3e3ZyBrG2gQvoeUuYBjHwk46PJpYe1V7nY3dnmdsNOSL9v3BgCsxg0D2oYlypVn4xxOxtaD4DZ9WiMQDVrzsv4PgRaEYFH88nWqhhZBhwRhcEAVyv4KwPZpZ4rghq2THA9bojIAwHiV0MEnogTIODP6tQcXrn4fqNx+3k9MSGgwsRA6BqGjjtvHVLdhm046FTodWangWHorV+osKP99vvb9nZ2X2vy4TzBlTL6XBLQUg56dEcjFfWcF/TEecI2FlwaF1dVQzrBPt4dIHZLbW/tXbM0EnADMXKQcBGy7Z3L9lgMLAJqQ6rytup31Vs20aHjDT7l28w4T8/O/bKpoQnu92ujUaYu6p0L0hw4PvbK8uJlSkFYJ64z9leVccQLFKQMf9kHSYWKTrbSnATpME7Sj4HxT8nIx6KDprtUaDXFN0jmNxYnBGGmYFgUD17pV2nD8iBU0mSAU703Bze5mA7up8TG48dIsP9MjF0zJD0cR8hmMqTNV8DtE0kpYhCUSY0GXTTzbZRBPEcWi/+7vJErrbrFXDFGZNnMH8R5rk0YV3uBIpgcp5Gt07lfBPlcz1q3+sLICqbuajymsas36Ur1+3s9NgGF0jC9Xz47GEPCS0FdAusY7KrIhbZsFJde5FOw0sbpfke2mXaGU914DOCyYoOBcGuw4UcCspv8v1n8OU6GF6CEfnFOIWrBH6985wxM8YlR6G10VRSrcJeFFRhb7OgkChb+Uv+TyYIKMiv/EWgEXIbRdvKhBoaQOGm9O5jP9AeI3GPblqCh7kNTTEW9q66PdEp4W/TrReD6BQPTkQLDmeW83Y2J3XwBE8V0xhfv8dnJVQC16ueTYLn+zlx3UReRHzEomrbrt142K5du2mvvPQCO6O1n5p4tICZhagjtsoDdjDdL6dORHQy8+Q+79zT32ad6Aj42WH0+Q/aVX8eETMzOVDhSgX2gJg6qiH+G8cgFMtji+guppg4upCCje8dXEUJ3c6OjwTHXAldXvSY14VgVX9favWtoU5Z+X2BxSsWvCrFH5C1oJrYZOdlVs0KYuH4S4t5naRjgfUt3Y+2Q2E0YzFn7UoaBLZyfVC05rh1uMqVxr/m/hfOlfgiZUWmBMdCdT3EiMQoJPVYLOId27v8uE0np3YKQcpQi2VGntO7VjZC7kCy51xShF+RwNbdByuhrbbEwYJli10lGRuoyjasbd2dfbIVnRzfJWzMpqfCxaauy5TK7zEwJ8V2b/8y0VBFKVrsrMx4lSbedZm5xiupxI0VXREmPdT4EJtMyBaR0wAAAqZJREFUIWrpVWnCPlDZzVrqtB8+UIhqMK+rqXeEyltSKfd7RnDjsJRUlZ6OyIDSBK6dyaBXx7xDWIaC+LWTj9+V1aNT49Cu6jpEEA4jRAYfa9rlKzfs+PRUon3uvKLSxucVyr8c+kTiI8hYpwPsPXDjeP5Da3b67FKA/hBzXbIPxfutXgeVtUEBVddNSV/2RIXvfp25D8wGHvD9jy7ul06JTmC7u2Xnp/eXV4EifuDQNFhwttQFWfHB7WKYH/83GIHtZGzdTtMG51jDeRU1OxCC8WbTJrMm/0nnwyRuKuXyIiwofsQ17jo12KuTIZmqAE0aga2KLzFEr7yzEVXjWrtZEU+MRJWBhdZgqbpNaAU6nRfehcQaDu2HYiA4qHbxT+ieEILVbDFZeuaZn7L7Jyf29jtvagYEHxZ3clscQoGxBioVvkXvA/sN9prdLsy5RALSsktXr9vhnfeXvv/u9r5dvvKwHR+eWLfbtMPDW5vR2fvsQdpLDNbUpf4wP/PJiuZVUGwqBUDVk+bB0pILEpug7K66rAh8tn2OTsQTKkj0eF4WvcAc9qCBHpdtobElCK6ztMUzpT1BhbmY0YgZPXUbUbV3JlD6KPc1mANw4hV1MLxwppfkTIOFHlf4FhIbBHSYQWP5HUItnXOaLHhJcyZB6jjfVFClB0ohRG/x5ehWaMZSiUFSHWfS4d+pxCMJiREkJVm3RL5X+7AgS/AXne//LNbRM8jEf/HvPgPTgogoWO0GIoVIg/NerNSRi30byVRJdDloaEnsUk5Qdb1eUM4TKqAcmj2SX4wGKuas8ynFHktizHWOlbshFY5rkuuUcFb2txchpXzun0CHeDe3KAZ54hEQ0rz7hXuIofKgJ0+FTCdyqXY1QqQQMQHWZyRRC0Rg13kW/x4cOPwyXbwZA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629400" cy="1826363"/>
          </a:xfrm>
        </p:spPr>
        <p:txBody>
          <a:bodyPr/>
          <a:lstStyle/>
          <a:p>
            <a:pPr algn="ctr"/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39552" y="1268760"/>
            <a:ext cx="8064896" cy="4752528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“</a:t>
            </a:r>
            <a:r>
              <a:rPr lang="en-US" sz="42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CosmoStriker</a:t>
            </a:r>
            <a:r>
              <a:rPr lang="en-US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Game” </a:t>
            </a: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– классический </a:t>
            </a:r>
            <a:r>
              <a:rPr lang="ru-RU" sz="42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шутер</a:t>
            </a: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жанра </a:t>
            </a:r>
            <a:r>
              <a:rPr lang="en-US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Shoot </a:t>
            </a:r>
            <a:r>
              <a:rPr lang="en-US" sz="4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'</a:t>
            </a:r>
            <a:r>
              <a:rPr lang="en-US" sz="42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em</a:t>
            </a:r>
            <a:r>
              <a:rPr lang="en-US" sz="4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up</a:t>
            </a: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Под контролем игрока находится космический корабль, который может стрелять и передвигаться.</a:t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На пути корабля встречаются вражеские корабли, которые нужно уничтожать, чтобы зарабатывать очки.</a:t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С каждой секундой игра усложняется, ускоряя полет противников.</a:t>
            </a:r>
          </a:p>
          <a:p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Столкновение со вражеским кораблем приведет ко взрыву и концу игры.</a:t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Цель игры: заработать как можно больше очков за убийства противников</a:t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ru-RU" sz="4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endParaRPr lang="ru-RU" sz="4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11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Начальный интерфейс игры</a:t>
            </a:r>
            <a:endParaRPr lang="ru-RU" sz="4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8064896" cy="5760640"/>
          </a:xfrm>
        </p:spPr>
      </p:pic>
    </p:spTree>
    <p:extLst>
      <p:ext uri="{BB962C8B-B14F-4D97-AF65-F5344CB8AC3E}">
        <p14:creationId xmlns:p14="http://schemas.microsoft.com/office/powerpoint/2010/main" val="1354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Игровой процесс</a:t>
            </a:r>
            <a:endParaRPr lang="ru-RU" sz="4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44724"/>
            <a:ext cx="8352928" cy="5760640"/>
          </a:xfr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539552" y="1484784"/>
            <a:ext cx="0" cy="7920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6" y="234888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Подсчет убитых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339752" y="5589240"/>
            <a:ext cx="648072" cy="1440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940152" y="3284984"/>
            <a:ext cx="864096" cy="4320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53639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Игрок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93844" y="3059668"/>
            <a:ext cx="131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Противник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45720" rIns="45720" anchor="ctr">
            <a:normAutofit/>
          </a:bodyPr>
          <a:lstStyle/>
          <a:p>
            <a:r>
              <a:rPr lang="ru-RU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rPr>
              <a:t>Процесс создания </a:t>
            </a:r>
            <a:endParaRPr lang="ru-RU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Язык программирования: С++</a:t>
            </a: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;</a:t>
            </a:r>
            <a:b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endParaRPr lang="en-US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ru-RU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ru-RU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Среда разработки</a:t>
            </a: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: Visual Studio 2019;</a:t>
            </a:r>
          </a:p>
          <a:p>
            <a:pPr marL="36576" indent="0">
              <a:buNone/>
            </a:pPr>
            <a:endParaRPr lang="en-US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ru-RU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Дополнительные библиотеки:</a:t>
            </a: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b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SFML;</a:t>
            </a:r>
            <a:r>
              <a:rPr lang="ru-RU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/>
            </a:r>
            <a:br>
              <a:rPr lang="ru-RU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1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34330"/>
            <a:ext cx="3053868" cy="432723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rPr>
              <a:t>О </a:t>
            </a:r>
            <a:r>
              <a:rPr lang="en-US" sz="280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rPr>
              <a:t>SFML </a:t>
            </a:r>
            <a:endParaRPr lang="ru-RU" sz="280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24053" y="620688"/>
            <a:ext cx="4296419" cy="5904656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/>
            </a:r>
            <a:b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Свободная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 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2" tooltip="Кроссплатформенность"/>
              </a:rPr>
              <a:t>кроссплатформенная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 </a:t>
            </a: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мультимедийная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 </a:t>
            </a: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3" tooltip="Библиотека (программирование)"/>
              </a:rPr>
              <a:t>библиотека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;</a:t>
            </a:r>
            <a:endParaRPr lang="ru-RU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ru-RU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Написана на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 </a:t>
            </a: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4" tooltip="C++"/>
              </a:rPr>
              <a:t>C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++;</a:t>
            </a:r>
            <a:endParaRPr lang="ru-RU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ru-RU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Представляет 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собой объектно-ориентированный аналог </a:t>
            </a: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hlinkClick r:id="rId5" tooltip="Simple DirectMedia Layer"/>
              </a:rPr>
              <a:t>SDL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;</a:t>
            </a:r>
            <a:endParaRPr lang="ru-RU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ru-RU" sz="20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С</a:t>
            </a: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одержит 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ряд модулей для простого программирования игр и мультимедиа </a:t>
            </a:r>
            <a:r>
              <a:rPr lang="ru-RU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приложений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;</a:t>
            </a:r>
            <a:endParaRPr lang="ru-RU" sz="20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ru-RU" sz="20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Graphics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 — делает простым отображение графических примитивов и изображений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</a:t>
            </a:r>
            <a:endParaRPr lang="en-US" sz="20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en-US" sz="20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ru-RU" sz="20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Audio</a:t>
            </a:r>
            <a:r>
              <a:rPr lang="ru-RU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 — предоставляет интерфейс для управления звуком.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420052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18" y="1412776"/>
            <a:ext cx="3096344" cy="89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429000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Мой выбор пал на эту библиотеку, в связи с простотой понимания и быстрым освоением ее работы,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в интернете нашлось очень много материалов, в том числе и видео, с наглядным примером всех использованных мною в проекте функций.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rPr>
              <a:t>Заключение</a:t>
            </a:r>
            <a:endParaRPr lang="ru-RU" sz="40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ru-RU" sz="7400" dirty="0" smtClean="0">
                <a:solidFill>
                  <a:srgbClr val="00B050"/>
                </a:solidFill>
              </a:rPr>
              <a:t>          </a:t>
            </a:r>
            <a:r>
              <a:rPr lang="ru-RU" sz="9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В </a:t>
            </a:r>
            <a:r>
              <a:rPr lang="ru-RU" sz="9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процессе написания </a:t>
            </a:r>
            <a:r>
              <a:rPr lang="en-US" sz="96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CosmoStriker</a:t>
            </a:r>
            <a:r>
              <a:rPr lang="en-US" sz="9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9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Game</a:t>
            </a:r>
            <a:r>
              <a:rPr lang="ru-RU" sz="7400" dirty="0" smtClean="0">
                <a:solidFill>
                  <a:srgbClr val="00B050"/>
                </a:solidFill>
              </a:rPr>
              <a:t>:</a:t>
            </a:r>
          </a:p>
          <a:p>
            <a:endParaRPr lang="ru-RU" sz="74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endParaRPr lang="ru-RU" sz="7400" dirty="0" smtClean="0">
              <a:solidFill>
                <a:srgbClr val="00B050"/>
              </a:solidFill>
            </a:endParaRPr>
          </a:p>
          <a:p>
            <a:r>
              <a:rPr lang="ru-RU" sz="7400" dirty="0" smtClean="0">
                <a:solidFill>
                  <a:srgbClr val="00B050"/>
                </a:solidFill>
              </a:rPr>
              <a:t> </a:t>
            </a:r>
            <a:r>
              <a:rPr lang="ru-RU" sz="7400" dirty="0">
                <a:solidFill>
                  <a:srgbClr val="00B050"/>
                </a:solidFill>
              </a:rPr>
              <a:t>я освоил графическую </a:t>
            </a:r>
            <a:r>
              <a:rPr lang="ru-RU" sz="7400" dirty="0" smtClean="0">
                <a:solidFill>
                  <a:srgbClr val="00B050"/>
                </a:solidFill>
              </a:rPr>
              <a:t>составляющую</a:t>
            </a:r>
          </a:p>
          <a:p>
            <a:endParaRPr lang="ru-RU" sz="74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endParaRPr lang="ru-RU" sz="7400" dirty="0" smtClean="0">
              <a:solidFill>
                <a:srgbClr val="00B050"/>
              </a:solidFill>
            </a:endParaRPr>
          </a:p>
          <a:p>
            <a:r>
              <a:rPr lang="ru-RU" sz="7400" dirty="0" smtClean="0">
                <a:solidFill>
                  <a:srgbClr val="00B050"/>
                </a:solidFill>
              </a:rPr>
              <a:t>научился </a:t>
            </a:r>
            <a:r>
              <a:rPr lang="ru-RU" sz="7400" dirty="0">
                <a:solidFill>
                  <a:srgbClr val="00B050"/>
                </a:solidFill>
              </a:rPr>
              <a:t>правильной архитектуре приложения, что позволит мне добавлять новые функции и механики без вреда уже имеющемуся коду</a:t>
            </a:r>
            <a:r>
              <a:rPr lang="ru-RU" sz="7400" dirty="0" smtClean="0">
                <a:solidFill>
                  <a:srgbClr val="00B050"/>
                </a:solidFill>
              </a:rPr>
              <a:t>.</a:t>
            </a:r>
          </a:p>
          <a:p>
            <a:pPr marL="36576" indent="0">
              <a:buNone/>
            </a:pPr>
            <a:endParaRPr lang="ru-RU" sz="7400" dirty="0" smtClean="0">
              <a:solidFill>
                <a:srgbClr val="00B050"/>
              </a:solidFill>
            </a:endParaRPr>
          </a:p>
          <a:p>
            <a:pPr marL="36576" indent="0">
              <a:buNone/>
            </a:pPr>
            <a:endParaRPr lang="ru-RU" sz="7400" dirty="0" smtClean="0">
              <a:solidFill>
                <a:srgbClr val="00B050"/>
              </a:solidFill>
            </a:endParaRPr>
          </a:p>
          <a:p>
            <a:r>
              <a:rPr lang="ru-RU" sz="7400" dirty="0" smtClean="0">
                <a:solidFill>
                  <a:srgbClr val="00B050"/>
                </a:solidFill>
              </a:rPr>
              <a:t>Выучил новую для себя библиотеку</a:t>
            </a:r>
          </a:p>
          <a:p>
            <a:pPr marL="36576" indent="0">
              <a:buNone/>
            </a:pPr>
            <a:endParaRPr lang="ru-RU" sz="7400" dirty="0" smtClean="0">
              <a:solidFill>
                <a:srgbClr val="00B050"/>
              </a:solidFill>
            </a:endParaRPr>
          </a:p>
          <a:p>
            <a:pPr marL="36576" indent="0">
              <a:buNone/>
            </a:pPr>
            <a:endParaRPr lang="ru-RU" sz="7400" dirty="0" smtClean="0">
              <a:solidFill>
                <a:srgbClr val="00B050"/>
              </a:solidFill>
            </a:endParaRPr>
          </a:p>
          <a:p>
            <a:r>
              <a:rPr lang="ru-RU" sz="7400" dirty="0" smtClean="0">
                <a:solidFill>
                  <a:srgbClr val="00B050"/>
                </a:solidFill>
              </a:rPr>
              <a:t>Улучшил свой навык программирования на С++</a:t>
            </a:r>
            <a:br>
              <a:rPr lang="ru-RU" sz="7400" dirty="0" smtClean="0">
                <a:solidFill>
                  <a:srgbClr val="00B050"/>
                </a:solidFill>
              </a:rPr>
            </a:br>
            <a:endParaRPr lang="ru-RU" sz="7400" dirty="0">
              <a:solidFill>
                <a:srgbClr val="00B050"/>
              </a:solidFill>
            </a:endParaRPr>
          </a:p>
          <a:p>
            <a:endParaRPr lang="ru-RU" sz="7400" dirty="0"/>
          </a:p>
          <a:p>
            <a:pPr marL="36576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2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</TotalTime>
  <Words>96</Words>
  <Application>Microsoft Office PowerPoint</Application>
  <PresentationFormat>Экран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Презентация PowerPoint</vt:lpstr>
      <vt:lpstr>О проекте</vt:lpstr>
      <vt:lpstr>Начальный интерфейс игры</vt:lpstr>
      <vt:lpstr>Игровой процесс</vt:lpstr>
      <vt:lpstr>Процесс создания </vt:lpstr>
      <vt:lpstr>О SFML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Федосенко</dc:creator>
  <cp:lastModifiedBy>Елена Федосенко</cp:lastModifiedBy>
  <cp:revision>9</cp:revision>
  <dcterms:created xsi:type="dcterms:W3CDTF">2019-12-11T19:55:34Z</dcterms:created>
  <dcterms:modified xsi:type="dcterms:W3CDTF">2019-12-11T22:50:40Z</dcterms:modified>
</cp:coreProperties>
</file>