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3625" cy="30275213"/>
  <p:notesSz cx="9926638" cy="14355763"/>
  <p:defaultTextStyle>
    <a:defPPr>
      <a:defRPr lang="en-US"/>
    </a:defPPr>
    <a:lvl1pPr algn="l" defTabSz="2816685" rtl="0" fontAlgn="base">
      <a:spcBef>
        <a:spcPct val="0"/>
      </a:spcBef>
      <a:spcAft>
        <a:spcPct val="0"/>
      </a:spcAft>
      <a:defRPr sz="5504" kern="1200">
        <a:solidFill>
          <a:schemeClr val="tx1"/>
        </a:solidFill>
        <a:latin typeface="Arial" charset="0"/>
        <a:ea typeface="+mn-ea"/>
        <a:cs typeface="Arial" charset="0"/>
      </a:defRPr>
    </a:lvl1pPr>
    <a:lvl2pPr marL="1407193" indent="-949625" algn="l" defTabSz="2816685" rtl="0" fontAlgn="base">
      <a:spcBef>
        <a:spcPct val="0"/>
      </a:spcBef>
      <a:spcAft>
        <a:spcPct val="0"/>
      </a:spcAft>
      <a:defRPr sz="5504" kern="1200">
        <a:solidFill>
          <a:schemeClr val="tx1"/>
        </a:solidFill>
        <a:latin typeface="Arial" charset="0"/>
        <a:ea typeface="+mn-ea"/>
        <a:cs typeface="Arial" charset="0"/>
      </a:defRPr>
    </a:lvl2pPr>
    <a:lvl3pPr marL="2816685" indent="-1902700" algn="l" defTabSz="2816685" rtl="0" fontAlgn="base">
      <a:spcBef>
        <a:spcPct val="0"/>
      </a:spcBef>
      <a:spcAft>
        <a:spcPct val="0"/>
      </a:spcAft>
      <a:defRPr sz="5504" kern="1200">
        <a:solidFill>
          <a:schemeClr val="tx1"/>
        </a:solidFill>
        <a:latin typeface="Arial" charset="0"/>
        <a:ea typeface="+mn-ea"/>
        <a:cs typeface="Arial" charset="0"/>
      </a:defRPr>
    </a:lvl3pPr>
    <a:lvl4pPr marL="4223878" indent="-2853475" algn="l" defTabSz="2816685" rtl="0" fontAlgn="base">
      <a:spcBef>
        <a:spcPct val="0"/>
      </a:spcBef>
      <a:spcAft>
        <a:spcPct val="0"/>
      </a:spcAft>
      <a:defRPr sz="5504" kern="1200">
        <a:solidFill>
          <a:schemeClr val="tx1"/>
        </a:solidFill>
        <a:latin typeface="Arial" charset="0"/>
        <a:ea typeface="+mn-ea"/>
        <a:cs typeface="Arial" charset="0"/>
      </a:defRPr>
    </a:lvl4pPr>
    <a:lvl5pPr marL="5633371" indent="-3805399" algn="l" defTabSz="2816685" rtl="0" fontAlgn="base">
      <a:spcBef>
        <a:spcPct val="0"/>
      </a:spcBef>
      <a:spcAft>
        <a:spcPct val="0"/>
      </a:spcAft>
      <a:defRPr sz="5504" kern="1200">
        <a:solidFill>
          <a:schemeClr val="tx1"/>
        </a:solidFill>
        <a:latin typeface="Arial" charset="0"/>
        <a:ea typeface="+mn-ea"/>
        <a:cs typeface="Arial" charset="0"/>
      </a:defRPr>
    </a:lvl5pPr>
    <a:lvl6pPr marL="1655521" algn="l" defTabSz="662208" rtl="0" eaLnBrk="1" latinLnBrk="0" hangingPunct="1">
      <a:defRPr sz="5504" kern="1200">
        <a:solidFill>
          <a:schemeClr val="tx1"/>
        </a:solidFill>
        <a:latin typeface="Arial" charset="0"/>
        <a:ea typeface="+mn-ea"/>
        <a:cs typeface="Arial" charset="0"/>
      </a:defRPr>
    </a:lvl6pPr>
    <a:lvl7pPr marL="1986625" algn="l" defTabSz="662208" rtl="0" eaLnBrk="1" latinLnBrk="0" hangingPunct="1">
      <a:defRPr sz="5504" kern="1200">
        <a:solidFill>
          <a:schemeClr val="tx1"/>
        </a:solidFill>
        <a:latin typeface="Arial" charset="0"/>
        <a:ea typeface="+mn-ea"/>
        <a:cs typeface="Arial" charset="0"/>
      </a:defRPr>
    </a:lvl7pPr>
    <a:lvl8pPr marL="2317730" algn="l" defTabSz="662208" rtl="0" eaLnBrk="1" latinLnBrk="0" hangingPunct="1">
      <a:defRPr sz="5504" kern="1200">
        <a:solidFill>
          <a:schemeClr val="tx1"/>
        </a:solidFill>
        <a:latin typeface="Arial" charset="0"/>
        <a:ea typeface="+mn-ea"/>
        <a:cs typeface="Arial" charset="0"/>
      </a:defRPr>
    </a:lvl8pPr>
    <a:lvl9pPr marL="2648834" algn="l" defTabSz="662208" rtl="0" eaLnBrk="1" latinLnBrk="0" hangingPunct="1">
      <a:defRPr sz="5504"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 uri="{2D200454-40CA-4A62-9FC3-DE9A4176ACB9}">
      <p15:notesGuideLst xmlns:p15="http://schemas.microsoft.com/office/powerpoint/2012/main">
        <p15:guide id="1" orient="horz" pos="4522">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25" autoAdjust="0"/>
    <p:restoredTop sz="99867" autoAdjust="0"/>
  </p:normalViewPr>
  <p:slideViewPr>
    <p:cSldViewPr>
      <p:cViewPr varScale="1">
        <p:scale>
          <a:sx n="22" d="100"/>
          <a:sy n="22" d="100"/>
        </p:scale>
        <p:origin x="3008" y="368"/>
      </p:cViewPr>
      <p:guideLst>
        <p:guide orient="horz" pos="9536"/>
        <p:guide pos="6735"/>
      </p:guideLst>
    </p:cSldViewPr>
  </p:slideViewPr>
  <p:notesTextViewPr>
    <p:cViewPr>
      <p:scale>
        <a:sx n="100" d="100"/>
        <a:sy n="100" d="100"/>
      </p:scale>
      <p:origin x="0" y="0"/>
    </p:cViewPr>
  </p:notesTextViewPr>
  <p:notesViewPr>
    <p:cSldViewPr>
      <p:cViewPr varScale="1">
        <p:scale>
          <a:sx n="85" d="100"/>
          <a:sy n="85" d="100"/>
        </p:scale>
        <p:origin x="-3138" y="-78"/>
      </p:cViewPr>
      <p:guideLst>
        <p:guide orient="horz" pos="4522"/>
        <p:guide pos="3127"/>
      </p:guideLst>
    </p:cSldViewPr>
  </p:notesViewPr>
  <p:gridSpacing cx="36004" cy="36004"/>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302125" cy="719138"/>
          </a:xfrm>
          <a:prstGeom prst="rect">
            <a:avLst/>
          </a:prstGeom>
          <a:noFill/>
          <a:ln w="9525">
            <a:noFill/>
            <a:miter lim="800000"/>
            <a:headEnd/>
            <a:tailEnd/>
          </a:ln>
        </p:spPr>
        <p:txBody>
          <a:bodyPr vert="horz" wrap="square" lIns="138729" tIns="69363" rIns="138729" bIns="69363" numCol="1" anchor="t" anchorCtr="0" compatLnSpc="1">
            <a:prstTxWarp prst="textNoShape">
              <a:avLst/>
            </a:prstTxWarp>
          </a:bodyPr>
          <a:lstStyle>
            <a:lvl1pPr defTabSz="2747963">
              <a:defRPr sz="1700">
                <a:latin typeface="Calibri" pitchFamily="34" charset="0"/>
              </a:defRPr>
            </a:lvl1pPr>
          </a:lstStyle>
          <a:p>
            <a:pPr>
              <a:defRPr/>
            </a:pPr>
            <a:endParaRPr lang="fr-FR"/>
          </a:p>
        </p:txBody>
      </p:sp>
      <p:sp>
        <p:nvSpPr>
          <p:cNvPr id="3" name="Date Placeholder 2"/>
          <p:cNvSpPr>
            <a:spLocks noGrp="1"/>
          </p:cNvSpPr>
          <p:nvPr>
            <p:ph type="dt" idx="1"/>
          </p:nvPr>
        </p:nvSpPr>
        <p:spPr bwMode="auto">
          <a:xfrm>
            <a:off x="5624513" y="0"/>
            <a:ext cx="4300537" cy="719138"/>
          </a:xfrm>
          <a:prstGeom prst="rect">
            <a:avLst/>
          </a:prstGeom>
          <a:noFill/>
          <a:ln w="9525">
            <a:noFill/>
            <a:miter lim="800000"/>
            <a:headEnd/>
            <a:tailEnd/>
          </a:ln>
        </p:spPr>
        <p:txBody>
          <a:bodyPr vert="horz" wrap="square" lIns="138729" tIns="69363" rIns="138729" bIns="69363" numCol="1" anchor="t" anchorCtr="0" compatLnSpc="1">
            <a:prstTxWarp prst="textNoShape">
              <a:avLst/>
            </a:prstTxWarp>
          </a:bodyPr>
          <a:lstStyle>
            <a:lvl1pPr algn="r" defTabSz="2747963">
              <a:defRPr sz="1700">
                <a:latin typeface="Calibri" pitchFamily="34" charset="0"/>
              </a:defRPr>
            </a:lvl1pPr>
          </a:lstStyle>
          <a:p>
            <a:pPr>
              <a:defRPr/>
            </a:pPr>
            <a:fld id="{FEF92951-1999-48DA-BE83-E141C4190BD9}" type="datetimeFigureOut">
              <a:rPr lang="en-US"/>
              <a:pPr>
                <a:defRPr/>
              </a:pPr>
              <a:t>3/10/19</a:t>
            </a:fld>
            <a:endParaRPr lang="en-US"/>
          </a:p>
        </p:txBody>
      </p:sp>
      <p:sp>
        <p:nvSpPr>
          <p:cNvPr id="4" name="Slide Image Placeholder 3"/>
          <p:cNvSpPr>
            <a:spLocks noGrp="1" noRot="1" noChangeAspect="1"/>
          </p:cNvSpPr>
          <p:nvPr>
            <p:ph type="sldImg" idx="2"/>
          </p:nvPr>
        </p:nvSpPr>
        <p:spPr>
          <a:xfrm>
            <a:off x="3067050" y="1079500"/>
            <a:ext cx="3798888" cy="5381625"/>
          </a:xfrm>
          <a:prstGeom prst="rect">
            <a:avLst/>
          </a:prstGeom>
          <a:noFill/>
          <a:ln w="12700">
            <a:solidFill>
              <a:prstClr val="black"/>
            </a:solidFill>
          </a:ln>
        </p:spPr>
        <p:txBody>
          <a:bodyPr vert="horz" lIns="142262" tIns="71131" rIns="142262" bIns="71131" rtlCol="0" anchor="ctr"/>
          <a:lstStyle/>
          <a:p>
            <a:pPr lvl="0"/>
            <a:endParaRPr lang="en-US" noProof="0"/>
          </a:p>
        </p:txBody>
      </p:sp>
      <p:sp>
        <p:nvSpPr>
          <p:cNvPr id="5" name="Notes Placeholder 4"/>
          <p:cNvSpPr>
            <a:spLocks noGrp="1"/>
          </p:cNvSpPr>
          <p:nvPr>
            <p:ph type="body" sz="quarter" idx="3"/>
          </p:nvPr>
        </p:nvSpPr>
        <p:spPr bwMode="auto">
          <a:xfrm>
            <a:off x="992188" y="6818313"/>
            <a:ext cx="7942262" cy="6457950"/>
          </a:xfrm>
          <a:prstGeom prst="rect">
            <a:avLst/>
          </a:prstGeom>
          <a:noFill/>
          <a:ln w="9525">
            <a:noFill/>
            <a:miter lim="800000"/>
            <a:headEnd/>
            <a:tailEnd/>
          </a:ln>
        </p:spPr>
        <p:txBody>
          <a:bodyPr vert="horz" wrap="square" lIns="138729" tIns="69363" rIns="138729" bIns="6936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13636625"/>
            <a:ext cx="4302125" cy="717550"/>
          </a:xfrm>
          <a:prstGeom prst="rect">
            <a:avLst/>
          </a:prstGeom>
          <a:noFill/>
          <a:ln w="9525">
            <a:noFill/>
            <a:miter lim="800000"/>
            <a:headEnd/>
            <a:tailEnd/>
          </a:ln>
        </p:spPr>
        <p:txBody>
          <a:bodyPr vert="horz" wrap="square" lIns="138729" tIns="69363" rIns="138729" bIns="69363" numCol="1" anchor="b" anchorCtr="0" compatLnSpc="1">
            <a:prstTxWarp prst="textNoShape">
              <a:avLst/>
            </a:prstTxWarp>
          </a:bodyPr>
          <a:lstStyle>
            <a:lvl1pPr defTabSz="2747963">
              <a:defRPr sz="1700">
                <a:latin typeface="Calibri" pitchFamily="34" charset="0"/>
              </a:defRPr>
            </a:lvl1pPr>
          </a:lstStyle>
          <a:p>
            <a:pPr>
              <a:defRPr/>
            </a:pPr>
            <a:endParaRPr lang="fr-FR"/>
          </a:p>
        </p:txBody>
      </p:sp>
      <p:sp>
        <p:nvSpPr>
          <p:cNvPr id="7" name="Slide Number Placeholder 6"/>
          <p:cNvSpPr>
            <a:spLocks noGrp="1"/>
          </p:cNvSpPr>
          <p:nvPr>
            <p:ph type="sldNum" sz="quarter" idx="5"/>
          </p:nvPr>
        </p:nvSpPr>
        <p:spPr bwMode="auto">
          <a:xfrm>
            <a:off x="5624513" y="13636625"/>
            <a:ext cx="4300537" cy="717550"/>
          </a:xfrm>
          <a:prstGeom prst="rect">
            <a:avLst/>
          </a:prstGeom>
          <a:noFill/>
          <a:ln w="9525">
            <a:noFill/>
            <a:miter lim="800000"/>
            <a:headEnd/>
            <a:tailEnd/>
          </a:ln>
        </p:spPr>
        <p:txBody>
          <a:bodyPr vert="horz" wrap="square" lIns="138729" tIns="69363" rIns="138729" bIns="69363" numCol="1" anchor="b" anchorCtr="0" compatLnSpc="1">
            <a:prstTxWarp prst="textNoShape">
              <a:avLst/>
            </a:prstTxWarp>
          </a:bodyPr>
          <a:lstStyle>
            <a:lvl1pPr algn="r" defTabSz="2747963">
              <a:defRPr sz="1700">
                <a:latin typeface="Calibri" pitchFamily="34" charset="0"/>
              </a:defRPr>
            </a:lvl1pPr>
          </a:lstStyle>
          <a:p>
            <a:pPr>
              <a:defRPr/>
            </a:pPr>
            <a:fld id="{9C79A7D1-334F-4405-89F1-A8CA09CB552F}" type="slidenum">
              <a:rPr lang="en-US"/>
              <a:pPr>
                <a:defRPr/>
              </a:pPr>
              <a:t>‹#›</a:t>
            </a:fld>
            <a:endParaRPr lang="en-US"/>
          </a:p>
        </p:txBody>
      </p:sp>
    </p:spTree>
    <p:extLst>
      <p:ext uri="{BB962C8B-B14F-4D97-AF65-F5344CB8AC3E}">
        <p14:creationId xmlns:p14="http://schemas.microsoft.com/office/powerpoint/2010/main" val="3986974228"/>
      </p:ext>
    </p:extLst>
  </p:cSld>
  <p:clrMap bg1="lt1" tx1="dk1" bg2="lt2" tx2="dk2" accent1="accent1" accent2="accent2" accent3="accent3" accent4="accent4" accent5="accent5" accent6="accent6" hlink="hlink" folHlink="folHlink"/>
  <p:notesStyle>
    <a:lvl1pPr algn="l" defTabSz="2816685" rtl="0" eaLnBrk="0" fontAlgn="base" hangingPunct="0">
      <a:spcBef>
        <a:spcPct val="30000"/>
      </a:spcBef>
      <a:spcAft>
        <a:spcPct val="0"/>
      </a:spcAft>
      <a:defRPr sz="3693" kern="1200">
        <a:solidFill>
          <a:schemeClr val="tx1"/>
        </a:solidFill>
        <a:latin typeface="+mn-lt"/>
        <a:ea typeface="+mn-ea"/>
        <a:cs typeface="+mn-cs"/>
      </a:defRPr>
    </a:lvl1pPr>
    <a:lvl2pPr marL="1407193" algn="l" defTabSz="2816685" rtl="0" eaLnBrk="0" fontAlgn="base" hangingPunct="0">
      <a:spcBef>
        <a:spcPct val="30000"/>
      </a:spcBef>
      <a:spcAft>
        <a:spcPct val="0"/>
      </a:spcAft>
      <a:defRPr sz="3693" kern="1200">
        <a:solidFill>
          <a:schemeClr val="tx1"/>
        </a:solidFill>
        <a:latin typeface="+mn-lt"/>
        <a:ea typeface="+mn-ea"/>
        <a:cs typeface="+mn-cs"/>
      </a:defRPr>
    </a:lvl2pPr>
    <a:lvl3pPr marL="2816685" algn="l" defTabSz="2816685" rtl="0" eaLnBrk="0" fontAlgn="base" hangingPunct="0">
      <a:spcBef>
        <a:spcPct val="30000"/>
      </a:spcBef>
      <a:spcAft>
        <a:spcPct val="0"/>
      </a:spcAft>
      <a:defRPr sz="3693" kern="1200">
        <a:solidFill>
          <a:schemeClr val="tx1"/>
        </a:solidFill>
        <a:latin typeface="+mn-lt"/>
        <a:ea typeface="+mn-ea"/>
        <a:cs typeface="+mn-cs"/>
      </a:defRPr>
    </a:lvl3pPr>
    <a:lvl4pPr marL="4223878" algn="l" defTabSz="2816685" rtl="0" eaLnBrk="0" fontAlgn="base" hangingPunct="0">
      <a:spcBef>
        <a:spcPct val="30000"/>
      </a:spcBef>
      <a:spcAft>
        <a:spcPct val="0"/>
      </a:spcAft>
      <a:defRPr sz="3693" kern="1200">
        <a:solidFill>
          <a:schemeClr val="tx1"/>
        </a:solidFill>
        <a:latin typeface="+mn-lt"/>
        <a:ea typeface="+mn-ea"/>
        <a:cs typeface="+mn-cs"/>
      </a:defRPr>
    </a:lvl4pPr>
    <a:lvl5pPr marL="5633371" algn="l" defTabSz="2816685" rtl="0" eaLnBrk="0" fontAlgn="base" hangingPunct="0">
      <a:spcBef>
        <a:spcPct val="30000"/>
      </a:spcBef>
      <a:spcAft>
        <a:spcPct val="0"/>
      </a:spcAft>
      <a:defRPr sz="3693" kern="1200">
        <a:solidFill>
          <a:schemeClr val="tx1"/>
        </a:solidFill>
        <a:latin typeface="+mn-lt"/>
        <a:ea typeface="+mn-ea"/>
        <a:cs typeface="+mn-cs"/>
      </a:defRPr>
    </a:lvl5pPr>
    <a:lvl6pPr marL="7043234" algn="l" defTabSz="2817294" rtl="0" eaLnBrk="1" latinLnBrk="0" hangingPunct="1">
      <a:defRPr sz="3693" kern="1200">
        <a:solidFill>
          <a:schemeClr val="tx1"/>
        </a:solidFill>
        <a:latin typeface="+mn-lt"/>
        <a:ea typeface="+mn-ea"/>
        <a:cs typeface="+mn-cs"/>
      </a:defRPr>
    </a:lvl6pPr>
    <a:lvl7pPr marL="8451880" algn="l" defTabSz="2817294" rtl="0" eaLnBrk="1" latinLnBrk="0" hangingPunct="1">
      <a:defRPr sz="3693" kern="1200">
        <a:solidFill>
          <a:schemeClr val="tx1"/>
        </a:solidFill>
        <a:latin typeface="+mn-lt"/>
        <a:ea typeface="+mn-ea"/>
        <a:cs typeface="+mn-cs"/>
      </a:defRPr>
    </a:lvl7pPr>
    <a:lvl8pPr marL="9860528" algn="l" defTabSz="2817294" rtl="0" eaLnBrk="1" latinLnBrk="0" hangingPunct="1">
      <a:defRPr sz="3693" kern="1200">
        <a:solidFill>
          <a:schemeClr val="tx1"/>
        </a:solidFill>
        <a:latin typeface="+mn-lt"/>
        <a:ea typeface="+mn-ea"/>
        <a:cs typeface="+mn-cs"/>
      </a:defRPr>
    </a:lvl8pPr>
    <a:lvl9pPr marL="11269174" algn="l" defTabSz="2817294" rtl="0" eaLnBrk="1" latinLnBrk="0" hangingPunct="1">
      <a:defRPr sz="369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067050" y="1079500"/>
            <a:ext cx="3798888" cy="5381625"/>
          </a:xfrm>
          <a:noFill/>
          <a:ln>
            <a:solidFill>
              <a:srgbClr val="000000"/>
            </a:solidFill>
            <a:miter lim="800000"/>
            <a:headEnd/>
            <a:tailEnd/>
          </a:ln>
        </p:spPr>
      </p:sp>
      <p:sp>
        <p:nvSpPr>
          <p:cNvPr id="15362" name="Notes Placeholder 2"/>
          <p:cNvSpPr>
            <a:spLocks noGrp="1"/>
          </p:cNvSpPr>
          <p:nvPr>
            <p:ph type="body" idx="1"/>
          </p:nvPr>
        </p:nvSpPr>
        <p:spPr>
          <a:noFill/>
          <a:ln/>
        </p:spPr>
        <p:txBody>
          <a:bodyPr/>
          <a:lstStyle/>
          <a:p>
            <a:pPr eaLnBrk="1" hangingPunct="1">
              <a:spcBef>
                <a:spcPct val="0"/>
              </a:spcBef>
            </a:pPr>
            <a:endParaRPr lang="fr-FR"/>
          </a:p>
        </p:txBody>
      </p:sp>
      <p:sp>
        <p:nvSpPr>
          <p:cNvPr id="15363" name="Slide Number Placeholder 3"/>
          <p:cNvSpPr>
            <a:spLocks noGrp="1"/>
          </p:cNvSpPr>
          <p:nvPr>
            <p:ph type="sldNum" sz="quarter" idx="5"/>
          </p:nvPr>
        </p:nvSpPr>
        <p:spPr>
          <a:noFill/>
        </p:spPr>
        <p:txBody>
          <a:bodyPr/>
          <a:lstStyle/>
          <a:p>
            <a:fld id="{63891B07-BA96-45B4-B302-4A88CEBADC2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9404961"/>
            <a:ext cx="18176081" cy="6489546"/>
          </a:xfrm>
        </p:spPr>
        <p:txBody>
          <a:bodyPr/>
          <a:lstStyle/>
          <a:p>
            <a:r>
              <a:rPr lang="en-US"/>
              <a:t>Click to edit Master title style</a:t>
            </a:r>
          </a:p>
        </p:txBody>
      </p:sp>
      <p:sp>
        <p:nvSpPr>
          <p:cNvPr id="3" name="Subtitle 2"/>
          <p:cNvSpPr>
            <a:spLocks noGrp="1"/>
          </p:cNvSpPr>
          <p:nvPr>
            <p:ph type="subTitle" idx="1"/>
          </p:nvPr>
        </p:nvSpPr>
        <p:spPr>
          <a:xfrm>
            <a:off x="3207544" y="17155954"/>
            <a:ext cx="14968538" cy="7736999"/>
          </a:xfrm>
        </p:spPr>
        <p:txBody>
          <a:bodyPr/>
          <a:lstStyle>
            <a:lvl1pPr marL="0" indent="0" algn="ctr">
              <a:buNone/>
              <a:defRPr>
                <a:solidFill>
                  <a:schemeClr val="tx1">
                    <a:tint val="75000"/>
                  </a:schemeClr>
                </a:solidFill>
              </a:defRPr>
            </a:lvl1pPr>
            <a:lvl2pPr marL="1341735" indent="0" algn="ctr">
              <a:buNone/>
              <a:defRPr>
                <a:solidFill>
                  <a:schemeClr val="tx1">
                    <a:tint val="75000"/>
                  </a:schemeClr>
                </a:solidFill>
              </a:defRPr>
            </a:lvl2pPr>
            <a:lvl3pPr marL="2683471" indent="0" algn="ctr">
              <a:buNone/>
              <a:defRPr>
                <a:solidFill>
                  <a:schemeClr val="tx1">
                    <a:tint val="75000"/>
                  </a:schemeClr>
                </a:solidFill>
              </a:defRPr>
            </a:lvl3pPr>
            <a:lvl4pPr marL="4025204" indent="0" algn="ctr">
              <a:buNone/>
              <a:defRPr>
                <a:solidFill>
                  <a:schemeClr val="tx1">
                    <a:tint val="75000"/>
                  </a:schemeClr>
                </a:solidFill>
              </a:defRPr>
            </a:lvl4pPr>
            <a:lvl5pPr marL="5366939" indent="0" algn="ctr">
              <a:buNone/>
              <a:defRPr>
                <a:solidFill>
                  <a:schemeClr val="tx1">
                    <a:tint val="75000"/>
                  </a:schemeClr>
                </a:solidFill>
              </a:defRPr>
            </a:lvl5pPr>
            <a:lvl6pPr marL="6708675" indent="0" algn="ctr">
              <a:buNone/>
              <a:defRPr>
                <a:solidFill>
                  <a:schemeClr val="tx1">
                    <a:tint val="75000"/>
                  </a:schemeClr>
                </a:solidFill>
              </a:defRPr>
            </a:lvl6pPr>
            <a:lvl7pPr marL="8050410" indent="0" algn="ctr">
              <a:buNone/>
              <a:defRPr>
                <a:solidFill>
                  <a:schemeClr val="tx1">
                    <a:tint val="75000"/>
                  </a:schemeClr>
                </a:solidFill>
              </a:defRPr>
            </a:lvl7pPr>
            <a:lvl8pPr marL="9392146" indent="0" algn="ctr">
              <a:buNone/>
              <a:defRPr>
                <a:solidFill>
                  <a:schemeClr val="tx1">
                    <a:tint val="75000"/>
                  </a:schemeClr>
                </a:solidFill>
              </a:defRPr>
            </a:lvl8pPr>
            <a:lvl9pPr marL="107338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ED76DCA-B69B-417D-8B4E-DDDF1B3EB4F9}" type="datetimeFigureOut">
              <a:rPr lang="en-US"/>
              <a:pPr>
                <a:defRPr/>
              </a:pPr>
              <a:t>3/10/19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096D59-CB71-48ED-BF8B-FEBF2BB1E77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92B8EC-B51C-4864-BD56-C5CFE34E2AE6}" type="datetimeFigureOut">
              <a:rPr lang="en-US"/>
              <a:pPr>
                <a:defRPr/>
              </a:pPr>
              <a:t>3/10/19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449BC7-D01D-41ED-AFEF-D938A6878DC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3128" y="1212437"/>
            <a:ext cx="4811315" cy="2583204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9181" y="1212437"/>
            <a:ext cx="14077553" cy="258320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D61F01-DCB5-419B-AA78-A6BF2AACBD53}" type="datetimeFigureOut">
              <a:rPr lang="en-US"/>
              <a:pPr>
                <a:defRPr/>
              </a:pPr>
              <a:t>3/10/19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AB9D72-CDB8-4475-93FB-0329F6EB4F7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61E4A59-8512-4222-AF43-E922A71D5BBB}" type="datetimeFigureOut">
              <a:rPr lang="en-US"/>
              <a:pPr>
                <a:defRPr/>
              </a:pPr>
              <a:t>3/10/19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A935DA-14AF-4DC7-965C-DFCF44BC16C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62" y="19454645"/>
            <a:ext cx="18176081" cy="6012993"/>
          </a:xfrm>
        </p:spPr>
        <p:txBody>
          <a:bodyPr anchor="t"/>
          <a:lstStyle>
            <a:lvl1pPr algn="l">
              <a:defRPr sz="11589" b="1" cap="all"/>
            </a:lvl1pPr>
          </a:lstStyle>
          <a:p>
            <a:r>
              <a:rPr lang="en-US"/>
              <a:t>Click to edit Master title style</a:t>
            </a:r>
          </a:p>
        </p:txBody>
      </p:sp>
      <p:sp>
        <p:nvSpPr>
          <p:cNvPr id="3" name="Text Placeholder 2"/>
          <p:cNvSpPr>
            <a:spLocks noGrp="1"/>
          </p:cNvSpPr>
          <p:nvPr>
            <p:ph type="body" idx="1"/>
          </p:nvPr>
        </p:nvSpPr>
        <p:spPr>
          <a:xfrm>
            <a:off x="1689162" y="12831945"/>
            <a:ext cx="18176081" cy="6622700"/>
          </a:xfrm>
        </p:spPr>
        <p:txBody>
          <a:bodyPr anchor="b"/>
          <a:lstStyle>
            <a:lvl1pPr marL="0" indent="0">
              <a:buNone/>
              <a:defRPr sz="5932">
                <a:solidFill>
                  <a:schemeClr val="tx1">
                    <a:tint val="75000"/>
                  </a:schemeClr>
                </a:solidFill>
              </a:defRPr>
            </a:lvl1pPr>
            <a:lvl2pPr marL="1341735" indent="0">
              <a:buNone/>
              <a:defRPr sz="5242">
                <a:solidFill>
                  <a:schemeClr val="tx1">
                    <a:tint val="75000"/>
                  </a:schemeClr>
                </a:solidFill>
              </a:defRPr>
            </a:lvl2pPr>
            <a:lvl3pPr marL="2683471" indent="0">
              <a:buNone/>
              <a:defRPr sz="4553">
                <a:solidFill>
                  <a:schemeClr val="tx1">
                    <a:tint val="75000"/>
                  </a:schemeClr>
                </a:solidFill>
              </a:defRPr>
            </a:lvl3pPr>
            <a:lvl4pPr marL="4025204" indent="0">
              <a:buNone/>
              <a:defRPr sz="4208">
                <a:solidFill>
                  <a:schemeClr val="tx1">
                    <a:tint val="75000"/>
                  </a:schemeClr>
                </a:solidFill>
              </a:defRPr>
            </a:lvl4pPr>
            <a:lvl5pPr marL="5366939" indent="0">
              <a:buNone/>
              <a:defRPr sz="4208">
                <a:solidFill>
                  <a:schemeClr val="tx1">
                    <a:tint val="75000"/>
                  </a:schemeClr>
                </a:solidFill>
              </a:defRPr>
            </a:lvl5pPr>
            <a:lvl6pPr marL="6708675" indent="0">
              <a:buNone/>
              <a:defRPr sz="4208">
                <a:solidFill>
                  <a:schemeClr val="tx1">
                    <a:tint val="75000"/>
                  </a:schemeClr>
                </a:solidFill>
              </a:defRPr>
            </a:lvl6pPr>
            <a:lvl7pPr marL="8050410" indent="0">
              <a:buNone/>
              <a:defRPr sz="4208">
                <a:solidFill>
                  <a:schemeClr val="tx1">
                    <a:tint val="75000"/>
                  </a:schemeClr>
                </a:solidFill>
              </a:defRPr>
            </a:lvl7pPr>
            <a:lvl8pPr marL="9392146" indent="0">
              <a:buNone/>
              <a:defRPr sz="4208">
                <a:solidFill>
                  <a:schemeClr val="tx1">
                    <a:tint val="75000"/>
                  </a:schemeClr>
                </a:solidFill>
              </a:defRPr>
            </a:lvl8pPr>
            <a:lvl9pPr marL="10733881" indent="0">
              <a:buNone/>
              <a:defRPr sz="420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0D7A933-698D-4163-B3A3-1FCF8FF30E09}" type="datetimeFigureOut">
              <a:rPr lang="en-US"/>
              <a:pPr>
                <a:defRPr/>
              </a:pPr>
              <a:t>3/10/19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11BBAF-505C-471E-95A6-077DC3DC5C3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183" y="7064234"/>
            <a:ext cx="9444435" cy="19980240"/>
          </a:xfrm>
        </p:spPr>
        <p:txBody>
          <a:bodyPr/>
          <a:lstStyle>
            <a:lvl1pPr>
              <a:defRPr sz="8071"/>
            </a:lvl1pPr>
            <a:lvl2pPr>
              <a:defRPr sz="7036"/>
            </a:lvl2pPr>
            <a:lvl3pPr>
              <a:defRPr sz="5932"/>
            </a:lvl3pPr>
            <a:lvl4pPr>
              <a:defRPr sz="5242"/>
            </a:lvl4pPr>
            <a:lvl5pPr>
              <a:defRPr sz="5242"/>
            </a:lvl5pPr>
            <a:lvl6pPr>
              <a:defRPr sz="5242"/>
            </a:lvl6pPr>
            <a:lvl7pPr>
              <a:defRPr sz="5242"/>
            </a:lvl7pPr>
            <a:lvl8pPr>
              <a:defRPr sz="5242"/>
            </a:lvl8pPr>
            <a:lvl9pPr>
              <a:defRPr sz="524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70011" y="7064234"/>
            <a:ext cx="9444435" cy="19980240"/>
          </a:xfrm>
        </p:spPr>
        <p:txBody>
          <a:bodyPr/>
          <a:lstStyle>
            <a:lvl1pPr>
              <a:defRPr sz="8071"/>
            </a:lvl1pPr>
            <a:lvl2pPr>
              <a:defRPr sz="7036"/>
            </a:lvl2pPr>
            <a:lvl3pPr>
              <a:defRPr sz="5932"/>
            </a:lvl3pPr>
            <a:lvl4pPr>
              <a:defRPr sz="5242"/>
            </a:lvl4pPr>
            <a:lvl5pPr>
              <a:defRPr sz="5242"/>
            </a:lvl5pPr>
            <a:lvl6pPr>
              <a:defRPr sz="5242"/>
            </a:lvl6pPr>
            <a:lvl7pPr>
              <a:defRPr sz="5242"/>
            </a:lvl7pPr>
            <a:lvl8pPr>
              <a:defRPr sz="5242"/>
            </a:lvl8pPr>
            <a:lvl9pPr>
              <a:defRPr sz="524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4AC74A9-C543-406A-8F1F-AA2E4266E47E}" type="datetimeFigureOut">
              <a:rPr lang="en-US"/>
              <a:pPr>
                <a:defRPr/>
              </a:pPr>
              <a:t>3/10/19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F7D0405-7D74-4284-86F4-06A7BE0EDF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187" y="6776885"/>
            <a:ext cx="9448147" cy="2824284"/>
          </a:xfrm>
        </p:spPr>
        <p:txBody>
          <a:bodyPr anchor="b"/>
          <a:lstStyle>
            <a:lvl1pPr marL="0" indent="0">
              <a:buNone/>
              <a:defRPr sz="7036" b="1"/>
            </a:lvl1pPr>
            <a:lvl2pPr marL="1341735" indent="0">
              <a:buNone/>
              <a:defRPr sz="5932" b="1"/>
            </a:lvl2pPr>
            <a:lvl3pPr marL="2683471" indent="0">
              <a:buNone/>
              <a:defRPr sz="5242" b="1"/>
            </a:lvl3pPr>
            <a:lvl4pPr marL="4025204" indent="0">
              <a:buNone/>
              <a:defRPr sz="4553" b="1"/>
            </a:lvl4pPr>
            <a:lvl5pPr marL="5366939" indent="0">
              <a:buNone/>
              <a:defRPr sz="4553" b="1"/>
            </a:lvl5pPr>
            <a:lvl6pPr marL="6708675" indent="0">
              <a:buNone/>
              <a:defRPr sz="4553" b="1"/>
            </a:lvl6pPr>
            <a:lvl7pPr marL="8050410" indent="0">
              <a:buNone/>
              <a:defRPr sz="4553" b="1"/>
            </a:lvl7pPr>
            <a:lvl8pPr marL="9392146" indent="0">
              <a:buNone/>
              <a:defRPr sz="4553" b="1"/>
            </a:lvl8pPr>
            <a:lvl9pPr marL="10733881" indent="0">
              <a:buNone/>
              <a:defRPr sz="4553" b="1"/>
            </a:lvl9pPr>
          </a:lstStyle>
          <a:p>
            <a:pPr lvl="0"/>
            <a:r>
              <a:rPr lang="en-US"/>
              <a:t>Click to edit Master text styles</a:t>
            </a:r>
          </a:p>
        </p:txBody>
      </p:sp>
      <p:sp>
        <p:nvSpPr>
          <p:cNvPr id="4" name="Content Placeholder 3"/>
          <p:cNvSpPr>
            <a:spLocks noGrp="1"/>
          </p:cNvSpPr>
          <p:nvPr>
            <p:ph sz="half" idx="2"/>
          </p:nvPr>
        </p:nvSpPr>
        <p:spPr>
          <a:xfrm>
            <a:off x="1069187" y="9601167"/>
            <a:ext cx="9448147" cy="17443292"/>
          </a:xfrm>
        </p:spPr>
        <p:txBody>
          <a:bodyPr/>
          <a:lstStyle>
            <a:lvl1pPr>
              <a:defRPr sz="7036"/>
            </a:lvl1pPr>
            <a:lvl2pPr>
              <a:defRPr sz="5932"/>
            </a:lvl2pPr>
            <a:lvl3pPr>
              <a:defRPr sz="5242"/>
            </a:lvl3pPr>
            <a:lvl4pPr>
              <a:defRPr sz="4553"/>
            </a:lvl4pPr>
            <a:lvl5pPr>
              <a:defRPr sz="4553"/>
            </a:lvl5pPr>
            <a:lvl6pPr>
              <a:defRPr sz="4553"/>
            </a:lvl6pPr>
            <a:lvl7pPr>
              <a:defRPr sz="4553"/>
            </a:lvl7pPr>
            <a:lvl8pPr>
              <a:defRPr sz="4553"/>
            </a:lvl8pPr>
            <a:lvl9pPr>
              <a:defRPr sz="45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2593" y="6776885"/>
            <a:ext cx="9451861" cy="2824284"/>
          </a:xfrm>
        </p:spPr>
        <p:txBody>
          <a:bodyPr anchor="b"/>
          <a:lstStyle>
            <a:lvl1pPr marL="0" indent="0">
              <a:buNone/>
              <a:defRPr sz="7036" b="1"/>
            </a:lvl1pPr>
            <a:lvl2pPr marL="1341735" indent="0">
              <a:buNone/>
              <a:defRPr sz="5932" b="1"/>
            </a:lvl2pPr>
            <a:lvl3pPr marL="2683471" indent="0">
              <a:buNone/>
              <a:defRPr sz="5242" b="1"/>
            </a:lvl3pPr>
            <a:lvl4pPr marL="4025204" indent="0">
              <a:buNone/>
              <a:defRPr sz="4553" b="1"/>
            </a:lvl4pPr>
            <a:lvl5pPr marL="5366939" indent="0">
              <a:buNone/>
              <a:defRPr sz="4553" b="1"/>
            </a:lvl5pPr>
            <a:lvl6pPr marL="6708675" indent="0">
              <a:buNone/>
              <a:defRPr sz="4553" b="1"/>
            </a:lvl6pPr>
            <a:lvl7pPr marL="8050410" indent="0">
              <a:buNone/>
              <a:defRPr sz="4553" b="1"/>
            </a:lvl7pPr>
            <a:lvl8pPr marL="9392146" indent="0">
              <a:buNone/>
              <a:defRPr sz="4553" b="1"/>
            </a:lvl8pPr>
            <a:lvl9pPr marL="10733881" indent="0">
              <a:buNone/>
              <a:defRPr sz="4553" b="1"/>
            </a:lvl9pPr>
          </a:lstStyle>
          <a:p>
            <a:pPr lvl="0"/>
            <a:r>
              <a:rPr lang="en-US"/>
              <a:t>Click to edit Master text styles</a:t>
            </a:r>
          </a:p>
        </p:txBody>
      </p:sp>
      <p:sp>
        <p:nvSpPr>
          <p:cNvPr id="6" name="Content Placeholder 5"/>
          <p:cNvSpPr>
            <a:spLocks noGrp="1"/>
          </p:cNvSpPr>
          <p:nvPr>
            <p:ph sz="quarter" idx="4"/>
          </p:nvPr>
        </p:nvSpPr>
        <p:spPr>
          <a:xfrm>
            <a:off x="10862593" y="9601167"/>
            <a:ext cx="9451861" cy="17443292"/>
          </a:xfrm>
        </p:spPr>
        <p:txBody>
          <a:bodyPr/>
          <a:lstStyle>
            <a:lvl1pPr>
              <a:defRPr sz="7036"/>
            </a:lvl1pPr>
            <a:lvl2pPr>
              <a:defRPr sz="5932"/>
            </a:lvl2pPr>
            <a:lvl3pPr>
              <a:defRPr sz="5242"/>
            </a:lvl3pPr>
            <a:lvl4pPr>
              <a:defRPr sz="4553"/>
            </a:lvl4pPr>
            <a:lvl5pPr>
              <a:defRPr sz="4553"/>
            </a:lvl5pPr>
            <a:lvl6pPr>
              <a:defRPr sz="4553"/>
            </a:lvl6pPr>
            <a:lvl7pPr>
              <a:defRPr sz="4553"/>
            </a:lvl7pPr>
            <a:lvl8pPr>
              <a:defRPr sz="4553"/>
            </a:lvl8pPr>
            <a:lvl9pPr>
              <a:defRPr sz="45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D9FB27A-A3A3-41C9-85A5-B7D0D55B9CCA}" type="datetimeFigureOut">
              <a:rPr lang="en-US"/>
              <a:pPr>
                <a:defRPr/>
              </a:pPr>
              <a:t>3/10/19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C86141-DDEB-49B9-905E-C8699FF7C0E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EF008A8-E95C-4CCB-989F-470E8D341EFE}" type="datetimeFigureOut">
              <a:rPr lang="en-US"/>
              <a:pPr>
                <a:defRPr/>
              </a:pPr>
              <a:t>3/10/19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B06B765-B004-4D4C-8725-373598D1B0E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75032C1-5BBA-468E-B3CD-C9A65410A7A1}" type="datetimeFigureOut">
              <a:rPr lang="en-US"/>
              <a:pPr>
                <a:defRPr/>
              </a:pPr>
              <a:t>3/10/19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BD896CA-A980-4D98-8E37-DBD682A7178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189" y="1205403"/>
            <a:ext cx="7035066" cy="5129967"/>
          </a:xfrm>
        </p:spPr>
        <p:txBody>
          <a:bodyPr anchor="b"/>
          <a:lstStyle>
            <a:lvl1pPr algn="l">
              <a:defRPr sz="5932" b="1"/>
            </a:lvl1pPr>
          </a:lstStyle>
          <a:p>
            <a:r>
              <a:rPr lang="en-US"/>
              <a:t>Click to edit Master title style</a:t>
            </a:r>
          </a:p>
        </p:txBody>
      </p:sp>
      <p:sp>
        <p:nvSpPr>
          <p:cNvPr id="3" name="Content Placeholder 2"/>
          <p:cNvSpPr>
            <a:spLocks noGrp="1"/>
          </p:cNvSpPr>
          <p:nvPr>
            <p:ph idx="1"/>
          </p:nvPr>
        </p:nvSpPr>
        <p:spPr>
          <a:xfrm>
            <a:off x="8360412" y="1205423"/>
            <a:ext cx="11954039" cy="25839057"/>
          </a:xfrm>
        </p:spPr>
        <p:txBody>
          <a:bodyPr/>
          <a:lstStyle>
            <a:lvl1pPr>
              <a:defRPr sz="9450"/>
            </a:lvl1pPr>
            <a:lvl2pPr>
              <a:defRPr sz="8071"/>
            </a:lvl2pPr>
            <a:lvl3pPr>
              <a:defRPr sz="7036"/>
            </a:lvl3pPr>
            <a:lvl4pPr>
              <a:defRPr sz="5932"/>
            </a:lvl4pPr>
            <a:lvl5pPr>
              <a:defRPr sz="5932"/>
            </a:lvl5pPr>
            <a:lvl6pPr>
              <a:defRPr sz="5932"/>
            </a:lvl6pPr>
            <a:lvl7pPr>
              <a:defRPr sz="5932"/>
            </a:lvl7pPr>
            <a:lvl8pPr>
              <a:defRPr sz="5932"/>
            </a:lvl8pPr>
            <a:lvl9pPr>
              <a:defRPr sz="59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189" y="6335387"/>
            <a:ext cx="7035066" cy="20709089"/>
          </a:xfrm>
        </p:spPr>
        <p:txBody>
          <a:bodyPr/>
          <a:lstStyle>
            <a:lvl1pPr marL="0" indent="0">
              <a:buNone/>
              <a:defRPr sz="4208"/>
            </a:lvl1pPr>
            <a:lvl2pPr marL="1341735" indent="0">
              <a:buNone/>
              <a:defRPr sz="3518"/>
            </a:lvl2pPr>
            <a:lvl3pPr marL="2683471" indent="0">
              <a:buNone/>
              <a:defRPr sz="2828"/>
            </a:lvl3pPr>
            <a:lvl4pPr marL="4025204" indent="0">
              <a:buNone/>
              <a:defRPr sz="2690"/>
            </a:lvl4pPr>
            <a:lvl5pPr marL="5366939" indent="0">
              <a:buNone/>
              <a:defRPr sz="2690"/>
            </a:lvl5pPr>
            <a:lvl6pPr marL="6708675" indent="0">
              <a:buNone/>
              <a:defRPr sz="2690"/>
            </a:lvl6pPr>
            <a:lvl7pPr marL="8050410" indent="0">
              <a:buNone/>
              <a:defRPr sz="2690"/>
            </a:lvl7pPr>
            <a:lvl8pPr marL="9392146" indent="0">
              <a:buNone/>
              <a:defRPr sz="2690"/>
            </a:lvl8pPr>
            <a:lvl9pPr marL="10733881" indent="0">
              <a:buNone/>
              <a:defRPr sz="269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F40D386-4555-4B58-8C25-A16A272AA9AF}" type="datetimeFigureOut">
              <a:rPr lang="en-US"/>
              <a:pPr>
                <a:defRPr/>
              </a:pPr>
              <a:t>3/10/19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B08241F-B008-4DEE-AC7B-F6A9EC6335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342" y="21192651"/>
            <a:ext cx="12830175" cy="2501915"/>
          </a:xfrm>
        </p:spPr>
        <p:txBody>
          <a:bodyPr anchor="b"/>
          <a:lstStyle>
            <a:lvl1pPr algn="l">
              <a:defRPr sz="5932" b="1"/>
            </a:lvl1pPr>
          </a:lstStyle>
          <a:p>
            <a:r>
              <a:rPr lang="en-US"/>
              <a:t>Click to edit Master title style</a:t>
            </a:r>
          </a:p>
        </p:txBody>
      </p:sp>
      <p:sp>
        <p:nvSpPr>
          <p:cNvPr id="3" name="Picture Placeholder 2"/>
          <p:cNvSpPr>
            <a:spLocks noGrp="1"/>
          </p:cNvSpPr>
          <p:nvPr>
            <p:ph type="pic" idx="1"/>
          </p:nvPr>
        </p:nvSpPr>
        <p:spPr>
          <a:xfrm>
            <a:off x="4191342" y="2705145"/>
            <a:ext cx="12830175" cy="18165128"/>
          </a:xfrm>
        </p:spPr>
        <p:txBody>
          <a:bodyPr rtlCol="0">
            <a:normAutofit/>
          </a:bodyPr>
          <a:lstStyle>
            <a:lvl1pPr marL="0" indent="0">
              <a:buNone/>
              <a:defRPr sz="9450"/>
            </a:lvl1pPr>
            <a:lvl2pPr marL="1341735" indent="0">
              <a:buNone/>
              <a:defRPr sz="8071"/>
            </a:lvl2pPr>
            <a:lvl3pPr marL="2683471" indent="0">
              <a:buNone/>
              <a:defRPr sz="7036"/>
            </a:lvl3pPr>
            <a:lvl4pPr marL="4025204" indent="0">
              <a:buNone/>
              <a:defRPr sz="5932"/>
            </a:lvl4pPr>
            <a:lvl5pPr marL="5366939" indent="0">
              <a:buNone/>
              <a:defRPr sz="5932"/>
            </a:lvl5pPr>
            <a:lvl6pPr marL="6708675" indent="0">
              <a:buNone/>
              <a:defRPr sz="5932"/>
            </a:lvl6pPr>
            <a:lvl7pPr marL="8050410" indent="0">
              <a:buNone/>
              <a:defRPr sz="5932"/>
            </a:lvl7pPr>
            <a:lvl8pPr marL="9392146" indent="0">
              <a:buNone/>
              <a:defRPr sz="5932"/>
            </a:lvl8pPr>
            <a:lvl9pPr marL="10733881" indent="0">
              <a:buNone/>
              <a:defRPr sz="5932"/>
            </a:lvl9pPr>
          </a:lstStyle>
          <a:p>
            <a:pPr lvl="0"/>
            <a:endParaRPr lang="en-US" noProof="0"/>
          </a:p>
        </p:txBody>
      </p:sp>
      <p:sp>
        <p:nvSpPr>
          <p:cNvPr id="4" name="Text Placeholder 3"/>
          <p:cNvSpPr>
            <a:spLocks noGrp="1"/>
          </p:cNvSpPr>
          <p:nvPr>
            <p:ph type="body" sz="half" idx="2"/>
          </p:nvPr>
        </p:nvSpPr>
        <p:spPr>
          <a:xfrm>
            <a:off x="4191342" y="23694566"/>
            <a:ext cx="12830175" cy="3553128"/>
          </a:xfrm>
        </p:spPr>
        <p:txBody>
          <a:bodyPr/>
          <a:lstStyle>
            <a:lvl1pPr marL="0" indent="0">
              <a:buNone/>
              <a:defRPr sz="4208"/>
            </a:lvl1pPr>
            <a:lvl2pPr marL="1341735" indent="0">
              <a:buNone/>
              <a:defRPr sz="3518"/>
            </a:lvl2pPr>
            <a:lvl3pPr marL="2683471" indent="0">
              <a:buNone/>
              <a:defRPr sz="2828"/>
            </a:lvl3pPr>
            <a:lvl4pPr marL="4025204" indent="0">
              <a:buNone/>
              <a:defRPr sz="2690"/>
            </a:lvl4pPr>
            <a:lvl5pPr marL="5366939" indent="0">
              <a:buNone/>
              <a:defRPr sz="2690"/>
            </a:lvl5pPr>
            <a:lvl6pPr marL="6708675" indent="0">
              <a:buNone/>
              <a:defRPr sz="2690"/>
            </a:lvl6pPr>
            <a:lvl7pPr marL="8050410" indent="0">
              <a:buNone/>
              <a:defRPr sz="2690"/>
            </a:lvl7pPr>
            <a:lvl8pPr marL="9392146" indent="0">
              <a:buNone/>
              <a:defRPr sz="2690"/>
            </a:lvl8pPr>
            <a:lvl9pPr marL="10733881" indent="0">
              <a:buNone/>
              <a:defRPr sz="269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FCC0EAF-6493-4851-A9F4-4030C81CF861}" type="datetimeFigureOut">
              <a:rPr lang="en-US"/>
              <a:pPr>
                <a:defRPr/>
              </a:pPr>
              <a:t>3/10/19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0CCFDA-4C9C-4E91-BAEC-21432224CF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70295" y="1213155"/>
            <a:ext cx="19243035" cy="5045322"/>
          </a:xfrm>
          <a:prstGeom prst="rect">
            <a:avLst/>
          </a:prstGeom>
          <a:noFill/>
          <a:ln w="9525">
            <a:noFill/>
            <a:miter lim="800000"/>
            <a:headEnd/>
            <a:tailEnd/>
          </a:ln>
        </p:spPr>
        <p:txBody>
          <a:bodyPr vert="horz" wrap="square" lIns="389021" tIns="194512" rIns="389021" bIns="194512"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70295" y="7064326"/>
            <a:ext cx="19243035" cy="19980918"/>
          </a:xfrm>
          <a:prstGeom prst="rect">
            <a:avLst/>
          </a:prstGeom>
          <a:noFill/>
          <a:ln w="9525">
            <a:noFill/>
            <a:miter lim="800000"/>
            <a:headEnd/>
            <a:tailEnd/>
          </a:ln>
        </p:spPr>
        <p:txBody>
          <a:bodyPr vert="horz" wrap="square" lIns="389021" tIns="194512" rIns="389021" bIns="19451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70295" y="28061316"/>
            <a:ext cx="4987697" cy="1610604"/>
          </a:xfrm>
          <a:prstGeom prst="rect">
            <a:avLst/>
          </a:prstGeom>
        </p:spPr>
        <p:txBody>
          <a:bodyPr vert="horz" lIns="389021" tIns="194512" rIns="389021" bIns="194512" rtlCol="0" anchor="ctr"/>
          <a:lstStyle>
            <a:lvl1pPr algn="l" defTabSz="2683471" fontAlgn="auto">
              <a:spcBef>
                <a:spcPts val="0"/>
              </a:spcBef>
              <a:spcAft>
                <a:spcPts val="0"/>
              </a:spcAft>
              <a:defRPr sz="3518">
                <a:solidFill>
                  <a:schemeClr val="tx1">
                    <a:tint val="75000"/>
                  </a:schemeClr>
                </a:solidFill>
                <a:latin typeface="+mn-lt"/>
                <a:cs typeface="+mn-cs"/>
              </a:defRPr>
            </a:lvl1pPr>
          </a:lstStyle>
          <a:p>
            <a:pPr>
              <a:defRPr/>
            </a:pPr>
            <a:fld id="{5263508F-2E0A-4A94-841C-7FEBB3EDC829}" type="datetimeFigureOut">
              <a:rPr lang="en-US"/>
              <a:pPr>
                <a:defRPr/>
              </a:pPr>
              <a:t>3/10/19</a:t>
            </a:fld>
            <a:endParaRPr lang="en-US"/>
          </a:p>
        </p:txBody>
      </p:sp>
      <p:sp>
        <p:nvSpPr>
          <p:cNvPr id="5" name="Footer Placeholder 4"/>
          <p:cNvSpPr>
            <a:spLocks noGrp="1"/>
          </p:cNvSpPr>
          <p:nvPr>
            <p:ph type="ftr" sz="quarter" idx="3"/>
          </p:nvPr>
        </p:nvSpPr>
        <p:spPr>
          <a:xfrm>
            <a:off x="7306464" y="28061316"/>
            <a:ext cx="6770698" cy="1610604"/>
          </a:xfrm>
          <a:prstGeom prst="rect">
            <a:avLst/>
          </a:prstGeom>
        </p:spPr>
        <p:txBody>
          <a:bodyPr vert="horz" lIns="389021" tIns="194512" rIns="389021" bIns="194512" rtlCol="0" anchor="ctr"/>
          <a:lstStyle>
            <a:lvl1pPr algn="ctr" defTabSz="2683471" fontAlgn="auto">
              <a:spcBef>
                <a:spcPts val="0"/>
              </a:spcBef>
              <a:spcAft>
                <a:spcPts val="0"/>
              </a:spcAft>
              <a:defRPr sz="3518">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15325634" y="28061316"/>
            <a:ext cx="4987698" cy="1610604"/>
          </a:xfrm>
          <a:prstGeom prst="rect">
            <a:avLst/>
          </a:prstGeom>
        </p:spPr>
        <p:txBody>
          <a:bodyPr vert="horz" lIns="389021" tIns="194512" rIns="389021" bIns="194512" rtlCol="0" anchor="ctr"/>
          <a:lstStyle>
            <a:lvl1pPr algn="r" defTabSz="2683471" fontAlgn="auto">
              <a:spcBef>
                <a:spcPts val="0"/>
              </a:spcBef>
              <a:spcAft>
                <a:spcPts val="0"/>
              </a:spcAft>
              <a:defRPr sz="3518">
                <a:solidFill>
                  <a:schemeClr val="tx1">
                    <a:tint val="75000"/>
                  </a:schemeClr>
                </a:solidFill>
                <a:latin typeface="+mn-lt"/>
                <a:cs typeface="+mn-cs"/>
              </a:defRPr>
            </a:lvl1pPr>
          </a:lstStyle>
          <a:p>
            <a:pPr>
              <a:defRPr/>
            </a:pPr>
            <a:fld id="{27813C31-CEED-4143-BC4B-4B7CCBEDB9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682891" rtl="0" eaLnBrk="0" fontAlgn="base" hangingPunct="0">
        <a:spcBef>
          <a:spcPct val="0"/>
        </a:spcBef>
        <a:spcAft>
          <a:spcPct val="0"/>
        </a:spcAft>
        <a:defRPr sz="12968" kern="1200">
          <a:solidFill>
            <a:schemeClr val="tx1"/>
          </a:solidFill>
          <a:latin typeface="+mj-lt"/>
          <a:ea typeface="+mj-ea"/>
          <a:cs typeface="+mj-cs"/>
        </a:defRPr>
      </a:lvl1pPr>
      <a:lvl2pPr algn="ctr" defTabSz="2682891" rtl="0" eaLnBrk="0" fontAlgn="base" hangingPunct="0">
        <a:spcBef>
          <a:spcPct val="0"/>
        </a:spcBef>
        <a:spcAft>
          <a:spcPct val="0"/>
        </a:spcAft>
        <a:defRPr sz="12968">
          <a:solidFill>
            <a:schemeClr val="tx1"/>
          </a:solidFill>
          <a:latin typeface="Calibri" pitchFamily="34" charset="0"/>
        </a:defRPr>
      </a:lvl2pPr>
      <a:lvl3pPr algn="ctr" defTabSz="2682891" rtl="0" eaLnBrk="0" fontAlgn="base" hangingPunct="0">
        <a:spcBef>
          <a:spcPct val="0"/>
        </a:spcBef>
        <a:spcAft>
          <a:spcPct val="0"/>
        </a:spcAft>
        <a:defRPr sz="12968">
          <a:solidFill>
            <a:schemeClr val="tx1"/>
          </a:solidFill>
          <a:latin typeface="Calibri" pitchFamily="34" charset="0"/>
        </a:defRPr>
      </a:lvl3pPr>
      <a:lvl4pPr algn="ctr" defTabSz="2682891" rtl="0" eaLnBrk="0" fontAlgn="base" hangingPunct="0">
        <a:spcBef>
          <a:spcPct val="0"/>
        </a:spcBef>
        <a:spcAft>
          <a:spcPct val="0"/>
        </a:spcAft>
        <a:defRPr sz="12968">
          <a:solidFill>
            <a:schemeClr val="tx1"/>
          </a:solidFill>
          <a:latin typeface="Calibri" pitchFamily="34" charset="0"/>
        </a:defRPr>
      </a:lvl4pPr>
      <a:lvl5pPr algn="ctr" defTabSz="2682891" rtl="0" eaLnBrk="0" fontAlgn="base" hangingPunct="0">
        <a:spcBef>
          <a:spcPct val="0"/>
        </a:spcBef>
        <a:spcAft>
          <a:spcPct val="0"/>
        </a:spcAft>
        <a:defRPr sz="12968">
          <a:solidFill>
            <a:schemeClr val="tx1"/>
          </a:solidFill>
          <a:latin typeface="Calibri" pitchFamily="34" charset="0"/>
        </a:defRPr>
      </a:lvl5pPr>
      <a:lvl6pPr marL="435378" algn="ctr" defTabSz="2683316" rtl="0" fontAlgn="base">
        <a:spcBef>
          <a:spcPct val="0"/>
        </a:spcBef>
        <a:spcAft>
          <a:spcPct val="0"/>
        </a:spcAft>
        <a:defRPr sz="12968">
          <a:solidFill>
            <a:schemeClr val="tx1"/>
          </a:solidFill>
          <a:latin typeface="Calibri" pitchFamily="34" charset="0"/>
        </a:defRPr>
      </a:lvl6pPr>
      <a:lvl7pPr marL="870755" algn="ctr" defTabSz="2683316" rtl="0" fontAlgn="base">
        <a:spcBef>
          <a:spcPct val="0"/>
        </a:spcBef>
        <a:spcAft>
          <a:spcPct val="0"/>
        </a:spcAft>
        <a:defRPr sz="12968">
          <a:solidFill>
            <a:schemeClr val="tx1"/>
          </a:solidFill>
          <a:latin typeface="Calibri" pitchFamily="34" charset="0"/>
        </a:defRPr>
      </a:lvl7pPr>
      <a:lvl8pPr marL="1306132" algn="ctr" defTabSz="2683316" rtl="0" fontAlgn="base">
        <a:spcBef>
          <a:spcPct val="0"/>
        </a:spcBef>
        <a:spcAft>
          <a:spcPct val="0"/>
        </a:spcAft>
        <a:defRPr sz="12968">
          <a:solidFill>
            <a:schemeClr val="tx1"/>
          </a:solidFill>
          <a:latin typeface="Calibri" pitchFamily="34" charset="0"/>
        </a:defRPr>
      </a:lvl8pPr>
      <a:lvl9pPr marL="1741509" algn="ctr" defTabSz="2683316" rtl="0" fontAlgn="base">
        <a:spcBef>
          <a:spcPct val="0"/>
        </a:spcBef>
        <a:spcAft>
          <a:spcPct val="0"/>
        </a:spcAft>
        <a:defRPr sz="12968">
          <a:solidFill>
            <a:schemeClr val="tx1"/>
          </a:solidFill>
          <a:latin typeface="Calibri" pitchFamily="34" charset="0"/>
        </a:defRPr>
      </a:lvl9pPr>
    </p:titleStyle>
    <p:bodyStyle>
      <a:lvl1pPr marL="1005263" indent="-1005263" algn="l" defTabSz="2682891" rtl="0" eaLnBrk="0" fontAlgn="base" hangingPunct="0">
        <a:spcBef>
          <a:spcPct val="20000"/>
        </a:spcBef>
        <a:spcAft>
          <a:spcPct val="0"/>
        </a:spcAft>
        <a:buFont typeface="Arial" charset="0"/>
        <a:buChar char="•"/>
        <a:defRPr sz="9450" kern="1200">
          <a:solidFill>
            <a:schemeClr val="tx1"/>
          </a:solidFill>
          <a:latin typeface="+mn-lt"/>
          <a:ea typeface="+mn-ea"/>
          <a:cs typeface="+mn-cs"/>
        </a:defRPr>
      </a:lvl1pPr>
      <a:lvl2pPr marL="2179164" indent="-836624" algn="l" defTabSz="2682891" rtl="0" eaLnBrk="0" fontAlgn="base" hangingPunct="0">
        <a:spcBef>
          <a:spcPct val="20000"/>
        </a:spcBef>
        <a:spcAft>
          <a:spcPct val="0"/>
        </a:spcAft>
        <a:buFont typeface="Arial" charset="0"/>
        <a:buChar char="–"/>
        <a:defRPr sz="8071" kern="1200">
          <a:solidFill>
            <a:schemeClr val="tx1"/>
          </a:solidFill>
          <a:latin typeface="+mn-lt"/>
          <a:ea typeface="+mn-ea"/>
          <a:cs typeface="+mn-cs"/>
        </a:defRPr>
      </a:lvl2pPr>
      <a:lvl3pPr marL="3351971" indent="-669080" algn="l" defTabSz="2682891" rtl="0" eaLnBrk="0" fontAlgn="base" hangingPunct="0">
        <a:spcBef>
          <a:spcPct val="20000"/>
        </a:spcBef>
        <a:spcAft>
          <a:spcPct val="0"/>
        </a:spcAft>
        <a:buFont typeface="Arial" charset="0"/>
        <a:buChar char="•"/>
        <a:defRPr sz="7036" kern="1200">
          <a:solidFill>
            <a:schemeClr val="tx1"/>
          </a:solidFill>
          <a:latin typeface="+mn-lt"/>
          <a:ea typeface="+mn-ea"/>
          <a:cs typeface="+mn-cs"/>
        </a:defRPr>
      </a:lvl3pPr>
      <a:lvl4pPr marL="4694512" indent="-669080" algn="l" defTabSz="2682891" rtl="0" eaLnBrk="0" fontAlgn="base" hangingPunct="0">
        <a:spcBef>
          <a:spcPct val="20000"/>
        </a:spcBef>
        <a:spcAft>
          <a:spcPct val="0"/>
        </a:spcAft>
        <a:buFont typeface="Arial" charset="0"/>
        <a:buChar char="–"/>
        <a:defRPr sz="5932" kern="1200">
          <a:solidFill>
            <a:schemeClr val="tx1"/>
          </a:solidFill>
          <a:latin typeface="+mn-lt"/>
          <a:ea typeface="+mn-ea"/>
          <a:cs typeface="+mn-cs"/>
        </a:defRPr>
      </a:lvl4pPr>
      <a:lvl5pPr marL="6035957" indent="-669080" algn="l" defTabSz="2682891" rtl="0" eaLnBrk="0" fontAlgn="base" hangingPunct="0">
        <a:spcBef>
          <a:spcPct val="20000"/>
        </a:spcBef>
        <a:spcAft>
          <a:spcPct val="0"/>
        </a:spcAft>
        <a:buFont typeface="Arial" charset="0"/>
        <a:buChar char="»"/>
        <a:defRPr sz="5932" kern="1200">
          <a:solidFill>
            <a:schemeClr val="tx1"/>
          </a:solidFill>
          <a:latin typeface="+mn-lt"/>
          <a:ea typeface="+mn-ea"/>
          <a:cs typeface="+mn-cs"/>
        </a:defRPr>
      </a:lvl5pPr>
      <a:lvl6pPr marL="7379543" indent="-670867" algn="l" defTabSz="2683471" rtl="0" eaLnBrk="1" latinLnBrk="0" hangingPunct="1">
        <a:spcBef>
          <a:spcPct val="20000"/>
        </a:spcBef>
        <a:buFont typeface="Arial" pitchFamily="34" charset="0"/>
        <a:buChar char="•"/>
        <a:defRPr sz="5932" kern="1200">
          <a:solidFill>
            <a:schemeClr val="tx1"/>
          </a:solidFill>
          <a:latin typeface="+mn-lt"/>
          <a:ea typeface="+mn-ea"/>
          <a:cs typeface="+mn-cs"/>
        </a:defRPr>
      </a:lvl6pPr>
      <a:lvl7pPr marL="8721277" indent="-670867" algn="l" defTabSz="2683471" rtl="0" eaLnBrk="1" latinLnBrk="0" hangingPunct="1">
        <a:spcBef>
          <a:spcPct val="20000"/>
        </a:spcBef>
        <a:buFont typeface="Arial" pitchFamily="34" charset="0"/>
        <a:buChar char="•"/>
        <a:defRPr sz="5932" kern="1200">
          <a:solidFill>
            <a:schemeClr val="tx1"/>
          </a:solidFill>
          <a:latin typeface="+mn-lt"/>
          <a:ea typeface="+mn-ea"/>
          <a:cs typeface="+mn-cs"/>
        </a:defRPr>
      </a:lvl7pPr>
      <a:lvl8pPr marL="10063013" indent="-670867" algn="l" defTabSz="2683471" rtl="0" eaLnBrk="1" latinLnBrk="0" hangingPunct="1">
        <a:spcBef>
          <a:spcPct val="20000"/>
        </a:spcBef>
        <a:buFont typeface="Arial" pitchFamily="34" charset="0"/>
        <a:buChar char="•"/>
        <a:defRPr sz="5932" kern="1200">
          <a:solidFill>
            <a:schemeClr val="tx1"/>
          </a:solidFill>
          <a:latin typeface="+mn-lt"/>
          <a:ea typeface="+mn-ea"/>
          <a:cs typeface="+mn-cs"/>
        </a:defRPr>
      </a:lvl8pPr>
      <a:lvl9pPr marL="11404748" indent="-670867" algn="l" defTabSz="2683471" rtl="0" eaLnBrk="1" latinLnBrk="0" hangingPunct="1">
        <a:spcBef>
          <a:spcPct val="20000"/>
        </a:spcBef>
        <a:buFont typeface="Arial" pitchFamily="34" charset="0"/>
        <a:buChar char="•"/>
        <a:defRPr sz="5932" kern="1200">
          <a:solidFill>
            <a:schemeClr val="tx1"/>
          </a:solidFill>
          <a:latin typeface="+mn-lt"/>
          <a:ea typeface="+mn-ea"/>
          <a:cs typeface="+mn-cs"/>
        </a:defRPr>
      </a:lvl9pPr>
    </p:bodyStyle>
    <p:otherStyle>
      <a:defPPr>
        <a:defRPr lang="en-US"/>
      </a:defPPr>
      <a:lvl1pPr marL="0" algn="l" defTabSz="2683471" rtl="0" eaLnBrk="1" latinLnBrk="0" hangingPunct="1">
        <a:defRPr sz="5242" kern="1200">
          <a:solidFill>
            <a:schemeClr val="tx1"/>
          </a:solidFill>
          <a:latin typeface="+mn-lt"/>
          <a:ea typeface="+mn-ea"/>
          <a:cs typeface="+mn-cs"/>
        </a:defRPr>
      </a:lvl1pPr>
      <a:lvl2pPr marL="1341735" algn="l" defTabSz="2683471" rtl="0" eaLnBrk="1" latinLnBrk="0" hangingPunct="1">
        <a:defRPr sz="5242" kern="1200">
          <a:solidFill>
            <a:schemeClr val="tx1"/>
          </a:solidFill>
          <a:latin typeface="+mn-lt"/>
          <a:ea typeface="+mn-ea"/>
          <a:cs typeface="+mn-cs"/>
        </a:defRPr>
      </a:lvl2pPr>
      <a:lvl3pPr marL="2683471" algn="l" defTabSz="2683471" rtl="0" eaLnBrk="1" latinLnBrk="0" hangingPunct="1">
        <a:defRPr sz="5242" kern="1200">
          <a:solidFill>
            <a:schemeClr val="tx1"/>
          </a:solidFill>
          <a:latin typeface="+mn-lt"/>
          <a:ea typeface="+mn-ea"/>
          <a:cs typeface="+mn-cs"/>
        </a:defRPr>
      </a:lvl3pPr>
      <a:lvl4pPr marL="4025204" algn="l" defTabSz="2683471" rtl="0" eaLnBrk="1" latinLnBrk="0" hangingPunct="1">
        <a:defRPr sz="5242" kern="1200">
          <a:solidFill>
            <a:schemeClr val="tx1"/>
          </a:solidFill>
          <a:latin typeface="+mn-lt"/>
          <a:ea typeface="+mn-ea"/>
          <a:cs typeface="+mn-cs"/>
        </a:defRPr>
      </a:lvl4pPr>
      <a:lvl5pPr marL="5366939" algn="l" defTabSz="2683471" rtl="0" eaLnBrk="1" latinLnBrk="0" hangingPunct="1">
        <a:defRPr sz="5242" kern="1200">
          <a:solidFill>
            <a:schemeClr val="tx1"/>
          </a:solidFill>
          <a:latin typeface="+mn-lt"/>
          <a:ea typeface="+mn-ea"/>
          <a:cs typeface="+mn-cs"/>
        </a:defRPr>
      </a:lvl5pPr>
      <a:lvl6pPr marL="6708675" algn="l" defTabSz="2683471" rtl="0" eaLnBrk="1" latinLnBrk="0" hangingPunct="1">
        <a:defRPr sz="5242" kern="1200">
          <a:solidFill>
            <a:schemeClr val="tx1"/>
          </a:solidFill>
          <a:latin typeface="+mn-lt"/>
          <a:ea typeface="+mn-ea"/>
          <a:cs typeface="+mn-cs"/>
        </a:defRPr>
      </a:lvl6pPr>
      <a:lvl7pPr marL="8050410" algn="l" defTabSz="2683471" rtl="0" eaLnBrk="1" latinLnBrk="0" hangingPunct="1">
        <a:defRPr sz="5242" kern="1200">
          <a:solidFill>
            <a:schemeClr val="tx1"/>
          </a:solidFill>
          <a:latin typeface="+mn-lt"/>
          <a:ea typeface="+mn-ea"/>
          <a:cs typeface="+mn-cs"/>
        </a:defRPr>
      </a:lvl7pPr>
      <a:lvl8pPr marL="9392146" algn="l" defTabSz="2683471" rtl="0" eaLnBrk="1" latinLnBrk="0" hangingPunct="1">
        <a:defRPr sz="5242" kern="1200">
          <a:solidFill>
            <a:schemeClr val="tx1"/>
          </a:solidFill>
          <a:latin typeface="+mn-lt"/>
          <a:ea typeface="+mn-ea"/>
          <a:cs typeface="+mn-cs"/>
        </a:defRPr>
      </a:lvl8pPr>
      <a:lvl9pPr marL="10733881" algn="l" defTabSz="2683471" rtl="0" eaLnBrk="1" latinLnBrk="0" hangingPunct="1">
        <a:defRPr sz="524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Background"/>
          <p:cNvSpPr/>
          <p:nvPr/>
        </p:nvSpPr>
        <p:spPr bwMode="ltGray">
          <a:xfrm>
            <a:off x="1" y="0"/>
            <a:ext cx="21383624" cy="3316246"/>
          </a:xfrm>
          <a:prstGeom prst="rect">
            <a:avLst/>
          </a:prstGeom>
          <a:solidFill>
            <a:srgbClr val="000000"/>
          </a:solidFill>
          <a:ln w="48000" cap="flat" cmpd="thickThin" algn="ctr">
            <a:noFill/>
            <a:prstDash val="solid"/>
          </a:ln>
          <a:effectLst>
            <a:outerShdw blurRad="50800" dist="38100" dir="5400000" algn="t" rotWithShape="0">
              <a:prstClr val="black">
                <a:alpha val="40000"/>
              </a:prstClr>
            </a:outerShdw>
          </a:effectLst>
        </p:spPr>
        <p:style>
          <a:lnRef idx="2">
            <a:schemeClr val="accent1"/>
          </a:lnRef>
          <a:fillRef idx="1">
            <a:schemeClr val="accent1"/>
          </a:fillRef>
          <a:effectRef idx="0">
            <a:schemeClr val="accent1"/>
          </a:effectRef>
          <a:fontRef idx="minor">
            <a:schemeClr val="lt1"/>
          </a:fontRef>
        </p:style>
        <p:txBody>
          <a:bodyPr lIns="268338" tIns="134170" rIns="268338" bIns="134170" anchor="ctr"/>
          <a:lstStyle/>
          <a:p>
            <a:pPr algn="ctr" defTabSz="2683471" fontAlgn="auto">
              <a:spcBef>
                <a:spcPts val="0"/>
              </a:spcBef>
              <a:spcAft>
                <a:spcPts val="0"/>
              </a:spcAft>
              <a:defRPr/>
            </a:pPr>
            <a:endParaRPr lang="en-US" sz="3797" dirty="0"/>
          </a:p>
        </p:txBody>
      </p:sp>
      <p:sp>
        <p:nvSpPr>
          <p:cNvPr id="9" name="Title"/>
          <p:cNvSpPr txBox="1">
            <a:spLocks/>
          </p:cNvSpPr>
          <p:nvPr/>
        </p:nvSpPr>
        <p:spPr>
          <a:xfrm>
            <a:off x="292922" y="518584"/>
            <a:ext cx="20797780" cy="2308324"/>
          </a:xfrm>
          <a:prstGeom prst="rect">
            <a:avLst/>
          </a:prstGeom>
        </p:spPr>
        <p:txBody>
          <a:bodyPr wrap="square" lIns="0" tIns="0" rIns="0" bIns="0" anchor="ctr">
            <a:spAutoFit/>
            <a:scene3d>
              <a:camera prst="orthographicFront"/>
              <a:lightRig rig="threePt" dir="t">
                <a:rot lat="0" lon="0" rev="4800000"/>
              </a:lightRig>
            </a:scene3d>
            <a:sp3d prstMaterial="matte">
              <a:bevelT w="50800" h="10160"/>
            </a:sp3d>
          </a:bodyPr>
          <a:lstStyle/>
          <a:p>
            <a:pPr algn="ctr" defTabSz="2683471" fontAlgn="auto">
              <a:spcBef>
                <a:spcPts val="0"/>
              </a:spcBef>
              <a:spcAft>
                <a:spcPts val="0"/>
              </a:spcAft>
              <a:defRPr/>
            </a:pPr>
            <a:r>
              <a:rPr lang="en-CA" sz="5400" b="1" dirty="0">
                <a:solidFill>
                  <a:srgbClr val="FFC000"/>
                </a:solidFill>
                <a:latin typeface="Corbel" panose="020B0503020204020204" pitchFamily="34" charset="0"/>
                <a:cs typeface="+mn-cs"/>
              </a:rPr>
              <a:t>Relevance-driven Clustering for Visual Information Retrieval on Twitter</a:t>
            </a:r>
          </a:p>
          <a:p>
            <a:pPr algn="ctr" defTabSz="2683471" fontAlgn="auto">
              <a:spcBef>
                <a:spcPts val="0"/>
              </a:spcBef>
              <a:spcAft>
                <a:spcPts val="0"/>
              </a:spcAft>
              <a:defRPr/>
            </a:pPr>
            <a:r>
              <a:rPr lang="en-US" sz="3200" b="1" dirty="0">
                <a:solidFill>
                  <a:srgbClr val="FFD961"/>
                </a:solidFill>
                <a:latin typeface="Corbel" panose="020B0503020204020204" pitchFamily="34" charset="0"/>
                <a:cs typeface="+mn-cs"/>
              </a:rPr>
              <a:t>Mohamed Reda </a:t>
            </a:r>
            <a:r>
              <a:rPr lang="en-US" sz="3200" b="1" dirty="0" err="1">
                <a:solidFill>
                  <a:srgbClr val="FFD961"/>
                </a:solidFill>
                <a:latin typeface="Corbel" panose="020B0503020204020204" pitchFamily="34" charset="0"/>
                <a:cs typeface="+mn-cs"/>
              </a:rPr>
              <a:t>Bouadjenek</a:t>
            </a:r>
            <a:r>
              <a:rPr lang="en-US" sz="3200" b="1" dirty="0">
                <a:solidFill>
                  <a:srgbClr val="FFD961"/>
                </a:solidFill>
                <a:latin typeface="Corbel" panose="020B0503020204020204" pitchFamily="34" charset="0"/>
                <a:cs typeface="+mn-cs"/>
              </a:rPr>
              <a:t>, and Scott </a:t>
            </a:r>
            <a:r>
              <a:rPr lang="en-US" sz="3200" b="1" dirty="0" err="1">
                <a:solidFill>
                  <a:srgbClr val="FFD961"/>
                </a:solidFill>
                <a:latin typeface="Corbel" panose="020B0503020204020204" pitchFamily="34" charset="0"/>
                <a:cs typeface="+mn-cs"/>
              </a:rPr>
              <a:t>Sanner</a:t>
            </a:r>
            <a:endParaRPr lang="en-US" sz="3200" b="1" dirty="0">
              <a:solidFill>
                <a:srgbClr val="FFD961"/>
              </a:solidFill>
              <a:latin typeface="Corbel" panose="020B0503020204020204" pitchFamily="34" charset="0"/>
              <a:cs typeface="+mn-cs"/>
            </a:endParaRPr>
          </a:p>
          <a:p>
            <a:pPr algn="ctr" defTabSz="2683471" fontAlgn="auto">
              <a:spcBef>
                <a:spcPts val="0"/>
              </a:spcBef>
              <a:spcAft>
                <a:spcPts val="0"/>
              </a:spcAft>
              <a:defRPr/>
            </a:pPr>
            <a:r>
              <a:rPr lang="en-US" sz="3200" b="1" dirty="0">
                <a:solidFill>
                  <a:srgbClr val="FFD961"/>
                </a:solidFill>
                <a:latin typeface="Corbel" panose="020B0503020204020204" pitchFamily="34" charset="0"/>
                <a:cs typeface="+mn-cs"/>
              </a:rPr>
              <a:t>Data-Driven Decision Making Lab, University of Toronto</a:t>
            </a:r>
          </a:p>
          <a:p>
            <a:pPr algn="ctr" defTabSz="2683471" fontAlgn="auto">
              <a:spcBef>
                <a:spcPts val="0"/>
              </a:spcBef>
              <a:spcAft>
                <a:spcPts val="0"/>
              </a:spcAft>
              <a:defRPr/>
            </a:pPr>
            <a:r>
              <a:rPr lang="en-CA" sz="3200" b="1" dirty="0">
                <a:solidFill>
                  <a:srgbClr val="FFD961"/>
                </a:solidFill>
                <a:latin typeface="Corbel" panose="020B0503020204020204" pitchFamily="34" charset="0"/>
                <a:cs typeface="+mn-cs"/>
              </a:rPr>
              <a:t>Conference on Human Information Interaction and Retrieval, CHIIR’19.</a:t>
            </a:r>
            <a:endParaRPr lang="en-US" sz="3200" b="1" dirty="0">
              <a:solidFill>
                <a:srgbClr val="FFD961"/>
              </a:solidFill>
              <a:latin typeface="Corbel" panose="020B0503020204020204" pitchFamily="34" charset="0"/>
              <a:cs typeface="+mn-cs"/>
            </a:endParaRPr>
          </a:p>
        </p:txBody>
      </p:sp>
      <p:cxnSp>
        <p:nvCxnSpPr>
          <p:cNvPr id="17" name="Straight Connector 16"/>
          <p:cNvCxnSpPr>
            <a:cxnSpLocks/>
          </p:cNvCxnSpPr>
          <p:nvPr/>
        </p:nvCxnSpPr>
        <p:spPr>
          <a:xfrm>
            <a:off x="10691812" y="12257288"/>
            <a:ext cx="1" cy="13465493"/>
          </a:xfrm>
          <a:prstGeom prst="line">
            <a:avLst/>
          </a:prstGeom>
        </p:spPr>
        <p:style>
          <a:lnRef idx="1">
            <a:schemeClr val="accent1"/>
          </a:lnRef>
          <a:fillRef idx="0">
            <a:schemeClr val="accent1"/>
          </a:fillRef>
          <a:effectRef idx="0">
            <a:schemeClr val="accent1"/>
          </a:effectRef>
          <a:fontRef idx="minor">
            <a:schemeClr val="tx1"/>
          </a:fontRef>
        </p:style>
      </p:cxnSp>
      <p:sp>
        <p:nvSpPr>
          <p:cNvPr id="14426" name="TX - Definition"/>
          <p:cNvSpPr txBox="1">
            <a:spLocks/>
          </p:cNvSpPr>
          <p:nvPr/>
        </p:nvSpPr>
        <p:spPr bwMode="auto">
          <a:xfrm>
            <a:off x="358664" y="10961142"/>
            <a:ext cx="10080000" cy="17511339"/>
          </a:xfrm>
          <a:prstGeom prst="rect">
            <a:avLst/>
          </a:prstGeom>
          <a:noFill/>
          <a:ln w="9525">
            <a:noFill/>
            <a:miter lim="800000"/>
            <a:headEnd/>
            <a:tailEnd/>
          </a:ln>
        </p:spPr>
        <p:txBody>
          <a:bodyPr wrap="square" lIns="24832" tIns="24832" rIns="24832" bIns="24832">
            <a:spAutoFit/>
          </a:bodyPr>
          <a:lstStyle/>
          <a:p>
            <a:pPr marL="526723" indent="-421597" algn="just">
              <a:spcBef>
                <a:spcPts val="828"/>
              </a:spcBef>
              <a:buClr>
                <a:srgbClr val="F0AD00"/>
              </a:buClr>
              <a:buSzPct val="80000"/>
            </a:pPr>
            <a:r>
              <a:rPr lang="en-US" sz="4800" b="1" dirty="0">
                <a:solidFill>
                  <a:srgbClr val="000000"/>
                </a:solidFill>
                <a:latin typeface="Corbel" panose="020B0503020204020204" pitchFamily="34" charset="0"/>
                <a:cs typeface="Calibri"/>
              </a:rPr>
              <a:t>Introduction</a:t>
            </a:r>
          </a:p>
          <a:p>
            <a:pPr marL="526723" indent="-421597" algn="just">
              <a:spcBef>
                <a:spcPts val="828"/>
              </a:spcBef>
              <a:buClr>
                <a:srgbClr val="F0AD00"/>
              </a:buClr>
              <a:buSzPct val="120000"/>
              <a:buFont typeface="Wingdings 2" pitchFamily="18" charset="2"/>
              <a:buChar char=""/>
            </a:pPr>
            <a:r>
              <a:rPr lang="en-CA" sz="3600" dirty="0">
                <a:solidFill>
                  <a:srgbClr val="000000"/>
                </a:solidFill>
                <a:latin typeface="Corbel" panose="020B0503020204020204" pitchFamily="34" charset="0"/>
                <a:cs typeface="Calibri"/>
              </a:rPr>
              <a:t>Search results of </a:t>
            </a:r>
            <a:r>
              <a:rPr lang="en-CA" sz="3600" dirty="0" err="1">
                <a:solidFill>
                  <a:srgbClr val="000000"/>
                </a:solidFill>
                <a:latin typeface="Corbel" panose="020B0503020204020204" pitchFamily="34" charset="0"/>
                <a:cs typeface="Calibri"/>
              </a:rPr>
              <a:t>spatio</a:t>
            </a:r>
            <a:r>
              <a:rPr lang="en-CA" sz="3600" dirty="0">
                <a:solidFill>
                  <a:srgbClr val="000000"/>
                </a:solidFill>
                <a:latin typeface="Corbel" panose="020B0503020204020204" pitchFamily="34" charset="0"/>
                <a:cs typeface="Calibri"/>
              </a:rPr>
              <a:t>-temporal data are often displayed on a map or other visual interface. </a:t>
            </a:r>
          </a:p>
          <a:p>
            <a:pPr marL="1393825" lvl="1" indent="-496888" algn="just">
              <a:spcBef>
                <a:spcPts val="828"/>
              </a:spcBef>
              <a:buClr>
                <a:srgbClr val="F0AD00"/>
              </a:buClr>
              <a:buSzPct val="120000"/>
              <a:buFont typeface="Wingdings 2" pitchFamily="18" charset="2"/>
              <a:buChar char=""/>
            </a:pPr>
            <a:r>
              <a:rPr lang="en-CA" sz="3600" dirty="0">
                <a:solidFill>
                  <a:srgbClr val="000000"/>
                </a:solidFill>
                <a:latin typeface="Corbel" panose="020B0503020204020204" pitchFamily="34" charset="0"/>
                <a:cs typeface="Calibri"/>
              </a:rPr>
              <a:t>Displaying all relevant results would result in a saturated and unreadable display</a:t>
            </a:r>
          </a:p>
          <a:p>
            <a:pPr marL="526723" indent="-421597" algn="just">
              <a:spcBef>
                <a:spcPts val="828"/>
              </a:spcBef>
              <a:buClr>
                <a:srgbClr val="F0AD00"/>
              </a:buClr>
              <a:buSzPct val="120000"/>
              <a:buFont typeface="Wingdings 2" pitchFamily="18" charset="2"/>
              <a:buChar char=""/>
            </a:pPr>
            <a:r>
              <a:rPr lang="en-CA" sz="3600" dirty="0">
                <a:solidFill>
                  <a:srgbClr val="000000"/>
                </a:solidFill>
                <a:latin typeface="Corbel" panose="020B0503020204020204" pitchFamily="34" charset="0"/>
                <a:cs typeface="Calibri"/>
              </a:rPr>
              <a:t>Clustering can be used to organize </a:t>
            </a:r>
            <a:r>
              <a:rPr lang="en-CA" sz="3600" dirty="0" err="1">
                <a:solidFill>
                  <a:srgbClr val="000000"/>
                </a:solidFill>
                <a:latin typeface="Corbel" panose="020B0503020204020204" pitchFamily="34" charset="0"/>
                <a:cs typeface="Calibri"/>
              </a:rPr>
              <a:t>spatio</a:t>
            </a:r>
            <a:r>
              <a:rPr lang="en-CA" sz="3600" dirty="0">
                <a:solidFill>
                  <a:srgbClr val="000000"/>
                </a:solidFill>
                <a:latin typeface="Corbel" panose="020B0503020204020204" pitchFamily="34" charset="0"/>
                <a:cs typeface="Calibri"/>
              </a:rPr>
              <a:t>-temporal data, based on the cluster hypothesis. However, unsupervised clustering methods:</a:t>
            </a:r>
            <a:endParaRPr lang="en-US" sz="3600" dirty="0">
              <a:solidFill>
                <a:srgbClr val="000000"/>
              </a:solidFill>
              <a:latin typeface="Corbel" panose="020B0503020204020204" pitchFamily="34" charset="0"/>
              <a:cs typeface="Calibri"/>
            </a:endParaRPr>
          </a:p>
          <a:p>
            <a:pPr marL="1423988" lvl="1" indent="-465138" algn="just">
              <a:spcBef>
                <a:spcPts val="828"/>
              </a:spcBef>
              <a:buClr>
                <a:srgbClr val="F0AD00"/>
              </a:buClr>
              <a:buSzPct val="120000"/>
              <a:buFont typeface="Wingdings 2" pitchFamily="18" charset="2"/>
              <a:buChar char=""/>
            </a:pPr>
            <a:r>
              <a:rPr lang="en-CA" sz="3600" dirty="0">
                <a:solidFill>
                  <a:srgbClr val="000000"/>
                </a:solidFill>
                <a:latin typeface="Corbel" panose="020B0503020204020204" pitchFamily="34" charset="0"/>
                <a:cs typeface="Calibri"/>
              </a:rPr>
              <a:t>Do not guarantee that the clusters are relevant. </a:t>
            </a:r>
          </a:p>
          <a:p>
            <a:pPr marL="1423988" lvl="1" indent="-465138" algn="just">
              <a:spcBef>
                <a:spcPts val="828"/>
              </a:spcBef>
              <a:buClr>
                <a:srgbClr val="F0AD00"/>
              </a:buClr>
              <a:buSzPct val="120000"/>
              <a:buFont typeface="Wingdings 2" pitchFamily="18" charset="2"/>
              <a:buChar char=""/>
            </a:pPr>
            <a:r>
              <a:rPr lang="en-CA" sz="3600" dirty="0">
                <a:solidFill>
                  <a:srgbClr val="000000"/>
                </a:solidFill>
                <a:latin typeface="Corbel" panose="020B0503020204020204" pitchFamily="34" charset="0"/>
                <a:cs typeface="Calibri"/>
              </a:rPr>
              <a:t>Require the design of a complex distance metric; i.e., space is often measured by Euclidean distance while keyword content is often measured by cosine distance and both of these distances need to be combined.</a:t>
            </a:r>
          </a:p>
          <a:p>
            <a:pPr marL="1423988" lvl="1" indent="-465138" algn="just">
              <a:spcBef>
                <a:spcPts val="828"/>
              </a:spcBef>
              <a:buClr>
                <a:srgbClr val="F0AD00"/>
              </a:buClr>
              <a:buSzPct val="120000"/>
              <a:buFont typeface="Wingdings 2" pitchFamily="18" charset="2"/>
              <a:buChar char=""/>
            </a:pPr>
            <a:r>
              <a:rPr lang="en-CA" sz="3600" dirty="0">
                <a:solidFill>
                  <a:srgbClr val="000000"/>
                </a:solidFill>
                <a:latin typeface="Corbel" panose="020B0503020204020204" pitchFamily="34" charset="0"/>
                <a:cs typeface="Calibri"/>
              </a:rPr>
              <a:t>Do not necessarily guarantee the coherence of clusters from a visual, temporal and keyword content perspective.</a:t>
            </a:r>
          </a:p>
          <a:p>
            <a:pPr marL="557213" indent="-465138" algn="just">
              <a:spcBef>
                <a:spcPts val="828"/>
              </a:spcBef>
              <a:buClr>
                <a:srgbClr val="F0AD00"/>
              </a:buClr>
              <a:buSzPct val="120000"/>
              <a:buFont typeface="Wingdings 2" pitchFamily="18" charset="2"/>
              <a:buChar char=""/>
            </a:pPr>
            <a:r>
              <a:rPr lang="en-CA" sz="3600" dirty="0">
                <a:solidFill>
                  <a:srgbClr val="000000"/>
                </a:solidFill>
                <a:latin typeface="Corbel" panose="020B0503020204020204" pitchFamily="34" charset="0"/>
                <a:cs typeface="Calibri"/>
              </a:rPr>
              <a:t>Relevance-driven clustering is necessary to supply the users with highly relevant clusters representing different information perspective of their queries.</a:t>
            </a:r>
          </a:p>
          <a:p>
            <a:pPr marL="105125" algn="just">
              <a:spcBef>
                <a:spcPts val="828"/>
              </a:spcBef>
              <a:buClr>
                <a:srgbClr val="F0AD00"/>
              </a:buClr>
              <a:buSzPct val="120000"/>
            </a:pPr>
            <a:r>
              <a:rPr lang="en-US" sz="4800" b="1" dirty="0">
                <a:solidFill>
                  <a:srgbClr val="000000"/>
                </a:solidFill>
                <a:latin typeface="Corbel" panose="020B0503020204020204" pitchFamily="34" charset="0"/>
                <a:ea typeface="Calibri" charset="0"/>
                <a:cs typeface="Calibri" charset="0"/>
              </a:rPr>
              <a:t>Optimization Algorithms</a:t>
            </a:r>
            <a:endParaRPr lang="en-US" sz="4800" dirty="0">
              <a:solidFill>
                <a:srgbClr val="000000"/>
              </a:solidFill>
              <a:latin typeface="Corbel" panose="020B0503020204020204" pitchFamily="34" charset="0"/>
              <a:ea typeface="Calibri" charset="0"/>
              <a:cs typeface="Calibri" charset="0"/>
            </a:endParaRPr>
          </a:p>
          <a:p>
            <a:pPr marL="578190" indent="-473065" algn="just">
              <a:spcBef>
                <a:spcPts val="828"/>
              </a:spcBef>
              <a:buClr>
                <a:srgbClr val="F0AD00"/>
              </a:buClr>
              <a:buSzPct val="120000"/>
              <a:buFont typeface="Wingdings" charset="2"/>
              <a:buChar char="§"/>
            </a:pPr>
            <a:r>
              <a:rPr lang="en-CA" sz="3600" dirty="0">
                <a:solidFill>
                  <a:srgbClr val="000000"/>
                </a:solidFill>
                <a:latin typeface="Corbel" panose="020B0503020204020204" pitchFamily="34" charset="0"/>
                <a:ea typeface="Calibri" charset="0"/>
                <a:cs typeface="Calibri" charset="0"/>
              </a:rPr>
              <a:t>Visual Twitter Information Retrieval (Viz-TIR) is a tool based on a fast greedy algorithm that </a:t>
            </a:r>
            <a:r>
              <a:rPr lang="en-CA" sz="3600" i="1" dirty="0">
                <a:solidFill>
                  <a:srgbClr val="000000"/>
                </a:solidFill>
                <a:latin typeface="Corbel" panose="020B0503020204020204" pitchFamily="34" charset="0"/>
                <a:ea typeface="Calibri" charset="0"/>
                <a:cs typeface="Calibri" charset="0"/>
              </a:rPr>
              <a:t>optimizes</a:t>
            </a:r>
            <a:r>
              <a:rPr lang="en-CA" sz="3600" dirty="0">
                <a:solidFill>
                  <a:srgbClr val="000000"/>
                </a:solidFill>
                <a:latin typeface="Corbel" panose="020B0503020204020204" pitchFamily="34" charset="0"/>
                <a:ea typeface="Calibri" charset="0"/>
                <a:cs typeface="Calibri" charset="0"/>
              </a:rPr>
              <a:t> an approximation of an expected F1-Score metric to generate clusters.</a:t>
            </a:r>
          </a:p>
          <a:p>
            <a:pPr marL="578190" indent="-473065" algn="just">
              <a:spcBef>
                <a:spcPts val="828"/>
              </a:spcBef>
              <a:buClr>
                <a:srgbClr val="F0AD00"/>
              </a:buClr>
              <a:buSzPct val="120000"/>
              <a:buFont typeface="Wingdings" charset="2"/>
              <a:buChar char="§"/>
            </a:pPr>
            <a:r>
              <a:rPr lang="en-CA" sz="3600" dirty="0">
                <a:solidFill>
                  <a:srgbClr val="000000"/>
                </a:solidFill>
                <a:latin typeface="Corbel" panose="020B0503020204020204" pitchFamily="34" charset="0"/>
                <a:cs typeface="Calibri" charset="0"/>
              </a:rPr>
              <a:t>We also developed a MILP based solution for benchmarking the greedy algorithm.</a:t>
            </a:r>
            <a:endParaRPr lang="en-US" sz="3600" dirty="0">
              <a:latin typeface="Corbel" panose="020B0503020204020204" pitchFamily="34" charset="0"/>
              <a:cs typeface="Calibri"/>
            </a:endParaRPr>
          </a:p>
        </p:txBody>
      </p:sp>
      <p:cxnSp>
        <p:nvCxnSpPr>
          <p:cNvPr id="38" name="Straight Connector 16"/>
          <p:cNvCxnSpPr/>
          <p:nvPr/>
        </p:nvCxnSpPr>
        <p:spPr>
          <a:xfrm flipH="1">
            <a:off x="-188" y="28495090"/>
            <a:ext cx="2138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D463F36-0501-1C47-AB10-E97800969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2555" y="28423082"/>
            <a:ext cx="4490077" cy="1843124"/>
          </a:xfrm>
          <a:prstGeom prst="rect">
            <a:avLst/>
          </a:prstGeom>
        </p:spPr>
      </p:pic>
      <p:pic>
        <p:nvPicPr>
          <p:cNvPr id="7" name="Picture 6">
            <a:extLst>
              <a:ext uri="{FF2B5EF4-FFF2-40B4-BE49-F238E27FC236}">
                <a16:creationId xmlns:a16="http://schemas.microsoft.com/office/drawing/2014/main" id="{09F12AE8-C9DA-3C4F-81E7-6C96770B05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36228" y="3508314"/>
            <a:ext cx="6840000" cy="3108305"/>
          </a:xfrm>
          <a:prstGeom prst="rect">
            <a:avLst/>
          </a:prstGeom>
        </p:spPr>
      </p:pic>
      <p:pic>
        <p:nvPicPr>
          <p:cNvPr id="16" name="Picture 15">
            <a:extLst>
              <a:ext uri="{FF2B5EF4-FFF2-40B4-BE49-F238E27FC236}">
                <a16:creationId xmlns:a16="http://schemas.microsoft.com/office/drawing/2014/main" id="{C81C1B0E-1CEE-DE47-9DC7-04ED5F4DC5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5080" y="3508314"/>
            <a:ext cx="6840000" cy="3108305"/>
          </a:xfrm>
          <a:prstGeom prst="rect">
            <a:avLst/>
          </a:prstGeom>
        </p:spPr>
      </p:pic>
      <p:pic>
        <p:nvPicPr>
          <p:cNvPr id="19" name="Picture 18">
            <a:extLst>
              <a:ext uri="{FF2B5EF4-FFF2-40B4-BE49-F238E27FC236}">
                <a16:creationId xmlns:a16="http://schemas.microsoft.com/office/drawing/2014/main" id="{062B023E-6EE6-0D4D-A31E-A593C196B2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72" y="3508314"/>
            <a:ext cx="6840000" cy="3108305"/>
          </a:xfrm>
          <a:prstGeom prst="rect">
            <a:avLst/>
          </a:prstGeom>
        </p:spPr>
      </p:pic>
      <p:sp>
        <p:nvSpPr>
          <p:cNvPr id="21" name="TextBox 20">
            <a:extLst>
              <a:ext uri="{FF2B5EF4-FFF2-40B4-BE49-F238E27FC236}">
                <a16:creationId xmlns:a16="http://schemas.microsoft.com/office/drawing/2014/main" id="{F61843F5-4812-AB45-B8BC-156932280E0F}"/>
              </a:ext>
            </a:extLst>
          </p:cNvPr>
          <p:cNvSpPr txBox="1"/>
          <p:nvPr/>
        </p:nvSpPr>
        <p:spPr>
          <a:xfrm>
            <a:off x="276729" y="7460506"/>
            <a:ext cx="20830166" cy="3539430"/>
          </a:xfrm>
          <a:prstGeom prst="rect">
            <a:avLst/>
          </a:prstGeom>
          <a:noFill/>
        </p:spPr>
        <p:txBody>
          <a:bodyPr wrap="square" rtlCol="0">
            <a:spAutoFit/>
          </a:bodyPr>
          <a:lstStyle/>
          <a:p>
            <a:pPr algn="just"/>
            <a:r>
              <a:rPr lang="en-CA" sz="2800" b="1" dirty="0">
                <a:latin typeface="Corbel" panose="020B0503020204020204" pitchFamily="34" charset="0"/>
              </a:rPr>
              <a:t>Figure 1:</a:t>
            </a:r>
            <a:r>
              <a:rPr lang="en-CA" sz="2800" dirty="0">
                <a:latin typeface="Corbel" panose="020B0503020204020204" pitchFamily="34" charset="0"/>
              </a:rPr>
              <a:t> (a) An interface for visual information retrieval in a multiyear Twitter corpus showing all geolocated tweets that match a query related to natural disasters. (b) A K-means clustered version of the same matching search results showing three clusters of tweets delineated by bounding boxes. Since K-means uses a compound distance metric that must trade off distance in time, space, and keyword content, its clusters often include unrelated content that is further exacerbated by the fact that K-means does not take into account relevance scores of content </a:t>
            </a:r>
            <a:r>
              <a:rPr lang="en-CA" sz="2800" dirty="0" err="1">
                <a:latin typeface="Corbel" panose="020B0503020204020204" pitchFamily="34" charset="0"/>
              </a:rPr>
              <a:t>w.r.t</a:t>
            </a:r>
            <a:r>
              <a:rPr lang="en-CA" sz="2800" dirty="0">
                <a:latin typeface="Corbel" panose="020B0503020204020204" pitchFamily="34" charset="0"/>
              </a:rPr>
              <a:t>. the query. For these reasons, while K-means does manage to find reasonable clusters in the data, one can see that the spatial and content coherency of the clusters can be improved. (c) A relevance and interface-driven clustered version of the same search results given by the proposed approach in this paper. In this case, one can readily identify three well-defined natural disasters from the clusters: (</a:t>
            </a:r>
            <a:r>
              <a:rPr lang="en-CA" sz="2800" dirty="0" err="1">
                <a:latin typeface="Corbel" panose="020B0503020204020204" pitchFamily="34" charset="0"/>
              </a:rPr>
              <a:t>i</a:t>
            </a:r>
            <a:r>
              <a:rPr lang="en-CA" sz="2800" dirty="0">
                <a:latin typeface="Corbel" panose="020B0503020204020204" pitchFamily="34" charset="0"/>
              </a:rPr>
              <a:t>) a blizzard in Boston in February 2014, (ii) a tornado in Oklahoma in May 2013, and (iii) an earthquake in California in August 2014.</a:t>
            </a:r>
            <a:endParaRPr lang="en-US" sz="2800" dirty="0">
              <a:latin typeface="Corbel" panose="020B0503020204020204" pitchFamily="34" charset="0"/>
            </a:endParaRPr>
          </a:p>
        </p:txBody>
      </p:sp>
      <p:sp>
        <p:nvSpPr>
          <p:cNvPr id="40" name="TextBox 39">
            <a:extLst>
              <a:ext uri="{FF2B5EF4-FFF2-40B4-BE49-F238E27FC236}">
                <a16:creationId xmlns:a16="http://schemas.microsoft.com/office/drawing/2014/main" id="{475C048D-F29E-FC40-BC0C-324C976EE175}"/>
              </a:ext>
            </a:extLst>
          </p:cNvPr>
          <p:cNvSpPr txBox="1"/>
          <p:nvPr/>
        </p:nvSpPr>
        <p:spPr>
          <a:xfrm>
            <a:off x="606807" y="6826049"/>
            <a:ext cx="5700130" cy="461664"/>
          </a:xfrm>
          <a:prstGeom prst="rect">
            <a:avLst/>
          </a:prstGeom>
          <a:noFill/>
        </p:spPr>
        <p:txBody>
          <a:bodyPr wrap="square" rtlCol="0">
            <a:spAutoFit/>
          </a:bodyPr>
          <a:lstStyle/>
          <a:p>
            <a:pPr algn="ctr"/>
            <a:r>
              <a:rPr lang="en-CA" sz="2400" b="1" dirty="0">
                <a:latin typeface="Corbel" panose="020B0503020204020204" pitchFamily="34" charset="0"/>
              </a:rPr>
              <a:t>(a)</a:t>
            </a:r>
            <a:r>
              <a:rPr lang="en-CA" sz="2400" dirty="0">
                <a:latin typeface="Corbel" panose="020B0503020204020204" pitchFamily="34" charset="0"/>
              </a:rPr>
              <a:t> Baseline display showing all results.</a:t>
            </a:r>
            <a:endParaRPr lang="en-US" sz="2400" dirty="0">
              <a:latin typeface="Corbel" panose="020B0503020204020204" pitchFamily="34" charset="0"/>
            </a:endParaRPr>
          </a:p>
        </p:txBody>
      </p:sp>
      <p:sp>
        <p:nvSpPr>
          <p:cNvPr id="42" name="TextBox 41">
            <a:extLst>
              <a:ext uri="{FF2B5EF4-FFF2-40B4-BE49-F238E27FC236}">
                <a16:creationId xmlns:a16="http://schemas.microsoft.com/office/drawing/2014/main" id="{CBF8B2B2-8ACD-844F-89B0-1BAA95D7211C}"/>
              </a:ext>
            </a:extLst>
          </p:cNvPr>
          <p:cNvSpPr txBox="1"/>
          <p:nvPr/>
        </p:nvSpPr>
        <p:spPr>
          <a:xfrm>
            <a:off x="7825015" y="6826048"/>
            <a:ext cx="5700130" cy="461665"/>
          </a:xfrm>
          <a:prstGeom prst="rect">
            <a:avLst/>
          </a:prstGeom>
          <a:noFill/>
        </p:spPr>
        <p:txBody>
          <a:bodyPr wrap="square" rtlCol="0">
            <a:spAutoFit/>
          </a:bodyPr>
          <a:lstStyle/>
          <a:p>
            <a:pPr algn="ctr"/>
            <a:r>
              <a:rPr lang="en-CA" sz="2400" b="1" dirty="0">
                <a:latin typeface="Corbel" panose="020B0503020204020204" pitchFamily="34" charset="0"/>
              </a:rPr>
              <a:t>(b) </a:t>
            </a:r>
            <a:r>
              <a:rPr lang="en-CA" sz="2400" dirty="0">
                <a:latin typeface="Corbel" panose="020B0503020204020204" pitchFamily="34" charset="0"/>
              </a:rPr>
              <a:t>k-means based clustered results.</a:t>
            </a:r>
            <a:endParaRPr lang="en-US" sz="2400" dirty="0">
              <a:latin typeface="Corbel" panose="020B0503020204020204" pitchFamily="34" charset="0"/>
            </a:endParaRPr>
          </a:p>
        </p:txBody>
      </p:sp>
      <p:sp>
        <p:nvSpPr>
          <p:cNvPr id="43" name="TextBox 42">
            <a:extLst>
              <a:ext uri="{FF2B5EF4-FFF2-40B4-BE49-F238E27FC236}">
                <a16:creationId xmlns:a16="http://schemas.microsoft.com/office/drawing/2014/main" id="{12777813-93DA-4F4A-960A-3BE2443D5D52}"/>
              </a:ext>
            </a:extLst>
          </p:cNvPr>
          <p:cNvSpPr txBox="1"/>
          <p:nvPr/>
        </p:nvSpPr>
        <p:spPr>
          <a:xfrm>
            <a:off x="15006163" y="6826048"/>
            <a:ext cx="5700130" cy="461665"/>
          </a:xfrm>
          <a:prstGeom prst="rect">
            <a:avLst/>
          </a:prstGeom>
          <a:noFill/>
        </p:spPr>
        <p:txBody>
          <a:bodyPr wrap="square" rtlCol="0">
            <a:spAutoFit/>
          </a:bodyPr>
          <a:lstStyle/>
          <a:p>
            <a:pPr algn="ctr"/>
            <a:r>
              <a:rPr lang="en-CA" sz="2400" b="1" dirty="0">
                <a:latin typeface="Corbel" panose="020B0503020204020204" pitchFamily="34" charset="0"/>
              </a:rPr>
              <a:t>(c)</a:t>
            </a:r>
            <a:r>
              <a:rPr lang="en-CA" sz="2400" dirty="0">
                <a:latin typeface="Corbel" panose="020B0503020204020204" pitchFamily="34" charset="0"/>
              </a:rPr>
              <a:t> Relevance-driven clustered results</a:t>
            </a:r>
            <a:endParaRPr lang="en-US" sz="2400" dirty="0">
              <a:latin typeface="Corbel" panose="020B0503020204020204" pitchFamily="34" charset="0"/>
            </a:endParaRPr>
          </a:p>
        </p:txBody>
      </p:sp>
      <p:pic>
        <p:nvPicPr>
          <p:cNvPr id="23" name="Picture 22">
            <a:extLst>
              <a:ext uri="{FF2B5EF4-FFF2-40B4-BE49-F238E27FC236}">
                <a16:creationId xmlns:a16="http://schemas.microsoft.com/office/drawing/2014/main" id="{237E0629-CB1B-724B-94BF-956ABF6762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3416" y="28633416"/>
            <a:ext cx="2804358" cy="1578369"/>
          </a:xfrm>
          <a:prstGeom prst="rect">
            <a:avLst/>
          </a:prstGeom>
        </p:spPr>
      </p:pic>
      <p:grpSp>
        <p:nvGrpSpPr>
          <p:cNvPr id="11" name="Group 10">
            <a:extLst>
              <a:ext uri="{FF2B5EF4-FFF2-40B4-BE49-F238E27FC236}">
                <a16:creationId xmlns:a16="http://schemas.microsoft.com/office/drawing/2014/main" id="{8ABD5991-F1C6-7C46-AADF-ACDCA13FF868}"/>
              </a:ext>
            </a:extLst>
          </p:cNvPr>
          <p:cNvGrpSpPr/>
          <p:nvPr/>
        </p:nvGrpSpPr>
        <p:grpSpPr>
          <a:xfrm>
            <a:off x="10861145" y="20627574"/>
            <a:ext cx="10349845" cy="6427356"/>
            <a:chOff x="10855135" y="14948817"/>
            <a:chExt cx="10349845" cy="6427356"/>
          </a:xfrm>
        </p:grpSpPr>
        <p:pic>
          <p:nvPicPr>
            <p:cNvPr id="4" name="Picture 3">
              <a:extLst>
                <a:ext uri="{FF2B5EF4-FFF2-40B4-BE49-F238E27FC236}">
                  <a16:creationId xmlns:a16="http://schemas.microsoft.com/office/drawing/2014/main" id="{C47404FD-C70D-B34C-B096-C824910562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59853" y="14948817"/>
              <a:ext cx="9940408" cy="404813"/>
            </a:xfrm>
            <a:prstGeom prst="rect">
              <a:avLst/>
            </a:prstGeom>
          </p:spPr>
        </p:pic>
        <p:pic>
          <p:nvPicPr>
            <p:cNvPr id="10" name="Picture 9">
              <a:extLst>
                <a:ext uri="{FF2B5EF4-FFF2-40B4-BE49-F238E27FC236}">
                  <a16:creationId xmlns:a16="http://schemas.microsoft.com/office/drawing/2014/main" id="{B16BFDD4-3943-DF4A-98BD-5039644634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55135" y="15601822"/>
              <a:ext cx="10349845" cy="3441812"/>
            </a:xfrm>
            <a:prstGeom prst="rect">
              <a:avLst/>
            </a:prstGeom>
          </p:spPr>
        </p:pic>
        <p:sp>
          <p:nvSpPr>
            <p:cNvPr id="24" name="TextBox 23">
              <a:extLst>
                <a:ext uri="{FF2B5EF4-FFF2-40B4-BE49-F238E27FC236}">
                  <a16:creationId xmlns:a16="http://schemas.microsoft.com/office/drawing/2014/main" id="{9FD781CB-7CE6-2B48-91EC-BB5758C54633}"/>
                </a:ext>
              </a:extLst>
            </p:cNvPr>
            <p:cNvSpPr txBox="1"/>
            <p:nvPr/>
          </p:nvSpPr>
          <p:spPr>
            <a:xfrm>
              <a:off x="10944961" y="19314070"/>
              <a:ext cx="10260019" cy="2062103"/>
            </a:xfrm>
            <a:prstGeom prst="rect">
              <a:avLst/>
            </a:prstGeom>
            <a:noFill/>
          </p:spPr>
          <p:txBody>
            <a:bodyPr wrap="square" rtlCol="0">
              <a:spAutoFit/>
            </a:bodyPr>
            <a:lstStyle/>
            <a:p>
              <a:pPr algn="just"/>
              <a:r>
                <a:rPr lang="en-CA" sz="3200" b="1" dirty="0">
                  <a:latin typeface="Corbel" panose="020B0503020204020204" pitchFamily="34" charset="0"/>
                </a:rPr>
                <a:t>Figure 2:</a:t>
              </a:r>
              <a:r>
                <a:rPr lang="en-CA" sz="3200" dirty="0">
                  <a:latin typeface="Corbel" panose="020B0503020204020204" pitchFamily="34" charset="0"/>
                </a:rPr>
                <a:t> The performance of the algorithms measured using cumulative recall for the type and location of the natural disasters and the absolute error in the dates of the disasters</a:t>
              </a:r>
              <a:endParaRPr lang="en-US" sz="3200" dirty="0">
                <a:latin typeface="Corbel" panose="020B0503020204020204" pitchFamily="34" charset="0"/>
              </a:endParaRPr>
            </a:p>
          </p:txBody>
        </p:sp>
      </p:grpSp>
      <p:sp>
        <p:nvSpPr>
          <p:cNvPr id="28" name="TX - Definition">
            <a:extLst>
              <a:ext uri="{FF2B5EF4-FFF2-40B4-BE49-F238E27FC236}">
                <a16:creationId xmlns:a16="http://schemas.microsoft.com/office/drawing/2014/main" id="{D4EC88B9-646A-114D-8816-A669698A2AC4}"/>
              </a:ext>
            </a:extLst>
          </p:cNvPr>
          <p:cNvSpPr txBox="1">
            <a:spLocks/>
          </p:cNvSpPr>
          <p:nvPr/>
        </p:nvSpPr>
        <p:spPr bwMode="auto">
          <a:xfrm>
            <a:off x="10869102" y="11180468"/>
            <a:ext cx="10080000" cy="9303964"/>
          </a:xfrm>
          <a:prstGeom prst="rect">
            <a:avLst/>
          </a:prstGeom>
          <a:noFill/>
          <a:ln w="9525">
            <a:noFill/>
            <a:miter lim="800000"/>
            <a:headEnd/>
            <a:tailEnd/>
          </a:ln>
        </p:spPr>
        <p:txBody>
          <a:bodyPr wrap="square" lIns="24832" tIns="24832" rIns="24832" bIns="24832">
            <a:spAutoFit/>
          </a:bodyPr>
          <a:lstStyle/>
          <a:p>
            <a:pPr marL="526723" indent="-421597" algn="just">
              <a:spcBef>
                <a:spcPts val="828"/>
              </a:spcBef>
              <a:buClr>
                <a:srgbClr val="F0AD00"/>
              </a:buClr>
              <a:buSzPct val="80000"/>
            </a:pPr>
            <a:r>
              <a:rPr lang="en-US" sz="4800" b="1" dirty="0">
                <a:solidFill>
                  <a:srgbClr val="000000"/>
                </a:solidFill>
                <a:latin typeface="Corbel" panose="020B0503020204020204" pitchFamily="34" charset="0"/>
                <a:cs typeface="Calibri"/>
              </a:rPr>
              <a:t>User Study</a:t>
            </a:r>
          </a:p>
          <a:p>
            <a:pPr marL="526723" indent="-421597" algn="just">
              <a:spcBef>
                <a:spcPts val="828"/>
              </a:spcBef>
              <a:buClr>
                <a:srgbClr val="F0AD00"/>
              </a:buClr>
              <a:buSzPct val="120000"/>
              <a:buFont typeface="Wingdings 2" pitchFamily="18" charset="2"/>
              <a:buChar char=""/>
            </a:pPr>
            <a:r>
              <a:rPr lang="en-CA" sz="3600" dirty="0">
                <a:solidFill>
                  <a:srgbClr val="000000"/>
                </a:solidFill>
                <a:latin typeface="Corbel" panose="020B0503020204020204" pitchFamily="34" charset="0"/>
                <a:cs typeface="Calibri"/>
              </a:rPr>
              <a:t>To determine whether our proposed relevance-driven EF1 optimization approach to clustering improves human search task performance in the Viz-TIR visual search interface (in comparison to k-means clustering and the non-clustering baseline), we performed an evaluation of 24 users who were given the task of searching for natural disasters in the previously described data. An analysis of their performance is provided in Figure 2, which shows that on average, users have higher recall on natural disaster types and locations as well as lower error estimating the time of the disaster using EF1 clustering in comparison to other methods.</a:t>
            </a:r>
          </a:p>
          <a:p>
            <a:pPr marL="526723" indent="-421597" algn="just">
              <a:spcBef>
                <a:spcPts val="828"/>
              </a:spcBef>
              <a:buClr>
                <a:srgbClr val="F0AD00"/>
              </a:buClr>
              <a:buSzPct val="120000"/>
              <a:buFont typeface="Wingdings 2" pitchFamily="18" charset="2"/>
              <a:buChar char=""/>
            </a:pPr>
            <a:endParaRPr lang="en-US" sz="3600" dirty="0">
              <a:latin typeface="Corbel" panose="020B0503020204020204" pitchFamily="34" charset="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5165</TotalTime>
  <Words>585</Words>
  <Application>Microsoft Macintosh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Corbel</vt:lpstr>
      <vt:lpstr>Wingdings</vt:lpstr>
      <vt:lpstr>Wingdings 2</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Fernando</dc:creator>
  <cp:lastModifiedBy>Mohamed Reda Bouadjenek</cp:lastModifiedBy>
  <cp:revision>272</cp:revision>
  <cp:lastPrinted>2017-08-14T05:15:47Z</cp:lastPrinted>
  <dcterms:created xsi:type="dcterms:W3CDTF">2009-11-04T02:08:19Z</dcterms:created>
  <dcterms:modified xsi:type="dcterms:W3CDTF">2019-03-10T19:26:49Z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-1230572686</vt:i4>
  </property>
  <property fmtid="{D5CDD505-2E9C-101B-9397-08002B2CF9AE}" pid="3" name="_NewReviewCycle">
    <vt:lpwstr/>
  </property>
  <property fmtid="{D5CDD505-2E9C-101B-9397-08002B2CF9AE}" pid="4" name="_EmailSubject">
    <vt:lpwstr>poster mokrane</vt:lpwstr>
  </property>
  <property fmtid="{D5CDD505-2E9C-101B-9397-08002B2CF9AE}" pid="5" name="_AuthorEmail">
    <vt:lpwstr>hakim.hacid@alcatel-lucent.com</vt:lpwstr>
  </property>
  <property fmtid="{D5CDD505-2E9C-101B-9397-08002B2CF9AE}" pid="6" name="_AuthorEmailDisplayName">
    <vt:lpwstr>HACID, HAKIM (HAKIM)</vt:lpwstr>
  </property>
</Properties>
</file>