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FA228-4D80-44AA-A956-FE8ACCF012E2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4A86-D497-45A6-8C26-4A3D7BDB6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94A86-D497-45A6-8C26-4A3D7BDB621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16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3D3424-E4E3-4B9B-96D2-78AF9B16A574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15BA37-F842-4D96-8047-C7BAFBACB8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OTUCA\Projeto Marci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-1238673"/>
            <a:ext cx="7620000" cy="7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Objetivos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sz="3200" dirty="0" smtClean="0"/>
              <a:t>Design </a:t>
            </a:r>
            <a:r>
              <a:rPr lang="pt-BR" sz="3200" dirty="0" smtClean="0"/>
              <a:t>visual agradável</a:t>
            </a:r>
          </a:p>
          <a:p>
            <a:pPr>
              <a:buFontTx/>
              <a:buChar char="-"/>
            </a:pPr>
            <a:r>
              <a:rPr lang="pt-BR" sz="3200" dirty="0" smtClean="0"/>
              <a:t>Reforçar ou incentivar o </a:t>
            </a:r>
            <a:r>
              <a:rPr lang="pt-BR" sz="3200" dirty="0" smtClean="0"/>
              <a:t>aprendizado</a:t>
            </a:r>
          </a:p>
          <a:p>
            <a:pPr>
              <a:buFontTx/>
              <a:buChar char="-"/>
            </a:pPr>
            <a:r>
              <a:rPr lang="pt-BR" sz="3200" dirty="0"/>
              <a:t>Ensinar conteúdos gerais</a:t>
            </a:r>
          </a:p>
          <a:p>
            <a:pPr>
              <a:buFontTx/>
              <a:buChar char="-"/>
            </a:pPr>
            <a:endParaRPr lang="pt-BR" sz="3200" dirty="0" smtClean="0"/>
          </a:p>
          <a:p>
            <a:pPr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Material Utilizado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sz="3200" dirty="0" smtClean="0"/>
              <a:t>Photoshop CC</a:t>
            </a:r>
          </a:p>
          <a:p>
            <a:pPr>
              <a:buFontTx/>
              <a:buChar char="-"/>
            </a:pPr>
            <a:r>
              <a:rPr lang="pt-BR" sz="3200" dirty="0" smtClean="0"/>
              <a:t>GIMP 2</a:t>
            </a:r>
          </a:p>
          <a:p>
            <a:pPr>
              <a:buFontTx/>
              <a:buChar char="-"/>
            </a:pPr>
            <a:r>
              <a:rPr lang="pt-BR" sz="3200" dirty="0" smtClean="0"/>
              <a:t>Visual Studio</a:t>
            </a:r>
          </a:p>
          <a:p>
            <a:pPr>
              <a:buFontTx/>
              <a:buChar char="-"/>
            </a:pPr>
            <a:r>
              <a:rPr lang="pt-BR" sz="3200" dirty="0" smtClean="0"/>
              <a:t>Google</a:t>
            </a:r>
          </a:p>
          <a:p>
            <a:pPr>
              <a:buFontTx/>
              <a:buChar char="-"/>
            </a:pPr>
            <a:r>
              <a:rPr lang="pt-BR" sz="3200" dirty="0" smtClean="0"/>
              <a:t>SQL Server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9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O Jogo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  </a:t>
            </a:r>
            <a:r>
              <a:rPr lang="pt-BR" sz="3200" dirty="0" err="1" smtClean="0"/>
              <a:t>Vanguardia</a:t>
            </a:r>
            <a:r>
              <a:rPr lang="pt-BR" sz="3200" dirty="0" smtClean="0"/>
              <a:t> é um </a:t>
            </a:r>
            <a:r>
              <a:rPr lang="pt-BR" sz="3200" dirty="0" err="1" smtClean="0"/>
              <a:t>pseudo-RPG</a:t>
            </a:r>
            <a:r>
              <a:rPr lang="pt-BR" sz="3200" dirty="0" smtClean="0"/>
              <a:t> onde o protagonista precisa responder as perguntas corretamente para conseguir avançar para a próxima fase do jogo.</a:t>
            </a:r>
          </a:p>
          <a:p>
            <a:pPr marL="0" indent="0">
              <a:buNone/>
            </a:pPr>
            <a:r>
              <a:rPr lang="pt-BR" sz="3200" dirty="0" smtClean="0"/>
              <a:t>  </a:t>
            </a:r>
            <a:r>
              <a:rPr lang="pt-BR" sz="3200" dirty="0" err="1" smtClean="0"/>
              <a:t>Vanguardia</a:t>
            </a:r>
            <a:r>
              <a:rPr lang="pt-BR" sz="3200" dirty="0" smtClean="0"/>
              <a:t> possui três dificuldades: Fácil(8-9 anos), </a:t>
            </a:r>
            <a:r>
              <a:rPr lang="pt-BR" sz="3200" dirty="0" smtClean="0"/>
              <a:t>Médio(10 </a:t>
            </a:r>
            <a:r>
              <a:rPr lang="pt-BR" sz="3200" dirty="0" smtClean="0"/>
              <a:t>anos) e Difícil(10-11 anos).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512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O Jogo</a:t>
            </a:r>
            <a:endParaRPr lang="pt-BR" sz="4800" dirty="0"/>
          </a:p>
        </p:txBody>
      </p:sp>
      <p:pic>
        <p:nvPicPr>
          <p:cNvPr id="1026" name="Picture 2" descr="E:\prin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5" y="1556792"/>
            <a:ext cx="8288337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</TotalTime>
  <Words>67</Words>
  <Application>Microsoft Office PowerPoint</Application>
  <PresentationFormat>Apresentação na tela 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Brilho</vt:lpstr>
      <vt:lpstr>Apresentação do PowerPoint</vt:lpstr>
      <vt:lpstr>Objetivos</vt:lpstr>
      <vt:lpstr>Material Utilizado</vt:lpstr>
      <vt:lpstr>O Jogo</vt:lpstr>
      <vt:lpstr>O Jogo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 HENRIQUE FRANCO FARIA</dc:creator>
  <cp:lastModifiedBy>LUCAS RIBEIRO RODRIGUES</cp:lastModifiedBy>
  <cp:revision>9</cp:revision>
  <dcterms:created xsi:type="dcterms:W3CDTF">2018-06-07T16:55:57Z</dcterms:created>
  <dcterms:modified xsi:type="dcterms:W3CDTF">2018-06-12T10:39:01Z</dcterms:modified>
</cp:coreProperties>
</file>