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66" r:id="rId2"/>
    <p:sldId id="276" r:id="rId3"/>
    <p:sldId id="280" r:id="rId4"/>
    <p:sldId id="284" r:id="rId5"/>
    <p:sldId id="285" r:id="rId6"/>
    <p:sldId id="286" r:id="rId7"/>
    <p:sldId id="287" r:id="rId8"/>
    <p:sldId id="28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70" autoAdjust="0"/>
    <p:restoredTop sz="95190" autoAdjust="0"/>
  </p:normalViewPr>
  <p:slideViewPr>
    <p:cSldViewPr>
      <p:cViewPr>
        <p:scale>
          <a:sx n="100" d="100"/>
          <a:sy n="100" d="100"/>
        </p:scale>
        <p:origin x="1168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S-Hackathon-12/D3S_Backen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240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스승의 은혜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400506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12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그룹</a:t>
            </a:r>
            <a:endParaRPr lang="en-US" altLang="ko-KR" sz="1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1786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3766" y="2959836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기획설명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71288" y="2977327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서버 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81876" y="2946346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웹</a:t>
            </a:r>
            <a:endParaRPr lang="en-US" altLang="ko-KR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59052" y="2947336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게임시연</a:t>
            </a:r>
            <a:endParaRPr lang="ko-KR" altLang="en-US" sz="36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-108519" y="2656075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18 MINUTES / DAY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AVG. TIME SPENT 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ON FACEBOOK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1,230,000,000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USERS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437112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350 MILLION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PHOTOS UPLOADED</a:t>
            </a:r>
          </a:p>
          <a:p>
            <a:pPr algn="ctr"/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EVERY DAY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hlinkClick r:id="rId2"/>
          </p:cNvPr>
          <p:cNvSpPr txBox="1"/>
          <p:nvPr/>
        </p:nvSpPr>
        <p:spPr>
          <a:xfrm>
            <a:off x="1043608" y="551723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https://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github.com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/D3S-Hackathon-12/D3S_Backend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5496">
            <a:off x="144922" y="465891"/>
            <a:ext cx="4355976" cy="24502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5329">
            <a:off x="5033873" y="965632"/>
            <a:ext cx="3768654" cy="23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12</a:t>
            </a:r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그룹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102</Words>
  <Application>Microsoft Macintosh PowerPoint</Application>
  <PresentationFormat>화면 슬라이드 쇼(4:3)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나눔고딕</vt:lpstr>
      <vt:lpstr>맑은 고딕</vt:lpstr>
      <vt:lpstr>Arial</vt:lpstr>
      <vt:lpstr>배달의민족 한나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Sun Set</cp:lastModifiedBy>
  <cp:revision>48</cp:revision>
  <dcterms:created xsi:type="dcterms:W3CDTF">2014-05-20T10:28:59Z</dcterms:created>
  <dcterms:modified xsi:type="dcterms:W3CDTF">2017-02-05T00:51:31Z</dcterms:modified>
</cp:coreProperties>
</file>