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B3C-220E-420F-BBB4-928CCCEE5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0EA5D-8859-4C2D-83AA-5EDB9CB38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B3EF-5A6D-4733-B9A4-ABA910CA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03C2-A1D0-43A2-A373-10FE333B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D6EC-9F54-4112-84ED-6D0A117B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17FB-5821-4808-B6DD-21AFA70A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A136-5608-46CC-8F79-E00F96611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110B-B817-4277-9FB8-038B99D9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F1FA-36FC-477C-8C1A-515A85D6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7B95-6732-4413-83DD-207B1565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5FAE2-7A9A-44EB-9F89-96DDE3DC4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F184-473E-4DCA-90D1-88AD7B05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4353-8BFE-4EAA-B443-0FAD6683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4BA5-5B80-44B7-8623-D36F7F1F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C80B-607D-4D58-AF0B-AB88BA7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DC4-0D3B-43FA-8CDC-E2B686BE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7DA1-6346-4F88-9F25-91240671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8E75-8B30-46A8-A3D0-CAA73812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0EDB-1CB9-4B02-B976-BC8B6584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9D749-8892-4B22-8C5E-E5843F54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79E1-AE02-4E9B-84E2-59F51A36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20270-A039-4E9D-A8F4-FEACB1C6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339B-1258-49EA-9943-A7D4DC57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27A73-AAAD-4914-8989-693ABED3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C9EF-0263-4809-B2C2-944DD46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2B6F-21B4-406B-9D84-17F7E5E9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5E45-AED5-4355-978D-7BF932154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6759A-BC47-4E01-A5AF-050BF2740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953DD-5E5A-40EB-9B49-95AA36E9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802C2-0C6D-4EAD-917A-0ECD8C45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15E81-59A8-4650-9857-748038C2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36BD-74FC-4935-9E59-9D001E4E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6069D-9507-49C1-90F3-17B8B923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F9B54-1F57-4CDC-8550-98E3C6DC8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20FE6-9D24-4E54-9A65-CC0738449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3A6A-03BC-41D5-BF0C-06DD4743B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18835-9A00-489A-8C20-CFE7D1FF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BA826-1815-4B9C-9634-49FE62E0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CE47A-DF39-4D32-A922-9098899B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DAD1-75BD-409B-965F-3926459A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5E096-C195-44AC-908A-747DA842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8D36D-8E1D-4EB9-9AFF-EF00DA3B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74C37-CC7E-43B3-BB06-43A76BAB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9CCC7-B990-485C-8A09-FEB84A45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DCB0C-0C85-4D67-BE6B-70295809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5968-7C14-4E62-9B74-7D52917C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F33C-134E-45ED-BB23-7F5D4CF6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5668-D528-4360-A80C-77246BFB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A9B5D-FB4C-4CC9-BF00-5CF1023B4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19CAC-079F-427E-A48F-8B1A6428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D528C-3591-44C9-AF0C-9F8894E7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98648-1BBF-4C02-BCD0-2F89170E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96C0-49FD-45C8-A73D-0D862F9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3130A-BAE0-47F2-BACB-B0CDBDE93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B940B-7350-459F-A7AF-2095CB04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04596-6DD0-4793-80FF-E6625AE4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8A72-2939-450C-AAAF-F853B2EA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4C40C-12E0-45B2-BC00-1355472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A5908-FB8A-4DC2-A0D3-508DBE7C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DDF5-C6E5-4853-9843-70A7A1C4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1CA0-3AF0-4124-802B-DAFC6F62A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C6E1-DB27-4E35-B073-F6EE9B3E38E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2ABE-20CE-453A-826B-196C8389E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118B-8060-43E8-91F6-188A1E000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D387-3934-47E3-B788-797A7CB1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0D2A20-EEC7-3775-71F9-8D21A7BD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68" y="-149528"/>
            <a:ext cx="5146477" cy="4212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F054E-502F-42F1-B122-D92C1DBEBC84}"/>
              </a:ext>
            </a:extLst>
          </p:cNvPr>
          <p:cNvSpPr txBox="1"/>
          <p:nvPr/>
        </p:nvSpPr>
        <p:spPr>
          <a:xfrm>
            <a:off x="11273882" y="1701865"/>
            <a:ext cx="5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BQ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89F16-85A2-4CC5-B338-2A9ACD3DF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38" y="2541106"/>
            <a:ext cx="3523785" cy="2923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1D832-2DBD-4737-B967-2E6FBE49376E}"/>
              </a:ext>
            </a:extLst>
          </p:cNvPr>
          <p:cNvSpPr txBox="1"/>
          <p:nvPr/>
        </p:nvSpPr>
        <p:spPr>
          <a:xfrm>
            <a:off x="11273882" y="3036990"/>
            <a:ext cx="5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NQ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6BF04-8EFF-4A30-B617-0423D061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515" y="4001342"/>
            <a:ext cx="3596120" cy="30275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41CC5F-4C8C-4241-9408-DC5150A56572}"/>
              </a:ext>
            </a:extLst>
          </p:cNvPr>
          <p:cNvSpPr txBox="1"/>
          <p:nvPr/>
        </p:nvSpPr>
        <p:spPr>
          <a:xfrm>
            <a:off x="7839704" y="4516385"/>
            <a:ext cx="5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TQ</a:t>
            </a:r>
          </a:p>
        </p:txBody>
      </p:sp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B0BA4777-4283-A283-1CB8-07F78C08B6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7" y="4124933"/>
            <a:ext cx="5266101" cy="1628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7BD99A-2D35-ECEA-CA9B-D29AD67EB243}"/>
              </a:ext>
            </a:extLst>
          </p:cNvPr>
          <p:cNvSpPr txBox="1"/>
          <p:nvPr/>
        </p:nvSpPr>
        <p:spPr>
          <a:xfrm>
            <a:off x="617942" y="5691924"/>
            <a:ext cx="5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08CBB-9A75-EB25-BFE1-1491341B1809}"/>
              </a:ext>
            </a:extLst>
          </p:cNvPr>
          <p:cNvSpPr txBox="1"/>
          <p:nvPr/>
        </p:nvSpPr>
        <p:spPr>
          <a:xfrm>
            <a:off x="2055884" y="5691924"/>
            <a:ext cx="5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1CEE2-8EFD-A06F-FB29-D04F254DF758}"/>
              </a:ext>
            </a:extLst>
          </p:cNvPr>
          <p:cNvSpPr txBox="1"/>
          <p:nvPr/>
        </p:nvSpPr>
        <p:spPr>
          <a:xfrm>
            <a:off x="3961185" y="5691924"/>
            <a:ext cx="5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FFC92-13F7-00ED-A2E4-4E021D93F66F}"/>
              </a:ext>
            </a:extLst>
          </p:cNvPr>
          <p:cNvSpPr txBox="1"/>
          <p:nvPr/>
        </p:nvSpPr>
        <p:spPr>
          <a:xfrm>
            <a:off x="3329258" y="2390659"/>
            <a:ext cx="149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(100 mV/sec scan for each)</a:t>
            </a: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AB73132C-C338-1C07-B20E-93C12AE3C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03" y="282872"/>
            <a:ext cx="2438624" cy="32514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2F0E09-E9A5-B2A3-CA5A-8F72CD6CC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0270" y="-13780"/>
            <a:ext cx="3523136" cy="29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0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Stumme, Nathan C</dc:creator>
  <cp:lastModifiedBy>Duke-Crockett, Rebekah</cp:lastModifiedBy>
  <cp:revision>5</cp:revision>
  <dcterms:created xsi:type="dcterms:W3CDTF">2022-05-05T19:57:12Z</dcterms:created>
  <dcterms:modified xsi:type="dcterms:W3CDTF">2023-11-15T18:47:47Z</dcterms:modified>
</cp:coreProperties>
</file>