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9339-A9A0-CC11-07B7-79546C7BC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25033-CB83-665B-AB97-C3D213D67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EBE0-846A-3C73-4387-E43D653D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802BA-FC34-A556-7D36-7582D7CE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04C8F-BD2A-B05B-CDA6-AED5DA64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086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F4FA-68F7-E2B7-9FC5-BB9CE168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6316D-BF33-0B21-60D4-BCFBB8BA7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444B-4524-5D7B-3156-6717F6D2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915B-8B8D-DCE4-FFA1-A0D18611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4E41-8460-91F2-11E3-ACE0C10E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249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DA1A1-3F25-077A-9F7B-064080C92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E0F1D-37CB-930E-4B9A-FFBF3D20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0E66A-BD5F-73D9-1A50-6674279F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8218-1FE4-4F54-BCF7-8DFBDE44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C0702-92D4-260C-1443-18702931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053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4373-6D08-8041-108C-F9E6BF04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2400-C9FA-2FA5-91BB-0805348B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518C-DD80-491B-863C-F8F72186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9665-00E5-E505-0BDF-D2F69BDE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D686-D611-2FA6-3759-EA1BA4EF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36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E981-07B6-DA67-7C06-F3036D26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08DBA-4120-884C-BFBE-99875D52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686FC-5200-A8FF-7ABD-05552C28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8AB49-623A-10F3-6BEF-9D32750C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0324-32B3-34D6-740D-E6CC8BC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925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0F99-4C0A-99FA-E83F-DB3F055F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4B88-A6A5-C7AA-9210-02227DB7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2FC8C-9148-90DA-95B9-B42D9947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B6F7-D1FF-CF09-42A7-689C13C6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F335A-3698-6F32-E928-FE00E521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F09B-E0FB-46AD-F0F7-F7EC3A5D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654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3137-30A5-CCF3-D9EC-DD6F4192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60A20-DBCE-CFB4-B329-6D3EBFEF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941DC-53D2-7015-D602-16080C739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68236-C33D-5785-4BE9-EC02E7534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D2B14-2D66-7E6B-EBF8-483620577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5823F-D774-0E55-7683-85111487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B9901-0A4B-481E-C3B8-2D9E39CB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F707E-A227-C738-8629-112E8B12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77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197D-D20D-9113-EDA0-8A980529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F8B6B-0E25-A5FE-4946-153D038E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BE1BF-C626-C62D-79B4-6A5EF0B2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F5006-5E5C-B94C-DBE5-056A5B31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304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9CDC4-F5B1-E57D-84BC-5F2650B7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BE300-C6CB-7F0D-1407-A1997157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CECBD-CD78-FB58-C294-17224D34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364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8369-3668-4D37-7482-04F52D96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253D-AAEB-931F-2341-CE47A12D2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2379E-D777-4085-A6A3-B62FB026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3CC9-68A6-8AF8-0AA8-1DDA3ABB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D690B-9B3D-10D6-E10F-269B49E7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5BCB7-9FA8-42CD-3396-1ECF9B30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54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7B4A-1F8D-DAA5-E929-3C38C751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2A904-31F8-2192-669E-D1E2E9E0F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89EFE-20AC-49D1-4EDB-F5BEFFA9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114D5-56CD-13D9-DFA8-F3A982A4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A59B3-DEC5-D0F1-EEC6-C0DD85AE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B84E3-BA57-6311-F577-F5EDFCCF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068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DA6E8-0495-258D-2C74-A82C6A85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71863-1B87-E8B5-B74E-86DAEAA4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03A0-CD5C-0D9B-8D5A-EB5665DA3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B46C-95A3-40DF-A5F2-B6EFF9BBE711}" type="datetimeFigureOut">
              <a:rPr lang="en-PH" smtClean="0"/>
              <a:t>03/03/2023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B8D1-2A81-CE55-B79B-C6D7A2209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E211-FDDE-F1BC-33A4-97CEFA3A2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7B8F-4A54-4F1A-9F4A-B18B446118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44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63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0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C461-5ECB-C4E3-FDA6-D87EF756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FE16D-FA16-32A4-B208-581548D62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429000" cy="5715000"/>
          </a:xfrm>
        </p:spPr>
      </p:pic>
    </p:spTree>
    <p:extLst>
      <p:ext uri="{BB962C8B-B14F-4D97-AF65-F5344CB8AC3E}">
        <p14:creationId xmlns:p14="http://schemas.microsoft.com/office/powerpoint/2010/main" val="209035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Klyde Etang</dc:creator>
  <cp:lastModifiedBy>Klyde Etang</cp:lastModifiedBy>
  <cp:revision>2</cp:revision>
  <dcterms:created xsi:type="dcterms:W3CDTF">2023-03-03T06:16:29Z</dcterms:created>
  <dcterms:modified xsi:type="dcterms:W3CDTF">2023-03-03T08:12:23Z</dcterms:modified>
</cp:coreProperties>
</file>