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2664" y="-8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05CEDE2-521A-480B-AE1D-E66C01438F9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3163874-3D70-4063-A9A5-5AACFADE8A5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EDE2-521A-480B-AE1D-E66C01438F9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3874-3D70-4063-A9A5-5AACFADE8A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EDE2-521A-480B-AE1D-E66C01438F9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3874-3D70-4063-A9A5-5AACFADE8A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EDE2-521A-480B-AE1D-E66C01438F9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3874-3D70-4063-A9A5-5AACFADE8A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05CEDE2-521A-480B-AE1D-E66C01438F9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3163874-3D70-4063-A9A5-5AACFADE8A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EDE2-521A-480B-AE1D-E66C01438F9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3874-3D70-4063-A9A5-5AACFADE8A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EDE2-521A-480B-AE1D-E66C01438F9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3874-3D70-4063-A9A5-5AACFADE8A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EDE2-521A-480B-AE1D-E66C01438F9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3874-3D70-4063-A9A5-5AACFADE8A5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EDE2-521A-480B-AE1D-E66C01438F9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3874-3D70-4063-A9A5-5AACFADE8A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EDE2-521A-480B-AE1D-E66C01438F9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3874-3D70-4063-A9A5-5AACFADE8A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EDE2-521A-480B-AE1D-E66C01438F9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3874-3D70-4063-A9A5-5AACFADE8A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05CEDE2-521A-480B-AE1D-E66C01438F9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3163874-3D70-4063-A9A5-5AACFADE8A56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Order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PLP Project By – Agraj Naman </a:t>
            </a:r>
            <a:r>
              <a:rPr lang="en-IN" dirty="0" err="1" smtClean="0"/>
              <a:t>Mishra</a:t>
            </a:r>
            <a:endParaRPr lang="en-US" dirty="0"/>
          </a:p>
        </p:txBody>
      </p:sp>
      <p:pic>
        <p:nvPicPr>
          <p:cNvPr id="1026" name="Picture 2" descr="C:\Users\naman\Desktop\order-manageme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071546"/>
            <a:ext cx="3214710" cy="2451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UML Diagram – Activity Diagram </a:t>
            </a:r>
            <a:br>
              <a:rPr lang="en-IN" dirty="0" smtClean="0"/>
            </a:br>
            <a:r>
              <a:rPr lang="en-IN" dirty="0" smtClean="0"/>
              <a:t>(Support User)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33526" y="1219200"/>
            <a:ext cx="2676948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UML Diagram – Activity Diagram </a:t>
            </a:r>
            <a:br>
              <a:rPr lang="en-IN" dirty="0" smtClean="0"/>
            </a:br>
            <a:r>
              <a:rPr lang="en-IN" dirty="0" smtClean="0"/>
              <a:t>(</a:t>
            </a:r>
            <a:r>
              <a:rPr lang="en-IN" dirty="0" err="1" smtClean="0"/>
              <a:t>Bussiness</a:t>
            </a:r>
            <a:r>
              <a:rPr lang="en-IN" dirty="0" smtClean="0"/>
              <a:t> </a:t>
            </a:r>
            <a:r>
              <a:rPr lang="en-IN" dirty="0" smtClean="0"/>
              <a:t>User) 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90145" y="1219200"/>
            <a:ext cx="2963710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UML Diagram – Activity Diagram </a:t>
            </a:r>
            <a:br>
              <a:rPr lang="en-IN" dirty="0" smtClean="0"/>
            </a:br>
            <a:r>
              <a:rPr lang="en-IN" dirty="0" smtClean="0"/>
              <a:t>(Sales User</a:t>
            </a:r>
            <a:r>
              <a:rPr lang="en-IN" dirty="0" smtClean="0"/>
              <a:t>)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00183" y="1219200"/>
            <a:ext cx="3543633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 Chart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8070" y="1219200"/>
            <a:ext cx="5567859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Usecase</a:t>
            </a:r>
            <a:r>
              <a:rPr lang="en-IN" dirty="0" smtClean="0"/>
              <a:t> Diagram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47796" y="1219200"/>
            <a:ext cx="3448408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ER-Diagram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9416" y="1219200"/>
            <a:ext cx="7605167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</a:t>
            </a:r>
            <a:r>
              <a:rPr lang="en-IN" dirty="0" err="1" smtClean="0"/>
              <a:t>WalkThrough</a:t>
            </a:r>
            <a:r>
              <a:rPr lang="en-IN" dirty="0" smtClean="0"/>
              <a:t> </a:t>
            </a:r>
            <a:r>
              <a:rPr lang="en-IN" dirty="0" err="1" smtClean="0"/>
              <a:t>ScreenShots</a:t>
            </a:r>
            <a:r>
              <a:rPr lang="en-IN" dirty="0" smtClean="0"/>
              <a:t> 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b="49255"/>
          <a:stretch>
            <a:fillRect/>
          </a:stretch>
        </p:blipFill>
        <p:spPr bwMode="auto">
          <a:xfrm>
            <a:off x="1785918" y="1285860"/>
            <a:ext cx="4929221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786058"/>
            <a:ext cx="7612083" cy="3507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41131" y="1219200"/>
            <a:ext cx="5261737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75204"/>
            <a:ext cx="8229600" cy="4425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41062"/>
            <a:ext cx="8229600" cy="389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Scopes</a:t>
            </a:r>
          </a:p>
          <a:p>
            <a:r>
              <a:rPr lang="en-IN" dirty="0" smtClean="0"/>
              <a:t>UML Diagram</a:t>
            </a:r>
          </a:p>
          <a:p>
            <a:r>
              <a:rPr lang="en-IN" dirty="0" smtClean="0"/>
              <a:t>Flow and ER Diagram</a:t>
            </a:r>
          </a:p>
          <a:p>
            <a:r>
              <a:rPr lang="en-IN" dirty="0" smtClean="0"/>
              <a:t>Walkthrough Screenshots</a:t>
            </a:r>
          </a:p>
          <a:p>
            <a:r>
              <a:rPr lang="en-IN" dirty="0" smtClean="0"/>
              <a:t>Validation and Assumption</a:t>
            </a:r>
          </a:p>
          <a:p>
            <a:r>
              <a:rPr lang="en-IN" dirty="0" smtClean="0"/>
              <a:t>Result and Summary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42857"/>
            <a:ext cx="8252682" cy="4115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t="27540" b="17381"/>
          <a:stretch>
            <a:fillRect/>
          </a:stretch>
        </p:blipFill>
        <p:spPr bwMode="auto">
          <a:xfrm>
            <a:off x="500034" y="1214422"/>
            <a:ext cx="822960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 t="14286" b="19048"/>
          <a:stretch>
            <a:fillRect/>
          </a:stretch>
        </p:blipFill>
        <p:spPr bwMode="auto">
          <a:xfrm>
            <a:off x="500034" y="2214554"/>
            <a:ext cx="833990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3357562"/>
            <a:ext cx="8445506" cy="115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7" y="4643446"/>
            <a:ext cx="8501122" cy="1134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57298"/>
            <a:ext cx="8229600" cy="43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8229600" cy="4347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28736"/>
            <a:ext cx="8229600" cy="40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85860"/>
            <a:ext cx="822960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Some Validations :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4805" y="1219200"/>
            <a:ext cx="5574390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23992"/>
            <a:ext cx="8229600" cy="3927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524" y="1219200"/>
            <a:ext cx="7142952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Support team can monitor entire records.</a:t>
            </a:r>
          </a:p>
          <a:p>
            <a:r>
              <a:rPr lang="en-IN" dirty="0" smtClean="0"/>
              <a:t>Each Business user can have 2 sales users under them and there will be no trespassing of the data.</a:t>
            </a:r>
          </a:p>
          <a:p>
            <a:r>
              <a:rPr lang="en-IN" dirty="0" smtClean="0"/>
              <a:t>Each Sales User is allowed to own 5 accounts beneath them.</a:t>
            </a:r>
          </a:p>
          <a:p>
            <a:r>
              <a:rPr lang="en-IN" dirty="0" smtClean="0"/>
              <a:t>Order stage is progressive only and is only changed </a:t>
            </a:r>
            <a:r>
              <a:rPr lang="en-IN" dirty="0" err="1" smtClean="0"/>
              <a:t>programatically</a:t>
            </a:r>
            <a:r>
              <a:rPr lang="en-IN" dirty="0" smtClean="0"/>
              <a:t>.</a:t>
            </a:r>
          </a:p>
          <a:p>
            <a:r>
              <a:rPr lang="en-IN" dirty="0" smtClean="0"/>
              <a:t>Product Stock and availability of product is validated wisely as per requirements.</a:t>
            </a:r>
          </a:p>
          <a:p>
            <a:r>
              <a:rPr lang="en-IN" dirty="0" smtClean="0"/>
              <a:t>Order above $100000 go under an </a:t>
            </a:r>
            <a:r>
              <a:rPr lang="en-IN" dirty="0" err="1" smtClean="0"/>
              <a:t>aprroval</a:t>
            </a:r>
            <a:r>
              <a:rPr lang="en-IN" dirty="0" smtClean="0"/>
              <a:t> process.</a:t>
            </a:r>
            <a:endParaRPr lang="en-I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Order Management System is an application which automates all the hassle of creating order invoices and Individual product invoices at sales level of a company. It’s deployed over salesforce.com. The accessibility to the application is divided over 3 types of company associates named:  </a:t>
            </a:r>
            <a:r>
              <a:rPr lang="en-US" sz="2400" b="1" dirty="0" smtClean="0"/>
              <a:t>Support User</a:t>
            </a:r>
            <a:r>
              <a:rPr lang="en-US" sz="2400" dirty="0" smtClean="0"/>
              <a:t>, </a:t>
            </a:r>
            <a:r>
              <a:rPr lang="en-US" sz="2400" b="1" dirty="0" smtClean="0"/>
              <a:t> Business User</a:t>
            </a:r>
            <a:r>
              <a:rPr lang="en-US" sz="2400" dirty="0" smtClean="0"/>
              <a:t> and </a:t>
            </a:r>
            <a:r>
              <a:rPr lang="en-US" sz="2400" b="1" dirty="0" smtClean="0"/>
              <a:t>Sales </a:t>
            </a:r>
            <a:r>
              <a:rPr lang="en-US" sz="2400" b="1" dirty="0" smtClean="0"/>
              <a:t>User.</a:t>
            </a:r>
            <a:endParaRPr 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Only One currency is circulated through entire org.</a:t>
            </a:r>
          </a:p>
          <a:p>
            <a:r>
              <a:rPr lang="en-US" dirty="0" smtClean="0">
                <a:ea typeface="+mn-lt"/>
                <a:cs typeface="+mn-lt"/>
              </a:rPr>
              <a:t>Order stage flow would be </a:t>
            </a:r>
            <a:r>
              <a:rPr lang="en-US" dirty="0" smtClean="0">
                <a:ea typeface="+mn-lt"/>
                <a:cs typeface="+mn-lt"/>
              </a:rPr>
              <a:t>:</a:t>
            </a:r>
            <a:endParaRPr lang="en-US" dirty="0" smtClean="0"/>
          </a:p>
          <a:p>
            <a:pPr lvl="1"/>
            <a:r>
              <a:rPr lang="en-US" dirty="0" smtClean="0">
                <a:ea typeface="+mn-lt"/>
                <a:cs typeface="+mn-lt"/>
              </a:rPr>
              <a:t>Saved : </a:t>
            </a:r>
            <a:r>
              <a:rPr lang="en-US" dirty="0" smtClean="0">
                <a:ea typeface="+mn-lt"/>
                <a:cs typeface="+mn-lt"/>
              </a:rPr>
              <a:t>When the order is getting saved using stage button ,but not yet confirmed.</a:t>
            </a:r>
            <a:endParaRPr lang="en-US" dirty="0" smtClean="0"/>
          </a:p>
          <a:p>
            <a:pPr lvl="1"/>
            <a:r>
              <a:rPr lang="en-US" dirty="0" smtClean="0">
                <a:ea typeface="+mn-lt"/>
                <a:cs typeface="+mn-lt"/>
              </a:rPr>
              <a:t>Created : </a:t>
            </a:r>
            <a:r>
              <a:rPr lang="en-US" dirty="0" smtClean="0">
                <a:ea typeface="+mn-lt"/>
                <a:cs typeface="+mn-lt"/>
              </a:rPr>
              <a:t>When the Order is confirmed using Confirm Order Button.</a:t>
            </a:r>
            <a:endParaRPr lang="en-US" dirty="0" smtClean="0"/>
          </a:p>
          <a:p>
            <a:pPr lvl="1"/>
            <a:r>
              <a:rPr lang="en-US" dirty="0" smtClean="0">
                <a:ea typeface="+mn-lt"/>
                <a:cs typeface="+mn-lt"/>
              </a:rPr>
              <a:t>In </a:t>
            </a:r>
            <a:r>
              <a:rPr lang="en-US" dirty="0" smtClean="0">
                <a:ea typeface="+mn-lt"/>
                <a:cs typeface="+mn-lt"/>
              </a:rPr>
              <a:t>Process </a:t>
            </a:r>
            <a:r>
              <a:rPr lang="en-US" dirty="0" smtClean="0">
                <a:ea typeface="+mn-lt"/>
                <a:cs typeface="+mn-lt"/>
              </a:rPr>
              <a:t>: </a:t>
            </a:r>
            <a:r>
              <a:rPr lang="en-US" dirty="0" smtClean="0">
                <a:ea typeface="+mn-lt"/>
                <a:cs typeface="+mn-lt"/>
              </a:rPr>
              <a:t>When the Order is getting approved.</a:t>
            </a:r>
            <a:endParaRPr lang="en-US" dirty="0" smtClean="0"/>
          </a:p>
          <a:p>
            <a:pPr lvl="1"/>
            <a:r>
              <a:rPr lang="en-US" dirty="0" smtClean="0">
                <a:ea typeface="+mn-lt"/>
                <a:cs typeface="+mn-lt"/>
              </a:rPr>
              <a:t>Invoice </a:t>
            </a:r>
            <a:r>
              <a:rPr lang="en-US" dirty="0" smtClean="0">
                <a:ea typeface="+mn-lt"/>
                <a:cs typeface="+mn-lt"/>
              </a:rPr>
              <a:t>Generated </a:t>
            </a:r>
            <a:r>
              <a:rPr lang="en-US" dirty="0" smtClean="0">
                <a:ea typeface="+mn-lt"/>
                <a:cs typeface="+mn-lt"/>
              </a:rPr>
              <a:t>: </a:t>
            </a:r>
            <a:r>
              <a:rPr lang="en-US" dirty="0" smtClean="0">
                <a:ea typeface="+mn-lt"/>
                <a:cs typeface="+mn-lt"/>
              </a:rPr>
              <a:t>When the Invoice gets generated.</a:t>
            </a:r>
            <a:endParaRPr lang="en-US" dirty="0" smtClean="0"/>
          </a:p>
          <a:p>
            <a:pPr lvl="1"/>
            <a:r>
              <a:rPr lang="en-US" dirty="0" smtClean="0">
                <a:ea typeface="+mn-lt"/>
                <a:cs typeface="+mn-lt"/>
              </a:rPr>
              <a:t>Payment </a:t>
            </a:r>
            <a:r>
              <a:rPr lang="en-US" dirty="0" smtClean="0">
                <a:ea typeface="+mn-lt"/>
                <a:cs typeface="+mn-lt"/>
              </a:rPr>
              <a:t>Received </a:t>
            </a:r>
            <a:r>
              <a:rPr lang="en-US" dirty="0" smtClean="0">
                <a:ea typeface="+mn-lt"/>
                <a:cs typeface="+mn-lt"/>
              </a:rPr>
              <a:t>: </a:t>
            </a:r>
            <a:r>
              <a:rPr lang="en-US" dirty="0" smtClean="0">
                <a:ea typeface="+mn-lt"/>
                <a:cs typeface="+mn-lt"/>
              </a:rPr>
              <a:t>When the Invoice Payment Received field is true.</a:t>
            </a:r>
            <a:endParaRPr lang="en-US" dirty="0" smtClean="0"/>
          </a:p>
          <a:p>
            <a:pPr lvl="1"/>
            <a:r>
              <a:rPr lang="en-US" dirty="0" smtClean="0">
                <a:ea typeface="+mn-lt"/>
                <a:cs typeface="+mn-lt"/>
              </a:rPr>
              <a:t>Delivery </a:t>
            </a:r>
            <a:r>
              <a:rPr lang="en-US" dirty="0" smtClean="0">
                <a:ea typeface="+mn-lt"/>
                <a:cs typeface="+mn-lt"/>
              </a:rPr>
              <a:t>in Plan </a:t>
            </a:r>
            <a:r>
              <a:rPr lang="en-US" dirty="0" smtClean="0">
                <a:ea typeface="+mn-lt"/>
                <a:cs typeface="+mn-lt"/>
              </a:rPr>
              <a:t>: </a:t>
            </a:r>
            <a:r>
              <a:rPr lang="en-US" dirty="0" smtClean="0">
                <a:ea typeface="+mn-lt"/>
                <a:cs typeface="+mn-lt"/>
              </a:rPr>
              <a:t>After Payment received stage and before the delivery of the Order.</a:t>
            </a:r>
            <a:endParaRPr lang="en-US" dirty="0" smtClean="0"/>
          </a:p>
          <a:p>
            <a:pPr lvl="1"/>
            <a:r>
              <a:rPr lang="en-US" dirty="0" smtClean="0">
                <a:ea typeface="+mn-lt"/>
                <a:cs typeface="+mn-lt"/>
              </a:rPr>
              <a:t>Delivered : </a:t>
            </a:r>
            <a:r>
              <a:rPr lang="en-US" dirty="0" smtClean="0">
                <a:ea typeface="+mn-lt"/>
                <a:cs typeface="+mn-lt"/>
              </a:rPr>
              <a:t>When the order gets delivered.</a:t>
            </a:r>
            <a:endParaRPr lang="en-US" dirty="0" smtClean="0"/>
          </a:p>
          <a:p>
            <a:pPr lvl="1"/>
            <a:r>
              <a:rPr lang="en-US" dirty="0" smtClean="0">
                <a:ea typeface="+mn-lt"/>
                <a:cs typeface="+mn-lt"/>
              </a:rPr>
              <a:t>Cancelled : </a:t>
            </a:r>
            <a:r>
              <a:rPr lang="en-US" dirty="0" smtClean="0">
                <a:ea typeface="+mn-lt"/>
                <a:cs typeface="+mn-lt"/>
              </a:rPr>
              <a:t>When the order is cancelled by the Sales User or not approved by the associated Business User</a:t>
            </a:r>
            <a:r>
              <a:rPr lang="en-US" dirty="0" smtClean="0">
                <a:ea typeface="+mn-lt"/>
                <a:cs typeface="+mn-lt"/>
              </a:rPr>
              <a:t>.</a:t>
            </a:r>
          </a:p>
          <a:p>
            <a:r>
              <a:rPr lang="en-IN" dirty="0" smtClean="0">
                <a:ea typeface="+mn-lt"/>
                <a:cs typeface="+mn-lt"/>
              </a:rPr>
              <a:t>Once an Order is placed and its Invoice is generated then there will be no alteration of data within that record.</a:t>
            </a:r>
            <a:endParaRPr lang="en-US" dirty="0" smtClean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 and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Assuming all those things mentioned in assumption. This Order Management System follows and fulfils all the use cases asked.</a:t>
            </a:r>
          </a:p>
          <a:p>
            <a:r>
              <a:rPr lang="en-IN" dirty="0" smtClean="0"/>
              <a:t>The making of this application required:</a:t>
            </a:r>
          </a:p>
          <a:p>
            <a:pPr lvl="1"/>
            <a:r>
              <a:rPr lang="en-IN" dirty="0" smtClean="0"/>
              <a:t>Sales force admin features :</a:t>
            </a:r>
          </a:p>
          <a:p>
            <a:pPr lvl="2"/>
            <a:r>
              <a:rPr lang="en-IN" dirty="0" smtClean="0"/>
              <a:t>Process builder</a:t>
            </a:r>
          </a:p>
          <a:p>
            <a:pPr lvl="2"/>
            <a:r>
              <a:rPr lang="en-IN" dirty="0" smtClean="0"/>
              <a:t>Approval Process</a:t>
            </a:r>
          </a:p>
          <a:p>
            <a:pPr lvl="2"/>
            <a:r>
              <a:rPr lang="en-IN" dirty="0" smtClean="0"/>
              <a:t>Reports and Dashboards.</a:t>
            </a:r>
          </a:p>
          <a:p>
            <a:pPr lvl="2"/>
            <a:r>
              <a:rPr lang="en-IN" dirty="0" smtClean="0"/>
              <a:t>Custom notification and email templates</a:t>
            </a:r>
          </a:p>
          <a:p>
            <a:pPr lvl="2"/>
            <a:r>
              <a:rPr lang="en-IN" dirty="0" smtClean="0"/>
              <a:t>Profile and Sharing Settings.</a:t>
            </a:r>
          </a:p>
          <a:p>
            <a:pPr lvl="1"/>
            <a:r>
              <a:rPr lang="en-IN" dirty="0" smtClean="0"/>
              <a:t>LWC </a:t>
            </a:r>
          </a:p>
          <a:p>
            <a:pPr lvl="1"/>
            <a:r>
              <a:rPr lang="en-IN" dirty="0" smtClean="0"/>
              <a:t>Apex triggers classes</a:t>
            </a:r>
          </a:p>
          <a:p>
            <a:pPr lvl="1"/>
            <a:r>
              <a:rPr lang="en-IN" dirty="0" smtClean="0"/>
              <a:t>Aura – {button overriding}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/>
              <a:t>InScopes</a:t>
            </a:r>
            <a:r>
              <a:rPr lang="en-US" sz="2800" b="1" dirty="0" smtClean="0"/>
              <a:t> : </a:t>
            </a:r>
            <a:endParaRPr lang="en-US" sz="2000" dirty="0" smtClean="0"/>
          </a:p>
          <a:p>
            <a:pPr lvl="0"/>
            <a:r>
              <a:rPr lang="en-US" sz="2800" b="1" dirty="0" smtClean="0"/>
              <a:t>Sales </a:t>
            </a:r>
            <a:r>
              <a:rPr lang="en-US" sz="2800" b="1" dirty="0" smtClean="0"/>
              <a:t>User </a:t>
            </a:r>
            <a:r>
              <a:rPr lang="en-US" sz="2800" dirty="0" smtClean="0"/>
              <a:t> : </a:t>
            </a:r>
            <a:r>
              <a:rPr lang="en-US" sz="2800" i="1" dirty="0" smtClean="0"/>
              <a:t>Characteristics </a:t>
            </a:r>
            <a:r>
              <a:rPr lang="en-US" sz="2800" dirty="0" smtClean="0"/>
              <a:t> --- &gt;</a:t>
            </a:r>
          </a:p>
          <a:p>
            <a:pPr lvl="1"/>
            <a:r>
              <a:rPr lang="en-US" sz="2400" dirty="0" smtClean="0"/>
              <a:t>This is the only class of user that can create the Orders but cannot delete them.</a:t>
            </a:r>
          </a:p>
          <a:p>
            <a:pPr lvl="1"/>
            <a:r>
              <a:rPr lang="en-US" sz="2400" dirty="0" smtClean="0"/>
              <a:t>They can view their order records.</a:t>
            </a:r>
          </a:p>
          <a:p>
            <a:pPr lvl="1"/>
            <a:r>
              <a:rPr lang="en-US" sz="2400" dirty="0" smtClean="0"/>
              <a:t>They can create contract but cannot delete them.</a:t>
            </a:r>
          </a:p>
          <a:p>
            <a:pPr lvl="1"/>
            <a:r>
              <a:rPr lang="en-US" sz="2400" dirty="0" smtClean="0"/>
              <a:t>They can create Accounts but cannot delete them.</a:t>
            </a:r>
          </a:p>
          <a:p>
            <a:pPr lvl="1"/>
            <a:r>
              <a:rPr lang="en-US" sz="2400" dirty="0" smtClean="0"/>
              <a:t>Each Sales User is managed by a Business User.</a:t>
            </a:r>
          </a:p>
          <a:p>
            <a:pPr lvl="1"/>
            <a:r>
              <a:rPr lang="en-US" sz="2400" dirty="0" smtClean="0"/>
              <a:t> Can view the Auto-generated Invoice and Auto-generated Product Invoice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b="1" dirty="0" smtClean="0"/>
              <a:t>Business User</a:t>
            </a:r>
            <a:r>
              <a:rPr lang="en-US" sz="2800" dirty="0" smtClean="0"/>
              <a:t> :</a:t>
            </a:r>
            <a:r>
              <a:rPr lang="en-US" sz="2800" i="1" dirty="0" smtClean="0"/>
              <a:t> Characteristics </a:t>
            </a:r>
            <a:r>
              <a:rPr lang="en-US" sz="2800" dirty="0" smtClean="0"/>
              <a:t> --- &gt;</a:t>
            </a:r>
          </a:p>
          <a:p>
            <a:pPr lvl="1"/>
            <a:r>
              <a:rPr lang="en-US" sz="2400" dirty="0" smtClean="0"/>
              <a:t>This class can only view : Orders, Contract ,  Account , Invoice , Product Invoice of its managed sales user only.</a:t>
            </a:r>
          </a:p>
          <a:p>
            <a:pPr lvl="1"/>
            <a:r>
              <a:rPr lang="en-US" sz="2400" dirty="0" smtClean="0"/>
              <a:t>They are the approver of the approval process called from there managed sales user profile.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b="1" dirty="0" smtClean="0"/>
              <a:t>Support User</a:t>
            </a:r>
            <a:r>
              <a:rPr lang="en-US" sz="2800" dirty="0" smtClean="0"/>
              <a:t> :</a:t>
            </a:r>
            <a:r>
              <a:rPr lang="en-US" sz="2800" i="1" dirty="0" smtClean="0"/>
              <a:t> Characteristics </a:t>
            </a:r>
            <a:r>
              <a:rPr lang="en-US" sz="2800" dirty="0" smtClean="0"/>
              <a:t> --- &gt;</a:t>
            </a:r>
          </a:p>
          <a:p>
            <a:pPr lvl="1"/>
            <a:r>
              <a:rPr lang="en-US" sz="2400" dirty="0" smtClean="0"/>
              <a:t>They are more like Administrator of the entire application. They have read and write permission over all the standard and custom objects. </a:t>
            </a:r>
          </a:p>
          <a:p>
            <a:pPr lvl="1"/>
            <a:r>
              <a:rPr lang="en-US" sz="2400" dirty="0" smtClean="0"/>
              <a:t>They monitor the entire statistics through reports and dashboard.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 Scopes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Following functionalities are not covered in the application :</a:t>
            </a:r>
          </a:p>
          <a:p>
            <a:pPr lvl="1"/>
            <a:r>
              <a:rPr lang="en-US" dirty="0" smtClean="0"/>
              <a:t>Application cannot track beyond the  ‘ Invoice Generated ’ order stage.</a:t>
            </a:r>
          </a:p>
          <a:p>
            <a:pPr lvl="1"/>
            <a:r>
              <a:rPr lang="en-US" dirty="0" smtClean="0"/>
              <a:t>Application cannot track delivery info.</a:t>
            </a:r>
          </a:p>
          <a:p>
            <a:pPr lvl="1"/>
            <a:r>
              <a:rPr lang="en-US" dirty="0" smtClean="0"/>
              <a:t>Payment are not accepted by application.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UML Diagrams – Class Diagram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857364"/>
            <a:ext cx="7429552" cy="4460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UML Diagrams – Sequence Diagram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32399"/>
            <a:ext cx="8229600" cy="351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94</TotalTime>
  <Words>538</Words>
  <Application>Microsoft Office PowerPoint</Application>
  <PresentationFormat>On-screen Show (4:3)</PresentationFormat>
  <Paragraphs>73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Origin</vt:lpstr>
      <vt:lpstr>Order Management System</vt:lpstr>
      <vt:lpstr>Contents </vt:lpstr>
      <vt:lpstr>Introduction</vt:lpstr>
      <vt:lpstr>Scopes</vt:lpstr>
      <vt:lpstr>Slide 5</vt:lpstr>
      <vt:lpstr>Slide 6</vt:lpstr>
      <vt:lpstr>Out Scopes :</vt:lpstr>
      <vt:lpstr>UML Diagrams – Class Diagram </vt:lpstr>
      <vt:lpstr>UML Diagrams – Sequence Diagram </vt:lpstr>
      <vt:lpstr>UML Diagram – Activity Diagram  (Support User) </vt:lpstr>
      <vt:lpstr>UML Diagram – Activity Diagram  (Bussiness User) </vt:lpstr>
      <vt:lpstr>UML Diagram – Activity Diagram  (Sales User) </vt:lpstr>
      <vt:lpstr>Flow Chart</vt:lpstr>
      <vt:lpstr>Usecase Diagram</vt:lpstr>
      <vt:lpstr>ER-Diagram</vt:lpstr>
      <vt:lpstr>Some WalkThrough ScreenShots 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Some Validations :</vt:lpstr>
      <vt:lpstr>Slide 27</vt:lpstr>
      <vt:lpstr>Slide 28</vt:lpstr>
      <vt:lpstr>Validation</vt:lpstr>
      <vt:lpstr>Assumptions</vt:lpstr>
      <vt:lpstr>Result and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Management System</dc:title>
  <dc:creator>Agraj Naman</dc:creator>
  <cp:lastModifiedBy>Agraj Naman</cp:lastModifiedBy>
  <cp:revision>10</cp:revision>
  <dcterms:created xsi:type="dcterms:W3CDTF">2020-05-04T20:35:55Z</dcterms:created>
  <dcterms:modified xsi:type="dcterms:W3CDTF">2020-05-04T22:10:13Z</dcterms:modified>
</cp:coreProperties>
</file>