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AB134-AD04-43AB-A74E-9950011C0B8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2A01F-D1AC-4454-8B94-F962C27ED28B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0A29CA76-16F5-4616-8030-3F07F535C1BC}" type="parTrans" cxnId="{874EC2A5-0CF2-4F0C-AFEC-D58068EB069E}">
      <dgm:prSet/>
      <dgm:spPr/>
      <dgm:t>
        <a:bodyPr/>
        <a:lstStyle/>
        <a:p>
          <a:endParaRPr lang="en-US"/>
        </a:p>
      </dgm:t>
    </dgm:pt>
    <dgm:pt modelId="{50795D8D-A203-4068-8828-D158436AB89B}" type="sibTrans" cxnId="{874EC2A5-0CF2-4F0C-AFEC-D58068EB069E}">
      <dgm:prSet/>
      <dgm:spPr/>
      <dgm:t>
        <a:bodyPr/>
        <a:lstStyle/>
        <a:p>
          <a:r>
            <a:rPr lang="en-US" dirty="0" smtClean="0"/>
            <a:t>ZK CLIENT</a:t>
          </a:r>
          <a:endParaRPr lang="en-US" dirty="0"/>
        </a:p>
      </dgm:t>
    </dgm:pt>
    <dgm:pt modelId="{9FA4B00F-92AC-456D-B7D4-5FD4D92BF69F}">
      <dgm:prSet phldrT="[Text]"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DDA00CDF-A94D-4153-ADAB-EC4A5BFB4DB2}" type="parTrans" cxnId="{6CD728EC-156A-4F71-850A-CF03CBC9A713}">
      <dgm:prSet/>
      <dgm:spPr/>
      <dgm:t>
        <a:bodyPr/>
        <a:lstStyle/>
        <a:p>
          <a:endParaRPr lang="en-US"/>
        </a:p>
      </dgm:t>
    </dgm:pt>
    <dgm:pt modelId="{3069805B-15F4-4700-B072-CADF326F5FAC}" type="sibTrans" cxnId="{6CD728EC-156A-4F71-850A-CF03CBC9A713}">
      <dgm:prSet/>
      <dgm:spPr/>
      <dgm:t>
        <a:bodyPr/>
        <a:lstStyle/>
        <a:p>
          <a:r>
            <a:rPr lang="en-US" dirty="0" smtClean="0"/>
            <a:t>ZK CLIENT</a:t>
          </a:r>
          <a:endParaRPr lang="en-US" dirty="0"/>
        </a:p>
      </dgm:t>
    </dgm:pt>
    <dgm:pt modelId="{5DFB0CC0-24D3-45A5-A583-57E0CEDA5575}">
      <dgm:prSet phldrT="[Text]"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8899D6EF-B9CF-44DD-82B2-03982DA07F13}" type="parTrans" cxnId="{4EC7450B-BC4E-4B61-A8D9-33DE82520791}">
      <dgm:prSet/>
      <dgm:spPr/>
      <dgm:t>
        <a:bodyPr/>
        <a:lstStyle/>
        <a:p>
          <a:endParaRPr lang="en-US"/>
        </a:p>
      </dgm:t>
    </dgm:pt>
    <dgm:pt modelId="{CDA2EB6C-21E6-4D59-BFF0-863E759D0688}" type="sibTrans" cxnId="{4EC7450B-BC4E-4B61-A8D9-33DE82520791}">
      <dgm:prSet/>
      <dgm:spPr/>
      <dgm:t>
        <a:bodyPr/>
        <a:lstStyle/>
        <a:p>
          <a:r>
            <a:rPr lang="en-US" dirty="0" smtClean="0"/>
            <a:t>ZK </a:t>
          </a:r>
          <a:r>
            <a:rPr lang="en-US" dirty="0" err="1" smtClean="0"/>
            <a:t>ClIENT</a:t>
          </a:r>
          <a:endParaRPr lang="en-US" dirty="0"/>
        </a:p>
      </dgm:t>
    </dgm:pt>
    <dgm:pt modelId="{3606725F-E531-4755-85C0-F95CD573E727}">
      <dgm:prSet phldrT="[Text]"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848190A5-6DA1-4FCA-9E23-B7D05CF7592A}" type="parTrans" cxnId="{E12D3147-89C6-445D-A3D4-4DF7D0B7B999}">
      <dgm:prSet/>
      <dgm:spPr/>
      <dgm:t>
        <a:bodyPr/>
        <a:lstStyle/>
        <a:p>
          <a:endParaRPr lang="en-US"/>
        </a:p>
      </dgm:t>
    </dgm:pt>
    <dgm:pt modelId="{24C77F91-199F-44C9-9C25-70B10DFCEBBC}" type="sibTrans" cxnId="{E12D3147-89C6-445D-A3D4-4DF7D0B7B999}">
      <dgm:prSet/>
      <dgm:spPr/>
      <dgm:t>
        <a:bodyPr/>
        <a:lstStyle/>
        <a:p>
          <a:r>
            <a:rPr lang="en-US" dirty="0" smtClean="0"/>
            <a:t>ZK CLIENT</a:t>
          </a:r>
          <a:endParaRPr lang="en-US" dirty="0"/>
        </a:p>
      </dgm:t>
    </dgm:pt>
    <dgm:pt modelId="{F0AFF842-49DC-40E0-9057-EB13BBEB760B}" type="pres">
      <dgm:prSet presAssocID="{CE0AB134-AD04-43AB-A74E-9950011C0B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CEFBE8-7D11-419C-ABAC-BBC6618BA5BC}" type="pres">
      <dgm:prSet presAssocID="{6A02A01F-D1AC-4454-8B94-F962C27ED28B}" presName="hierRoot1" presStyleCnt="0">
        <dgm:presLayoutVars>
          <dgm:hierBranch val="init"/>
        </dgm:presLayoutVars>
      </dgm:prSet>
      <dgm:spPr/>
    </dgm:pt>
    <dgm:pt modelId="{6B017D1A-A4EE-4DCA-94AD-081733D5979B}" type="pres">
      <dgm:prSet presAssocID="{6A02A01F-D1AC-4454-8B94-F962C27ED28B}" presName="rootComposite1" presStyleCnt="0"/>
      <dgm:spPr/>
    </dgm:pt>
    <dgm:pt modelId="{9F36E157-DE08-412E-B1C2-B16664B98AC2}" type="pres">
      <dgm:prSet presAssocID="{6A02A01F-D1AC-4454-8B94-F962C27ED28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036A0F0-FB77-41CC-B155-F8746F866C6A}" type="pres">
      <dgm:prSet presAssocID="{6A02A01F-D1AC-4454-8B94-F962C27ED28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F0FAF1-9155-4519-A62C-924718B2CC59}" type="pres">
      <dgm:prSet presAssocID="{6A02A01F-D1AC-4454-8B94-F962C27ED28B}" presName="rootConnector1" presStyleLbl="node1" presStyleIdx="0" presStyleCnt="3"/>
      <dgm:spPr/>
      <dgm:t>
        <a:bodyPr/>
        <a:lstStyle/>
        <a:p>
          <a:endParaRPr lang="en-US"/>
        </a:p>
      </dgm:t>
    </dgm:pt>
    <dgm:pt modelId="{F093854B-B1FE-4466-986D-05345F2DFC12}" type="pres">
      <dgm:prSet presAssocID="{6A02A01F-D1AC-4454-8B94-F962C27ED28B}" presName="hierChild2" presStyleCnt="0"/>
      <dgm:spPr/>
    </dgm:pt>
    <dgm:pt modelId="{4A89B344-1BA3-4D65-B620-846F9A43A8C8}" type="pres">
      <dgm:prSet presAssocID="{DDA00CDF-A94D-4153-ADAB-EC4A5BFB4DB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421DA76-BECF-4447-BED0-F96690BEDDAE}" type="pres">
      <dgm:prSet presAssocID="{9FA4B00F-92AC-456D-B7D4-5FD4D92BF69F}" presName="hierRoot2" presStyleCnt="0">
        <dgm:presLayoutVars>
          <dgm:hierBranch val="init"/>
        </dgm:presLayoutVars>
      </dgm:prSet>
      <dgm:spPr/>
    </dgm:pt>
    <dgm:pt modelId="{60815DDA-E3BD-44AC-AF00-FDDC08BFBC09}" type="pres">
      <dgm:prSet presAssocID="{9FA4B00F-92AC-456D-B7D4-5FD4D92BF69F}" presName="rootComposite" presStyleCnt="0"/>
      <dgm:spPr/>
    </dgm:pt>
    <dgm:pt modelId="{3F1A62EF-1081-4845-BE5D-D4DB8FB9490D}" type="pres">
      <dgm:prSet presAssocID="{9FA4B00F-92AC-456D-B7D4-5FD4D92BF69F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BF48AAF-02BF-4038-B222-2FF284390DDC}" type="pres">
      <dgm:prSet presAssocID="{9FA4B00F-92AC-456D-B7D4-5FD4D92BF69F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F2D087-55E6-43FE-998E-6C8BEB4D3717}" type="pres">
      <dgm:prSet presAssocID="{9FA4B00F-92AC-456D-B7D4-5FD4D92BF69F}" presName="rootConnector" presStyleLbl="node2" presStyleIdx="0" presStyleCnt="0"/>
      <dgm:spPr/>
      <dgm:t>
        <a:bodyPr/>
        <a:lstStyle/>
        <a:p>
          <a:endParaRPr lang="en-US"/>
        </a:p>
      </dgm:t>
    </dgm:pt>
    <dgm:pt modelId="{74E15211-8022-4C2E-A652-49D453B970D8}" type="pres">
      <dgm:prSet presAssocID="{9FA4B00F-92AC-456D-B7D4-5FD4D92BF69F}" presName="hierChild4" presStyleCnt="0"/>
      <dgm:spPr/>
    </dgm:pt>
    <dgm:pt modelId="{B1CCE8EF-1406-447E-A8B4-35A0C39AA27B}" type="pres">
      <dgm:prSet presAssocID="{9FA4B00F-92AC-456D-B7D4-5FD4D92BF69F}" presName="hierChild5" presStyleCnt="0"/>
      <dgm:spPr/>
    </dgm:pt>
    <dgm:pt modelId="{B99E2E50-B361-4154-8D67-CFDC78B4843A}" type="pres">
      <dgm:prSet presAssocID="{8899D6EF-B9CF-44DD-82B2-03982DA07F1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3F2F9EF7-7A26-44D5-8B37-9E32226161D6}" type="pres">
      <dgm:prSet presAssocID="{5DFB0CC0-24D3-45A5-A583-57E0CEDA5575}" presName="hierRoot2" presStyleCnt="0">
        <dgm:presLayoutVars>
          <dgm:hierBranch val="init"/>
        </dgm:presLayoutVars>
      </dgm:prSet>
      <dgm:spPr/>
    </dgm:pt>
    <dgm:pt modelId="{54615ABD-E993-46AB-AC0D-A44F00D627F6}" type="pres">
      <dgm:prSet presAssocID="{5DFB0CC0-24D3-45A5-A583-57E0CEDA5575}" presName="rootComposite" presStyleCnt="0"/>
      <dgm:spPr/>
    </dgm:pt>
    <dgm:pt modelId="{16F4B015-011B-48C6-B560-15BF1E654052}" type="pres">
      <dgm:prSet presAssocID="{5DFB0CC0-24D3-45A5-A583-57E0CEDA5575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7F62CCC-8336-4E15-A288-FDCCB8243D34}" type="pres">
      <dgm:prSet presAssocID="{5DFB0CC0-24D3-45A5-A583-57E0CEDA5575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B65D94-BE29-4272-A918-E1710E15AA2D}" type="pres">
      <dgm:prSet presAssocID="{5DFB0CC0-24D3-45A5-A583-57E0CEDA5575}" presName="rootConnector" presStyleLbl="node2" presStyleIdx="0" presStyleCnt="0"/>
      <dgm:spPr/>
      <dgm:t>
        <a:bodyPr/>
        <a:lstStyle/>
        <a:p>
          <a:endParaRPr lang="en-US"/>
        </a:p>
      </dgm:t>
    </dgm:pt>
    <dgm:pt modelId="{CEB63F45-AABE-4A9B-B881-078925AA9509}" type="pres">
      <dgm:prSet presAssocID="{5DFB0CC0-24D3-45A5-A583-57E0CEDA5575}" presName="hierChild4" presStyleCnt="0"/>
      <dgm:spPr/>
    </dgm:pt>
    <dgm:pt modelId="{91FA80DE-11C3-4127-81E9-FAD2FD08BAAE}" type="pres">
      <dgm:prSet presAssocID="{5DFB0CC0-24D3-45A5-A583-57E0CEDA5575}" presName="hierChild5" presStyleCnt="0"/>
      <dgm:spPr/>
    </dgm:pt>
    <dgm:pt modelId="{5F84727A-01A2-4C46-81C6-BE173C2AF479}" type="pres">
      <dgm:prSet presAssocID="{848190A5-6DA1-4FCA-9E23-B7D05CF7592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CC1554-2EB1-4650-B308-8FD45F29F5D6}" type="pres">
      <dgm:prSet presAssocID="{3606725F-E531-4755-85C0-F95CD573E727}" presName="hierRoot2" presStyleCnt="0">
        <dgm:presLayoutVars>
          <dgm:hierBranch val="init"/>
        </dgm:presLayoutVars>
      </dgm:prSet>
      <dgm:spPr/>
    </dgm:pt>
    <dgm:pt modelId="{8B4D7AE7-210A-4794-8077-205A8F129BE1}" type="pres">
      <dgm:prSet presAssocID="{3606725F-E531-4755-85C0-F95CD573E727}" presName="rootComposite" presStyleCnt="0"/>
      <dgm:spPr/>
    </dgm:pt>
    <dgm:pt modelId="{6282CCB0-0637-4D11-9CE3-18D44F0BAA16}" type="pres">
      <dgm:prSet presAssocID="{3606725F-E531-4755-85C0-F95CD573E72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0DA0D62-9E89-435A-9AB9-DE668CB5C13F}" type="pres">
      <dgm:prSet presAssocID="{3606725F-E531-4755-85C0-F95CD573E72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A67E81-8504-4393-87D6-5FF08812E9A6}" type="pres">
      <dgm:prSet presAssocID="{3606725F-E531-4755-85C0-F95CD573E727}" presName="rootConnector" presStyleLbl="node2" presStyleIdx="0" presStyleCnt="0"/>
      <dgm:spPr/>
      <dgm:t>
        <a:bodyPr/>
        <a:lstStyle/>
        <a:p>
          <a:endParaRPr lang="en-US"/>
        </a:p>
      </dgm:t>
    </dgm:pt>
    <dgm:pt modelId="{ED68455C-3025-4951-A177-7635EC16B4C6}" type="pres">
      <dgm:prSet presAssocID="{3606725F-E531-4755-85C0-F95CD573E727}" presName="hierChild4" presStyleCnt="0"/>
      <dgm:spPr/>
    </dgm:pt>
    <dgm:pt modelId="{EC8AF32A-7320-4BA2-BF27-0213BC11D0AC}" type="pres">
      <dgm:prSet presAssocID="{3606725F-E531-4755-85C0-F95CD573E727}" presName="hierChild5" presStyleCnt="0"/>
      <dgm:spPr/>
    </dgm:pt>
    <dgm:pt modelId="{74F9C0CE-5674-4587-990F-00843CF0C054}" type="pres">
      <dgm:prSet presAssocID="{6A02A01F-D1AC-4454-8B94-F962C27ED28B}" presName="hierChild3" presStyleCnt="0"/>
      <dgm:spPr/>
    </dgm:pt>
  </dgm:ptLst>
  <dgm:cxnLst>
    <dgm:cxn modelId="{302F4091-0B0B-4ABA-9590-627744D70FB3}" type="presOf" srcId="{DDA00CDF-A94D-4153-ADAB-EC4A5BFB4DB2}" destId="{4A89B344-1BA3-4D65-B620-846F9A43A8C8}" srcOrd="0" destOrd="0" presId="urn:microsoft.com/office/officeart/2008/layout/NameandTitleOrganizationalChart"/>
    <dgm:cxn modelId="{3A937835-A5C9-4C21-9A00-2AA5A8A098E1}" type="presOf" srcId="{CE0AB134-AD04-43AB-A74E-9950011C0B8F}" destId="{F0AFF842-49DC-40E0-9057-EB13BBEB760B}" srcOrd="0" destOrd="0" presId="urn:microsoft.com/office/officeart/2008/layout/NameandTitleOrganizationalChart"/>
    <dgm:cxn modelId="{679FF9A7-1557-4A0C-894A-89CF60C7D509}" type="presOf" srcId="{6A02A01F-D1AC-4454-8B94-F962C27ED28B}" destId="{41F0FAF1-9155-4519-A62C-924718B2CC59}" srcOrd="1" destOrd="0" presId="urn:microsoft.com/office/officeart/2008/layout/NameandTitleOrganizationalChart"/>
    <dgm:cxn modelId="{4EC7450B-BC4E-4B61-A8D9-33DE82520791}" srcId="{6A02A01F-D1AC-4454-8B94-F962C27ED28B}" destId="{5DFB0CC0-24D3-45A5-A583-57E0CEDA5575}" srcOrd="1" destOrd="0" parTransId="{8899D6EF-B9CF-44DD-82B2-03982DA07F13}" sibTransId="{CDA2EB6C-21E6-4D59-BFF0-863E759D0688}"/>
    <dgm:cxn modelId="{B27E5F3B-8052-4D06-925D-759AF166824E}" type="presOf" srcId="{3606725F-E531-4755-85C0-F95CD573E727}" destId="{CDA67E81-8504-4393-87D6-5FF08812E9A6}" srcOrd="1" destOrd="0" presId="urn:microsoft.com/office/officeart/2008/layout/NameandTitleOrganizationalChart"/>
    <dgm:cxn modelId="{766CB94E-94D0-45C8-8EDE-8E8A6D1AD7F7}" type="presOf" srcId="{5DFB0CC0-24D3-45A5-A583-57E0CEDA5575}" destId="{16F4B015-011B-48C6-B560-15BF1E654052}" srcOrd="0" destOrd="0" presId="urn:microsoft.com/office/officeart/2008/layout/NameandTitleOrganizationalChart"/>
    <dgm:cxn modelId="{DBDAA5DC-E3FC-4E76-96B7-F6146ED45906}" type="presOf" srcId="{848190A5-6DA1-4FCA-9E23-B7D05CF7592A}" destId="{5F84727A-01A2-4C46-81C6-BE173C2AF479}" srcOrd="0" destOrd="0" presId="urn:microsoft.com/office/officeart/2008/layout/NameandTitleOrganizationalChart"/>
    <dgm:cxn modelId="{E24B1B48-B065-488C-9106-5F62718AD1FD}" type="presOf" srcId="{24C77F91-199F-44C9-9C25-70B10DFCEBBC}" destId="{C0DA0D62-9E89-435A-9AB9-DE668CB5C13F}" srcOrd="0" destOrd="0" presId="urn:microsoft.com/office/officeart/2008/layout/NameandTitleOrganizationalChart"/>
    <dgm:cxn modelId="{D04F599A-9C16-4409-A543-9A846FDB3A4B}" type="presOf" srcId="{8899D6EF-B9CF-44DD-82B2-03982DA07F13}" destId="{B99E2E50-B361-4154-8D67-CFDC78B4843A}" srcOrd="0" destOrd="0" presId="urn:microsoft.com/office/officeart/2008/layout/NameandTitleOrganizationalChart"/>
    <dgm:cxn modelId="{74EADCF7-CFEC-4B01-9FBB-00DB1E1E9A66}" type="presOf" srcId="{9FA4B00F-92AC-456D-B7D4-5FD4D92BF69F}" destId="{BDF2D087-55E6-43FE-998E-6C8BEB4D3717}" srcOrd="1" destOrd="0" presId="urn:microsoft.com/office/officeart/2008/layout/NameandTitleOrganizationalChart"/>
    <dgm:cxn modelId="{E12D3147-89C6-445D-A3D4-4DF7D0B7B999}" srcId="{6A02A01F-D1AC-4454-8B94-F962C27ED28B}" destId="{3606725F-E531-4755-85C0-F95CD573E727}" srcOrd="2" destOrd="0" parTransId="{848190A5-6DA1-4FCA-9E23-B7D05CF7592A}" sibTransId="{24C77F91-199F-44C9-9C25-70B10DFCEBBC}"/>
    <dgm:cxn modelId="{59DE6742-918E-4C3D-9C4C-1FEE487D43FF}" type="presOf" srcId="{9FA4B00F-92AC-456D-B7D4-5FD4D92BF69F}" destId="{3F1A62EF-1081-4845-BE5D-D4DB8FB9490D}" srcOrd="0" destOrd="0" presId="urn:microsoft.com/office/officeart/2008/layout/NameandTitleOrganizationalChart"/>
    <dgm:cxn modelId="{874EC2A5-0CF2-4F0C-AFEC-D58068EB069E}" srcId="{CE0AB134-AD04-43AB-A74E-9950011C0B8F}" destId="{6A02A01F-D1AC-4454-8B94-F962C27ED28B}" srcOrd="0" destOrd="0" parTransId="{0A29CA76-16F5-4616-8030-3F07F535C1BC}" sibTransId="{50795D8D-A203-4068-8828-D158436AB89B}"/>
    <dgm:cxn modelId="{495EFC60-6C1A-4B2A-AA38-F2B6A65FF8AE}" type="presOf" srcId="{6A02A01F-D1AC-4454-8B94-F962C27ED28B}" destId="{9F36E157-DE08-412E-B1C2-B16664B98AC2}" srcOrd="0" destOrd="0" presId="urn:microsoft.com/office/officeart/2008/layout/NameandTitleOrganizationalChart"/>
    <dgm:cxn modelId="{7B016ACC-89C7-4B82-AF04-6EA33C8D8357}" type="presOf" srcId="{5DFB0CC0-24D3-45A5-A583-57E0CEDA5575}" destId="{55B65D94-BE29-4272-A918-E1710E15AA2D}" srcOrd="1" destOrd="0" presId="urn:microsoft.com/office/officeart/2008/layout/NameandTitleOrganizationalChart"/>
    <dgm:cxn modelId="{90E5E14A-A248-4676-8150-D9BF02235520}" type="presOf" srcId="{3606725F-E531-4755-85C0-F95CD573E727}" destId="{6282CCB0-0637-4D11-9CE3-18D44F0BAA16}" srcOrd="0" destOrd="0" presId="urn:microsoft.com/office/officeart/2008/layout/NameandTitleOrganizationalChart"/>
    <dgm:cxn modelId="{8BA1C8E7-7016-40E8-A0F2-777F869E3999}" type="presOf" srcId="{3069805B-15F4-4700-B072-CADF326F5FAC}" destId="{8BF48AAF-02BF-4038-B222-2FF284390DDC}" srcOrd="0" destOrd="0" presId="urn:microsoft.com/office/officeart/2008/layout/NameandTitleOrganizationalChart"/>
    <dgm:cxn modelId="{CBDDFA9A-8B2D-4795-9A33-A640874F1168}" type="presOf" srcId="{CDA2EB6C-21E6-4D59-BFF0-863E759D0688}" destId="{87F62CCC-8336-4E15-A288-FDCCB8243D34}" srcOrd="0" destOrd="0" presId="urn:microsoft.com/office/officeart/2008/layout/NameandTitleOrganizationalChart"/>
    <dgm:cxn modelId="{F33AB24C-7786-4161-9E8C-BCA7996EA34E}" type="presOf" srcId="{50795D8D-A203-4068-8828-D158436AB89B}" destId="{1036A0F0-FB77-41CC-B155-F8746F866C6A}" srcOrd="0" destOrd="0" presId="urn:microsoft.com/office/officeart/2008/layout/NameandTitleOrganizationalChart"/>
    <dgm:cxn modelId="{6CD728EC-156A-4F71-850A-CF03CBC9A713}" srcId="{6A02A01F-D1AC-4454-8B94-F962C27ED28B}" destId="{9FA4B00F-92AC-456D-B7D4-5FD4D92BF69F}" srcOrd="0" destOrd="0" parTransId="{DDA00CDF-A94D-4153-ADAB-EC4A5BFB4DB2}" sibTransId="{3069805B-15F4-4700-B072-CADF326F5FAC}"/>
    <dgm:cxn modelId="{6DFFE26D-91A9-40EF-AD76-5046D6D21A87}" type="presParOf" srcId="{F0AFF842-49DC-40E0-9057-EB13BBEB760B}" destId="{BDCEFBE8-7D11-419C-ABAC-BBC6618BA5BC}" srcOrd="0" destOrd="0" presId="urn:microsoft.com/office/officeart/2008/layout/NameandTitleOrganizationalChart"/>
    <dgm:cxn modelId="{CD443740-FC60-4EFF-866F-6071E873EFFC}" type="presParOf" srcId="{BDCEFBE8-7D11-419C-ABAC-BBC6618BA5BC}" destId="{6B017D1A-A4EE-4DCA-94AD-081733D5979B}" srcOrd="0" destOrd="0" presId="urn:microsoft.com/office/officeart/2008/layout/NameandTitleOrganizationalChart"/>
    <dgm:cxn modelId="{A82D9D71-6F89-4BAB-A47F-2AA63784BAED}" type="presParOf" srcId="{6B017D1A-A4EE-4DCA-94AD-081733D5979B}" destId="{9F36E157-DE08-412E-B1C2-B16664B98AC2}" srcOrd="0" destOrd="0" presId="urn:microsoft.com/office/officeart/2008/layout/NameandTitleOrganizationalChart"/>
    <dgm:cxn modelId="{A401444A-6E22-4343-B144-DE81BDB5005F}" type="presParOf" srcId="{6B017D1A-A4EE-4DCA-94AD-081733D5979B}" destId="{1036A0F0-FB77-41CC-B155-F8746F866C6A}" srcOrd="1" destOrd="0" presId="urn:microsoft.com/office/officeart/2008/layout/NameandTitleOrganizationalChart"/>
    <dgm:cxn modelId="{8BBFA529-5807-4D51-B461-F0037920679A}" type="presParOf" srcId="{6B017D1A-A4EE-4DCA-94AD-081733D5979B}" destId="{41F0FAF1-9155-4519-A62C-924718B2CC59}" srcOrd="2" destOrd="0" presId="urn:microsoft.com/office/officeart/2008/layout/NameandTitleOrganizationalChart"/>
    <dgm:cxn modelId="{3FBC0581-48F5-4E19-B55A-8A81DABD91C4}" type="presParOf" srcId="{BDCEFBE8-7D11-419C-ABAC-BBC6618BA5BC}" destId="{F093854B-B1FE-4466-986D-05345F2DFC12}" srcOrd="1" destOrd="0" presId="urn:microsoft.com/office/officeart/2008/layout/NameandTitleOrganizationalChart"/>
    <dgm:cxn modelId="{FD069924-89B5-4EF0-98C7-D76FD1EB4D7B}" type="presParOf" srcId="{F093854B-B1FE-4466-986D-05345F2DFC12}" destId="{4A89B344-1BA3-4D65-B620-846F9A43A8C8}" srcOrd="0" destOrd="0" presId="urn:microsoft.com/office/officeart/2008/layout/NameandTitleOrganizationalChart"/>
    <dgm:cxn modelId="{9A063AA2-5861-43AE-A572-AAE7F4FAB072}" type="presParOf" srcId="{F093854B-B1FE-4466-986D-05345F2DFC12}" destId="{B421DA76-BECF-4447-BED0-F96690BEDDAE}" srcOrd="1" destOrd="0" presId="urn:microsoft.com/office/officeart/2008/layout/NameandTitleOrganizationalChart"/>
    <dgm:cxn modelId="{BCCE35CF-5E63-495A-92DD-1DE3111DED69}" type="presParOf" srcId="{B421DA76-BECF-4447-BED0-F96690BEDDAE}" destId="{60815DDA-E3BD-44AC-AF00-FDDC08BFBC09}" srcOrd="0" destOrd="0" presId="urn:microsoft.com/office/officeart/2008/layout/NameandTitleOrganizationalChart"/>
    <dgm:cxn modelId="{03E24A18-E31B-4722-A02A-223F8306869A}" type="presParOf" srcId="{60815DDA-E3BD-44AC-AF00-FDDC08BFBC09}" destId="{3F1A62EF-1081-4845-BE5D-D4DB8FB9490D}" srcOrd="0" destOrd="0" presId="urn:microsoft.com/office/officeart/2008/layout/NameandTitleOrganizationalChart"/>
    <dgm:cxn modelId="{0052FA3A-CD83-4E58-B727-0717ECA3A422}" type="presParOf" srcId="{60815DDA-E3BD-44AC-AF00-FDDC08BFBC09}" destId="{8BF48AAF-02BF-4038-B222-2FF284390DDC}" srcOrd="1" destOrd="0" presId="urn:microsoft.com/office/officeart/2008/layout/NameandTitleOrganizationalChart"/>
    <dgm:cxn modelId="{02A66E1A-D63E-4CCA-BAF6-5E641A652B63}" type="presParOf" srcId="{60815DDA-E3BD-44AC-AF00-FDDC08BFBC09}" destId="{BDF2D087-55E6-43FE-998E-6C8BEB4D3717}" srcOrd="2" destOrd="0" presId="urn:microsoft.com/office/officeart/2008/layout/NameandTitleOrganizationalChart"/>
    <dgm:cxn modelId="{A1F8556F-06D2-4C16-83B3-D1C6376EBC64}" type="presParOf" srcId="{B421DA76-BECF-4447-BED0-F96690BEDDAE}" destId="{74E15211-8022-4C2E-A652-49D453B970D8}" srcOrd="1" destOrd="0" presId="urn:microsoft.com/office/officeart/2008/layout/NameandTitleOrganizationalChart"/>
    <dgm:cxn modelId="{38DE246E-CA52-4919-A684-3492E7D6A40E}" type="presParOf" srcId="{B421DA76-BECF-4447-BED0-F96690BEDDAE}" destId="{B1CCE8EF-1406-447E-A8B4-35A0C39AA27B}" srcOrd="2" destOrd="0" presId="urn:microsoft.com/office/officeart/2008/layout/NameandTitleOrganizationalChart"/>
    <dgm:cxn modelId="{9D6EC44F-7D9D-4981-9732-325633065280}" type="presParOf" srcId="{F093854B-B1FE-4466-986D-05345F2DFC12}" destId="{B99E2E50-B361-4154-8D67-CFDC78B4843A}" srcOrd="2" destOrd="0" presId="urn:microsoft.com/office/officeart/2008/layout/NameandTitleOrganizationalChart"/>
    <dgm:cxn modelId="{644AA0F8-61FF-419E-8B26-641BC4FCF99A}" type="presParOf" srcId="{F093854B-B1FE-4466-986D-05345F2DFC12}" destId="{3F2F9EF7-7A26-44D5-8B37-9E32226161D6}" srcOrd="3" destOrd="0" presId="urn:microsoft.com/office/officeart/2008/layout/NameandTitleOrganizationalChart"/>
    <dgm:cxn modelId="{2CEBD4E5-C39F-4C69-878D-5F8890910DBC}" type="presParOf" srcId="{3F2F9EF7-7A26-44D5-8B37-9E32226161D6}" destId="{54615ABD-E993-46AB-AC0D-A44F00D627F6}" srcOrd="0" destOrd="0" presId="urn:microsoft.com/office/officeart/2008/layout/NameandTitleOrganizationalChart"/>
    <dgm:cxn modelId="{39518117-D4FE-4967-A520-A20167509DAA}" type="presParOf" srcId="{54615ABD-E993-46AB-AC0D-A44F00D627F6}" destId="{16F4B015-011B-48C6-B560-15BF1E654052}" srcOrd="0" destOrd="0" presId="urn:microsoft.com/office/officeart/2008/layout/NameandTitleOrganizationalChart"/>
    <dgm:cxn modelId="{7255B8CB-EAEF-4A6A-9173-0EEBE6187C07}" type="presParOf" srcId="{54615ABD-E993-46AB-AC0D-A44F00D627F6}" destId="{87F62CCC-8336-4E15-A288-FDCCB8243D34}" srcOrd="1" destOrd="0" presId="urn:microsoft.com/office/officeart/2008/layout/NameandTitleOrganizationalChart"/>
    <dgm:cxn modelId="{DD5D566F-2186-4F5E-ACDA-8D9625689C38}" type="presParOf" srcId="{54615ABD-E993-46AB-AC0D-A44F00D627F6}" destId="{55B65D94-BE29-4272-A918-E1710E15AA2D}" srcOrd="2" destOrd="0" presId="urn:microsoft.com/office/officeart/2008/layout/NameandTitleOrganizationalChart"/>
    <dgm:cxn modelId="{4EAC27AC-7691-4A18-B5A4-2C56637905AF}" type="presParOf" srcId="{3F2F9EF7-7A26-44D5-8B37-9E32226161D6}" destId="{CEB63F45-AABE-4A9B-B881-078925AA9509}" srcOrd="1" destOrd="0" presId="urn:microsoft.com/office/officeart/2008/layout/NameandTitleOrganizationalChart"/>
    <dgm:cxn modelId="{603036BC-E18A-4464-B11B-BBDFED65C7C8}" type="presParOf" srcId="{3F2F9EF7-7A26-44D5-8B37-9E32226161D6}" destId="{91FA80DE-11C3-4127-81E9-FAD2FD08BAAE}" srcOrd="2" destOrd="0" presId="urn:microsoft.com/office/officeart/2008/layout/NameandTitleOrganizationalChart"/>
    <dgm:cxn modelId="{BAB140DE-2695-4250-B850-6DD0904D520C}" type="presParOf" srcId="{F093854B-B1FE-4466-986D-05345F2DFC12}" destId="{5F84727A-01A2-4C46-81C6-BE173C2AF479}" srcOrd="4" destOrd="0" presId="urn:microsoft.com/office/officeart/2008/layout/NameandTitleOrganizationalChart"/>
    <dgm:cxn modelId="{539916F1-7ACF-43C7-A975-6AA83B9DCAE2}" type="presParOf" srcId="{F093854B-B1FE-4466-986D-05345F2DFC12}" destId="{9ACC1554-2EB1-4650-B308-8FD45F29F5D6}" srcOrd="5" destOrd="0" presId="urn:microsoft.com/office/officeart/2008/layout/NameandTitleOrganizationalChart"/>
    <dgm:cxn modelId="{0085EA6B-1E22-4550-AD2C-2B42ACCA4016}" type="presParOf" srcId="{9ACC1554-2EB1-4650-B308-8FD45F29F5D6}" destId="{8B4D7AE7-210A-4794-8077-205A8F129BE1}" srcOrd="0" destOrd="0" presId="urn:microsoft.com/office/officeart/2008/layout/NameandTitleOrganizationalChart"/>
    <dgm:cxn modelId="{CB6F8633-CA65-479B-8780-7000354691DD}" type="presParOf" srcId="{8B4D7AE7-210A-4794-8077-205A8F129BE1}" destId="{6282CCB0-0637-4D11-9CE3-18D44F0BAA16}" srcOrd="0" destOrd="0" presId="urn:microsoft.com/office/officeart/2008/layout/NameandTitleOrganizationalChart"/>
    <dgm:cxn modelId="{DD2E1C72-FC74-4101-B342-75E2D738DB45}" type="presParOf" srcId="{8B4D7AE7-210A-4794-8077-205A8F129BE1}" destId="{C0DA0D62-9E89-435A-9AB9-DE668CB5C13F}" srcOrd="1" destOrd="0" presId="urn:microsoft.com/office/officeart/2008/layout/NameandTitleOrganizationalChart"/>
    <dgm:cxn modelId="{2526C213-B8F9-4DC1-9F80-342365ACBA2E}" type="presParOf" srcId="{8B4D7AE7-210A-4794-8077-205A8F129BE1}" destId="{CDA67E81-8504-4393-87D6-5FF08812E9A6}" srcOrd="2" destOrd="0" presId="urn:microsoft.com/office/officeart/2008/layout/NameandTitleOrganizationalChart"/>
    <dgm:cxn modelId="{3EF618EC-3161-4098-9C64-63CF22B7FB71}" type="presParOf" srcId="{9ACC1554-2EB1-4650-B308-8FD45F29F5D6}" destId="{ED68455C-3025-4951-A177-7635EC16B4C6}" srcOrd="1" destOrd="0" presId="urn:microsoft.com/office/officeart/2008/layout/NameandTitleOrganizationalChart"/>
    <dgm:cxn modelId="{A2921469-BC35-4CF0-846F-08FE69D44F62}" type="presParOf" srcId="{9ACC1554-2EB1-4650-B308-8FD45F29F5D6}" destId="{EC8AF32A-7320-4BA2-BF27-0213BC11D0AC}" srcOrd="2" destOrd="0" presId="urn:microsoft.com/office/officeart/2008/layout/NameandTitleOrganizationalChart"/>
    <dgm:cxn modelId="{8AC5C284-76AB-4313-9F10-9816FDAE93CF}" type="presParOf" srcId="{BDCEFBE8-7D11-419C-ABAC-BBC6618BA5BC}" destId="{74F9C0CE-5674-4587-990F-00843CF0C05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727A-01A2-4C46-81C6-BE173C2AF479}">
      <dsp:nvSpPr>
        <dsp:cNvPr id="0" name=""/>
        <dsp:cNvSpPr/>
      </dsp:nvSpPr>
      <dsp:spPr>
        <a:xfrm>
          <a:off x="3104983" y="1580099"/>
          <a:ext cx="2216427" cy="49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24"/>
              </a:lnTo>
              <a:lnTo>
                <a:pt x="2216427" y="294624"/>
              </a:lnTo>
              <a:lnTo>
                <a:pt x="2216427" y="4942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E2E50-B361-4154-8D67-CFDC78B4843A}">
      <dsp:nvSpPr>
        <dsp:cNvPr id="0" name=""/>
        <dsp:cNvSpPr/>
      </dsp:nvSpPr>
      <dsp:spPr>
        <a:xfrm>
          <a:off x="3059263" y="1580099"/>
          <a:ext cx="91440" cy="494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2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9B344-1BA3-4D65-B620-846F9A43A8C8}">
      <dsp:nvSpPr>
        <dsp:cNvPr id="0" name=""/>
        <dsp:cNvSpPr/>
      </dsp:nvSpPr>
      <dsp:spPr>
        <a:xfrm>
          <a:off x="888556" y="1580099"/>
          <a:ext cx="2216427" cy="494208"/>
        </a:xfrm>
        <a:custGeom>
          <a:avLst/>
          <a:gdLst/>
          <a:ahLst/>
          <a:cxnLst/>
          <a:rect l="0" t="0" r="0" b="0"/>
          <a:pathLst>
            <a:path>
              <a:moveTo>
                <a:pt x="2216427" y="0"/>
              </a:moveTo>
              <a:lnTo>
                <a:pt x="2216427" y="294624"/>
              </a:lnTo>
              <a:lnTo>
                <a:pt x="0" y="294624"/>
              </a:lnTo>
              <a:lnTo>
                <a:pt x="0" y="4942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6E157-DE08-412E-B1C2-B16664B98AC2}">
      <dsp:nvSpPr>
        <dsp:cNvPr id="0" name=""/>
        <dsp:cNvSpPr/>
      </dsp:nvSpPr>
      <dsp:spPr>
        <a:xfrm>
          <a:off x="2278956" y="724739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20701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Master</a:t>
          </a:r>
          <a:endParaRPr lang="en-US" sz="4200" kern="1200" dirty="0"/>
        </a:p>
      </dsp:txBody>
      <dsp:txXfrm>
        <a:off x="2278956" y="724739"/>
        <a:ext cx="1652054" cy="855360"/>
      </dsp:txXfrm>
    </dsp:sp>
    <dsp:sp modelId="{1036A0F0-FB77-41CC-B155-F8746F866C6A}">
      <dsp:nvSpPr>
        <dsp:cNvPr id="0" name=""/>
        <dsp:cNvSpPr/>
      </dsp:nvSpPr>
      <dsp:spPr>
        <a:xfrm>
          <a:off x="2609367" y="1390019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CLIENT</a:t>
          </a:r>
          <a:endParaRPr lang="en-US" sz="1800" kern="1200" dirty="0"/>
        </a:p>
      </dsp:txBody>
      <dsp:txXfrm>
        <a:off x="2609367" y="1390019"/>
        <a:ext cx="1486848" cy="285120"/>
      </dsp:txXfrm>
    </dsp:sp>
    <dsp:sp modelId="{3F1A62EF-1081-4845-BE5D-D4DB8FB9490D}">
      <dsp:nvSpPr>
        <dsp:cNvPr id="0" name=""/>
        <dsp:cNvSpPr/>
      </dsp:nvSpPr>
      <dsp:spPr>
        <a:xfrm>
          <a:off x="62529" y="2074308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20701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Worker</a:t>
          </a:r>
          <a:endParaRPr lang="en-US" sz="4200" kern="1200" dirty="0"/>
        </a:p>
      </dsp:txBody>
      <dsp:txXfrm>
        <a:off x="62529" y="2074308"/>
        <a:ext cx="1652054" cy="855360"/>
      </dsp:txXfrm>
    </dsp:sp>
    <dsp:sp modelId="{8BF48AAF-02BF-4038-B222-2FF284390DDC}">
      <dsp:nvSpPr>
        <dsp:cNvPr id="0" name=""/>
        <dsp:cNvSpPr/>
      </dsp:nvSpPr>
      <dsp:spPr>
        <a:xfrm>
          <a:off x="392940" y="2739588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CLIENT</a:t>
          </a:r>
          <a:endParaRPr lang="en-US" sz="1800" kern="1200" dirty="0"/>
        </a:p>
      </dsp:txBody>
      <dsp:txXfrm>
        <a:off x="392940" y="2739588"/>
        <a:ext cx="1486848" cy="285120"/>
      </dsp:txXfrm>
    </dsp:sp>
    <dsp:sp modelId="{16F4B015-011B-48C6-B560-15BF1E654052}">
      <dsp:nvSpPr>
        <dsp:cNvPr id="0" name=""/>
        <dsp:cNvSpPr/>
      </dsp:nvSpPr>
      <dsp:spPr>
        <a:xfrm>
          <a:off x="2278956" y="2074308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20701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Worker</a:t>
          </a:r>
          <a:endParaRPr lang="en-US" sz="4200" kern="1200" dirty="0"/>
        </a:p>
      </dsp:txBody>
      <dsp:txXfrm>
        <a:off x="2278956" y="2074308"/>
        <a:ext cx="1652054" cy="855360"/>
      </dsp:txXfrm>
    </dsp:sp>
    <dsp:sp modelId="{87F62CCC-8336-4E15-A288-FDCCB8243D34}">
      <dsp:nvSpPr>
        <dsp:cNvPr id="0" name=""/>
        <dsp:cNvSpPr/>
      </dsp:nvSpPr>
      <dsp:spPr>
        <a:xfrm>
          <a:off x="2609367" y="2739588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</a:t>
          </a:r>
          <a:r>
            <a:rPr lang="en-US" sz="1800" kern="1200" dirty="0" err="1" smtClean="0"/>
            <a:t>ClIENT</a:t>
          </a:r>
          <a:endParaRPr lang="en-US" sz="1800" kern="1200" dirty="0"/>
        </a:p>
      </dsp:txBody>
      <dsp:txXfrm>
        <a:off x="2609367" y="2739588"/>
        <a:ext cx="1486848" cy="285120"/>
      </dsp:txXfrm>
    </dsp:sp>
    <dsp:sp modelId="{6282CCB0-0637-4D11-9CE3-18D44F0BAA16}">
      <dsp:nvSpPr>
        <dsp:cNvPr id="0" name=""/>
        <dsp:cNvSpPr/>
      </dsp:nvSpPr>
      <dsp:spPr>
        <a:xfrm>
          <a:off x="4495384" y="2074308"/>
          <a:ext cx="1652054" cy="855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20701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Worker</a:t>
          </a:r>
          <a:endParaRPr lang="en-US" sz="4200" kern="1200" dirty="0"/>
        </a:p>
      </dsp:txBody>
      <dsp:txXfrm>
        <a:off x="4495384" y="2074308"/>
        <a:ext cx="1652054" cy="855360"/>
      </dsp:txXfrm>
    </dsp:sp>
    <dsp:sp modelId="{C0DA0D62-9E89-435A-9AB9-DE668CB5C13F}">
      <dsp:nvSpPr>
        <dsp:cNvPr id="0" name=""/>
        <dsp:cNvSpPr/>
      </dsp:nvSpPr>
      <dsp:spPr>
        <a:xfrm>
          <a:off x="4825795" y="2739588"/>
          <a:ext cx="1486848" cy="28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ZK CLIENT</a:t>
          </a:r>
          <a:endParaRPr lang="en-US" sz="1800" kern="1200" dirty="0"/>
        </a:p>
      </dsp:txBody>
      <dsp:txXfrm>
        <a:off x="4825795" y="2739588"/>
        <a:ext cx="1486848" cy="28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75F07-F7B7-43E8-BA7F-597C6046707A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75DC-BCEC-4A45-903B-B2537E2DA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5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775DC-BCEC-4A45-903B-B2537E2DACB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2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7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4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9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31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7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1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B4B37-F2FA-4FBB-83EC-3585CE04046B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76DFFE-5428-44B0-96D0-D92EEE18EE2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releases.html#download" TargetMode="External"/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Apache Zookeeper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Chenhan</a:t>
            </a:r>
            <a:r>
              <a:rPr lang="en-GB" dirty="0" smtClean="0"/>
              <a:t> Chung</a:t>
            </a:r>
          </a:p>
          <a:p>
            <a:r>
              <a:rPr lang="en-GB" dirty="0" smtClean="0"/>
              <a:t>Ayushmat Bhardwaj Soni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Architecture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34440"/>
              </p:ext>
            </p:extLst>
          </p:nvPr>
        </p:nvGraphicFramePr>
        <p:xfrm>
          <a:off x="1103313" y="2052639"/>
          <a:ext cx="6375173" cy="374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8690121" y="1903660"/>
            <a:ext cx="1164772" cy="524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690121" y="2550559"/>
            <a:ext cx="1164772" cy="524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697686" y="3182800"/>
            <a:ext cx="1164772" cy="524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697686" y="3827105"/>
            <a:ext cx="1164772" cy="524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697686" y="4455367"/>
            <a:ext cx="1164772" cy="524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697686" y="5083629"/>
            <a:ext cx="1164772" cy="524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469571" y="5756368"/>
            <a:ext cx="6477000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Clients have a list ZK servers to connect to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10081832" y="3369321"/>
            <a:ext cx="1999651" cy="67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Zookeeper</a:t>
            </a:r>
          </a:p>
          <a:p>
            <a:pPr algn="ctr"/>
            <a:r>
              <a:rPr lang="en-GB" dirty="0" smtClean="0"/>
              <a:t>Ensemble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4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627" y="249280"/>
            <a:ext cx="10058400" cy="1450757"/>
          </a:xfrm>
        </p:spPr>
        <p:txBody>
          <a:bodyPr/>
          <a:lstStyle/>
          <a:p>
            <a:r>
              <a:rPr lang="en-GB" dirty="0" smtClean="0"/>
              <a:t>Zookeeper Quorums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907334" y="2088738"/>
            <a:ext cx="2043972" cy="3826870"/>
          </a:xfrm>
          <a:prstGeom prst="rect">
            <a:avLst/>
          </a:prstGeom>
          <a:noFill/>
          <a:ln w="193675">
            <a:solidFill>
              <a:schemeClr val="accent1">
                <a:shade val="50000"/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349762" y="2429261"/>
            <a:ext cx="1164772" cy="577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357327" y="3061502"/>
            <a:ext cx="1164772" cy="577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357327" y="3705807"/>
            <a:ext cx="1164772" cy="577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57327" y="4334069"/>
            <a:ext cx="1164772" cy="577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357327" y="4962331"/>
            <a:ext cx="1164772" cy="577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ZK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4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18" y="1846263"/>
            <a:ext cx="7449490" cy="4022725"/>
          </a:xfrm>
        </p:spPr>
      </p:pic>
    </p:spTree>
    <p:extLst>
      <p:ext uri="{BB962C8B-B14F-4D97-AF65-F5344CB8AC3E}">
        <p14:creationId xmlns:p14="http://schemas.microsoft.com/office/powerpoint/2010/main" val="3310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steps are used to install Zookeeper on Windows Machine:</a:t>
            </a:r>
          </a:p>
          <a:p>
            <a:pPr lvl="1"/>
            <a:r>
              <a:rPr lang="en-GB" dirty="0"/>
              <a:t>Download and </a:t>
            </a:r>
            <a:r>
              <a:rPr lang="en-GB" dirty="0" smtClean="0"/>
              <a:t>Extract </a:t>
            </a:r>
            <a:r>
              <a:rPr lang="en-GB" dirty="0"/>
              <a:t>Apache Zookeeper using </a:t>
            </a:r>
            <a:r>
              <a:rPr lang="en-GB" u="sng" dirty="0" smtClean="0">
                <a:hlinkClick r:id="rId2"/>
              </a:rPr>
              <a:t>7-Zip</a:t>
            </a:r>
            <a:endParaRPr lang="en-GB" u="sng" dirty="0" smtClean="0"/>
          </a:p>
          <a:p>
            <a:pPr lvl="1"/>
            <a:r>
              <a:rPr lang="en-GB" dirty="0"/>
              <a:t>Download: </a:t>
            </a:r>
            <a:r>
              <a:rPr lang="en-GB" u="sng" dirty="0">
                <a:hlinkClick r:id="rId3"/>
              </a:rPr>
              <a:t>http://</a:t>
            </a:r>
            <a:r>
              <a:rPr lang="en-GB" u="sng" dirty="0" smtClean="0">
                <a:hlinkClick r:id="rId3"/>
              </a:rPr>
              <a:t>zookeeper.apache.org/releases.html#download</a:t>
            </a:r>
            <a:endParaRPr lang="en-GB" u="sng" dirty="0" smtClean="0"/>
          </a:p>
          <a:p>
            <a:pPr lvl="1"/>
            <a:r>
              <a:rPr lang="en-GB" dirty="0"/>
              <a:t>JRE is required to run Apache Zookeeper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following steps require the following system requirements:</a:t>
            </a:r>
          </a:p>
          <a:p>
            <a:pPr lvl="4"/>
            <a:r>
              <a:rPr lang="en-GB" dirty="0" smtClean="0"/>
              <a:t>Windows 64-bit</a:t>
            </a:r>
          </a:p>
          <a:p>
            <a:pPr lvl="4"/>
            <a:r>
              <a:rPr lang="en-GB" dirty="0" smtClean="0"/>
              <a:t>Apache </a:t>
            </a:r>
            <a:r>
              <a:rPr lang="en-GB" smtClean="0"/>
              <a:t>Zookeeper </a:t>
            </a:r>
            <a:r>
              <a:rPr lang="en-GB" smtClean="0"/>
              <a:t>3.7.x </a:t>
            </a:r>
            <a:r>
              <a:rPr lang="en-GB" dirty="0" smtClean="0"/>
              <a:t>(Latest </a:t>
            </a:r>
            <a:r>
              <a:rPr lang="en-GB" smtClean="0"/>
              <a:t>Stable build)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5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Instructions:</a:t>
            </a:r>
          </a:p>
          <a:p>
            <a:pPr lvl="1"/>
            <a:r>
              <a:rPr lang="en-GB" dirty="0"/>
              <a:t>Copy and Rename “</a:t>
            </a:r>
            <a:r>
              <a:rPr lang="en-GB" dirty="0" err="1"/>
              <a:t>zoo_sample.cfg</a:t>
            </a:r>
            <a:r>
              <a:rPr lang="en-GB" dirty="0"/>
              <a:t>” to “</a:t>
            </a:r>
            <a:r>
              <a:rPr lang="en-GB" dirty="0" err="1"/>
              <a:t>zoo.cfg</a:t>
            </a:r>
            <a:r>
              <a:rPr lang="en-GB" dirty="0"/>
              <a:t>” in C</a:t>
            </a:r>
            <a:r>
              <a:rPr lang="en-GB" dirty="0" smtClean="0"/>
              <a:t>:\Users\ayushmat\zookeeper\conf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03" y="3260633"/>
            <a:ext cx="735393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Instructions:</a:t>
            </a:r>
          </a:p>
          <a:p>
            <a:pPr lvl="1"/>
            <a:r>
              <a:rPr lang="en-GB" dirty="0" smtClean="0"/>
              <a:t>Create </a:t>
            </a:r>
            <a:r>
              <a:rPr lang="en-GB" dirty="0"/>
              <a:t>data directory in zookeeper folder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53" y="3008370"/>
            <a:ext cx="6721422" cy="29872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77078" y="3857414"/>
            <a:ext cx="1408922" cy="1330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Instructions:</a:t>
            </a:r>
          </a:p>
          <a:p>
            <a:pPr lvl="1"/>
            <a:r>
              <a:rPr lang="en-GB" dirty="0" smtClean="0"/>
              <a:t>Find </a:t>
            </a:r>
            <a:r>
              <a:rPr lang="en-GB" dirty="0"/>
              <a:t>&amp; edit </a:t>
            </a:r>
            <a:r>
              <a:rPr lang="en-GB" dirty="0" err="1" smtClean="0"/>
              <a:t>dataDir</a:t>
            </a:r>
            <a:r>
              <a:rPr lang="en-GB" dirty="0" smtClean="0"/>
              <a:t> and add your newly created address in the </a:t>
            </a:r>
            <a:r>
              <a:rPr lang="en-GB" dirty="0" err="1" smtClean="0"/>
              <a:t>confg</a:t>
            </a:r>
            <a:r>
              <a:rPr lang="en-GB" dirty="0" smtClean="0"/>
              <a:t> file.</a:t>
            </a:r>
          </a:p>
          <a:p>
            <a:pPr lvl="1"/>
            <a:r>
              <a:rPr lang="en-GB" dirty="0"/>
              <a:t>Once the configuration file has been saved successfully, </a:t>
            </a:r>
            <a:r>
              <a:rPr lang="en-GB" dirty="0" smtClean="0"/>
              <a:t>go </a:t>
            </a:r>
            <a:r>
              <a:rPr lang="en-GB" dirty="0"/>
              <a:t>to the terminal again. You can now start the zookeeper server.</a:t>
            </a:r>
            <a:endParaRPr lang="en-GB" b="1" dirty="0" smtClean="0"/>
          </a:p>
          <a:p>
            <a:pPr marL="201168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12" y="2951215"/>
            <a:ext cx="4709568" cy="31016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21894" y="5029200"/>
            <a:ext cx="3209730" cy="438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 Installation and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r>
              <a:rPr lang="en-GB" dirty="0" smtClean="0"/>
              <a:t>:.</a:t>
            </a:r>
            <a:endParaRPr lang="en-GB" dirty="0" smtClean="0"/>
          </a:p>
          <a:p>
            <a:pPr lvl="1"/>
            <a:r>
              <a:rPr lang="en-GB" dirty="0"/>
              <a:t>Open command prompt and type </a:t>
            </a:r>
            <a:r>
              <a:rPr lang="en-GB" b="1" dirty="0" smtClean="0"/>
              <a:t>zkserver.sh </a:t>
            </a:r>
            <a:r>
              <a:rPr lang="en-GB" dirty="0" smtClean="0"/>
              <a:t>start, it will start the zookeeper.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06595"/>
            <a:ext cx="5612918" cy="2501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9" y="3079168"/>
            <a:ext cx="5257081" cy="16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Apache Zookeeper?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basically keeps track of information that must be synchronized across your cluster.</a:t>
            </a:r>
          </a:p>
          <a:p>
            <a:pPr lvl="3"/>
            <a:r>
              <a:rPr lang="en-GB" dirty="0"/>
              <a:t>Which node is the  master?</a:t>
            </a:r>
          </a:p>
          <a:p>
            <a:pPr lvl="3"/>
            <a:r>
              <a:rPr lang="en-GB" dirty="0"/>
              <a:t>Which tasks are assigned to which workers?</a:t>
            </a:r>
          </a:p>
          <a:p>
            <a:pPr lvl="3"/>
            <a:r>
              <a:rPr lang="en-GB" dirty="0"/>
              <a:t>Which workers are currently available</a:t>
            </a:r>
            <a:r>
              <a:rPr lang="en-GB" dirty="0" smtClean="0"/>
              <a:t>?</a:t>
            </a:r>
          </a:p>
          <a:p>
            <a:r>
              <a:rPr lang="en-GB" dirty="0" smtClean="0"/>
              <a:t>It is a tool that applications can use to recover from partial failures in your cluster.</a:t>
            </a:r>
          </a:p>
          <a:p>
            <a:r>
              <a:rPr lang="en-GB" dirty="0" smtClean="0"/>
              <a:t>It is an essential part of Hbase, Storm, Drill and many more.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53" y="4043355"/>
            <a:ext cx="3932377" cy="21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Failure Modes?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Failure can occur in any of the nodes in a system.</a:t>
            </a:r>
          </a:p>
          <a:p>
            <a:pPr lvl="1"/>
            <a:r>
              <a:rPr lang="en-GB" dirty="0" smtClean="0"/>
              <a:t>Master crashes: System needs to fall over to a backup</a:t>
            </a:r>
          </a:p>
          <a:p>
            <a:pPr lvl="1"/>
            <a:r>
              <a:rPr lang="en-GB" dirty="0" smtClean="0"/>
              <a:t>Worker crashes: Its work and jobs needs to be redistributed in others.</a:t>
            </a:r>
          </a:p>
          <a:p>
            <a:pPr lvl="1"/>
            <a:r>
              <a:rPr lang="en-GB" dirty="0" smtClean="0"/>
              <a:t>Network Trouble: part of the cluster cannot see the rest of cluster because of any network failure. It can be due to physical damage or any other reason.</a:t>
            </a:r>
          </a:p>
          <a:p>
            <a:pPr marL="457200" lvl="1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9381" y="4060372"/>
            <a:ext cx="1466475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156858" y="5344885"/>
            <a:ext cx="1578428" cy="794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063404" y="5344885"/>
            <a:ext cx="1578428" cy="794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6941232" y="5344885"/>
            <a:ext cx="1578428" cy="783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0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operations in a distributed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Master Election</a:t>
            </a:r>
          </a:p>
          <a:p>
            <a:pPr lvl="1"/>
            <a:r>
              <a:rPr lang="en-GB" dirty="0"/>
              <a:t>One node registers itself to a master, holds a “Lock” on that data </a:t>
            </a:r>
          </a:p>
          <a:p>
            <a:pPr lvl="1"/>
            <a:r>
              <a:rPr lang="en-GB" dirty="0"/>
              <a:t>Other nodes cannot become a master until that lock is released</a:t>
            </a:r>
          </a:p>
          <a:p>
            <a:pPr lvl="1"/>
            <a:r>
              <a:rPr lang="en-GB" dirty="0"/>
              <a:t>Only one node allowed to the lock at a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Crash Detection</a:t>
            </a:r>
          </a:p>
          <a:p>
            <a:pPr marL="342900" lvl="1" indent="-342900"/>
            <a:r>
              <a:rPr lang="en-GB" dirty="0"/>
              <a:t>“Ephemeral” (Temporary) data on a node’s availability automatically goes away if the node disconnects or fails to refresh itself after some time-out </a:t>
            </a:r>
            <a:r>
              <a:rPr lang="en-GB" dirty="0" smtClean="0"/>
              <a:t>period</a:t>
            </a:r>
          </a:p>
          <a:p>
            <a:r>
              <a:rPr lang="en-GB" dirty="0" smtClean="0"/>
              <a:t>Group Management</a:t>
            </a:r>
          </a:p>
          <a:p>
            <a:r>
              <a:rPr lang="en-GB" dirty="0" smtClean="0"/>
              <a:t>Metadata</a:t>
            </a:r>
          </a:p>
          <a:p>
            <a:pPr lvl="1"/>
            <a:r>
              <a:rPr lang="en-GB" dirty="0" smtClean="0"/>
              <a:t>List of outstanding tasks and assignments.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48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Zookeeper’s API is not about these primitives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they have a built a general purpose system that makes it easy for applications to implement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Zookeeper’s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a simple visualization of Zookeeper API.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31572" y="2764972"/>
            <a:ext cx="10885" cy="1665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42457" y="3309257"/>
            <a:ext cx="1807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42457" y="4430486"/>
            <a:ext cx="2253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4430486"/>
            <a:ext cx="21771" cy="1322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2771" y="4800600"/>
            <a:ext cx="1611086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12771" y="5236029"/>
            <a:ext cx="1611086" cy="3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12771" y="5673700"/>
            <a:ext cx="1611086" cy="38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4223657" y="3051202"/>
            <a:ext cx="2242457" cy="38100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/Master</a:t>
            </a:r>
            <a:endParaRPr lang="en-GB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4513716" y="4163785"/>
            <a:ext cx="2242457" cy="3810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/Workers</a:t>
            </a:r>
            <a:endParaRPr lang="en-GB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845628" y="4620985"/>
            <a:ext cx="2242457" cy="381001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 = 1</a:t>
            </a:r>
            <a:endParaRPr lang="en-GB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5845628" y="5085867"/>
            <a:ext cx="2242457" cy="381001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 = 2</a:t>
            </a:r>
            <a:endParaRPr lang="en-GB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5845628" y="5562598"/>
            <a:ext cx="2242457" cy="38100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Worker = 3</a:t>
            </a:r>
            <a:endParaRPr lang="en-GB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1992087" y="2492457"/>
            <a:ext cx="555170" cy="617129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/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08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client can register for notification on a z-node.</a:t>
            </a:r>
          </a:p>
          <a:p>
            <a:pPr lvl="1"/>
            <a:r>
              <a:rPr lang="en-GB" dirty="0" smtClean="0"/>
              <a:t>Avoids continuous polling</a:t>
            </a:r>
          </a:p>
          <a:p>
            <a:pPr lvl="1"/>
            <a:r>
              <a:rPr lang="en-GB" dirty="0" smtClean="0"/>
              <a:t>Example:</a:t>
            </a:r>
          </a:p>
          <a:p>
            <a:pPr lvl="3"/>
            <a:r>
              <a:rPr lang="en-GB" dirty="0" smtClean="0"/>
              <a:t>Register for notification on /master – if it goes away, try to take over as the new master.</a:t>
            </a:r>
            <a:endParaRPr lang="en-GB" dirty="0"/>
          </a:p>
          <a:p>
            <a:pPr lvl="3"/>
            <a:r>
              <a:rPr lang="en-GB" dirty="0" smtClean="0"/>
              <a:t>Z-node </a:t>
            </a:r>
            <a:r>
              <a:rPr lang="en-GB" dirty="0"/>
              <a:t>is just a file that contain information which needs to be shared across the nodes in a group (</a:t>
            </a:r>
            <a:r>
              <a:rPr lang="en-GB" dirty="0" smtClean="0"/>
              <a:t>e.g. </a:t>
            </a:r>
            <a:r>
              <a:rPr lang="en-GB" dirty="0"/>
              <a:t>group of </a:t>
            </a:r>
            <a:r>
              <a:rPr lang="en-GB" dirty="0" err="1"/>
              <a:t>NameNodes</a:t>
            </a:r>
            <a:r>
              <a:rPr lang="en-GB" dirty="0"/>
              <a:t>, group of message processing nodes). Any node from the group can watch this </a:t>
            </a:r>
            <a:r>
              <a:rPr lang="en-GB" dirty="0" smtClean="0"/>
              <a:t>z-node </a:t>
            </a:r>
            <a:r>
              <a:rPr lang="en-GB" dirty="0"/>
              <a:t>to monitor the change in information stored in it. </a:t>
            </a:r>
          </a:p>
        </p:txBody>
      </p:sp>
    </p:spTree>
    <p:extLst>
      <p:ext uri="{BB962C8B-B14F-4D97-AF65-F5344CB8AC3E}">
        <p14:creationId xmlns:p14="http://schemas.microsoft.com/office/powerpoint/2010/main" val="6490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Leader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/>
              <a:t>would you </a:t>
            </a:r>
            <a:r>
              <a:rPr lang="en-GB" dirty="0" smtClean="0"/>
              <a:t>elect a master if an existing master node fails?</a:t>
            </a:r>
          </a:p>
          <a:p>
            <a:r>
              <a:rPr lang="en-GB" dirty="0" smtClean="0"/>
              <a:t> </a:t>
            </a:r>
            <a:r>
              <a:rPr lang="en-GB" dirty="0"/>
              <a:t>This can be easily achieved using Zookeeper server. 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In </a:t>
            </a:r>
            <a:r>
              <a:rPr lang="en-GB" dirty="0"/>
              <a:t>three node cluster Node1 is a master node, which will sever all the requests. However, this node can fail. Hence, when Node1 fails than immediately in less than a second Zookeeper can mark Node1 as a failure and another node remaining between Node2 and </a:t>
            </a:r>
            <a:r>
              <a:rPr lang="en-GB" dirty="0" smtClean="0"/>
              <a:t>Node will </a:t>
            </a:r>
            <a:r>
              <a:rPr lang="en-GB" dirty="0"/>
              <a:t>become master node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27814" y="4256314"/>
            <a:ext cx="1415143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12902" y="4256314"/>
            <a:ext cx="1415143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784771" y="4253355"/>
            <a:ext cx="1415143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 3</a:t>
            </a:r>
            <a:endParaRPr lang="en-GB" dirty="0"/>
          </a:p>
        </p:txBody>
      </p:sp>
      <p:sp>
        <p:nvSpPr>
          <p:cNvPr id="7" name="Plaque 6"/>
          <p:cNvSpPr/>
          <p:nvPr/>
        </p:nvSpPr>
        <p:spPr>
          <a:xfrm>
            <a:off x="6252754" y="5418509"/>
            <a:ext cx="2819400" cy="656577"/>
          </a:xfrm>
          <a:prstGeom prst="plaqu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Zookeeper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41052" y="4926270"/>
            <a:ext cx="315685" cy="49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35868" y="4862955"/>
            <a:ext cx="21927" cy="474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806439" y="4982418"/>
            <a:ext cx="446315" cy="39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Persistent and Ephemeral </a:t>
            </a:r>
            <a:r>
              <a:rPr lang="en-GB" dirty="0" err="1" smtClean="0"/>
              <a:t>Znodes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Persistent z-nodes remain stored until explicitly detected.</a:t>
            </a:r>
          </a:p>
          <a:p>
            <a:pPr marL="742950" lvl="2" indent="-342900"/>
            <a:r>
              <a:rPr lang="en-GB" dirty="0"/>
              <a:t>I.e. Assignment of tasks to workers must persist even if master crashes.</a:t>
            </a:r>
          </a:p>
          <a:p>
            <a:pPr marL="0" indent="0">
              <a:buNone/>
            </a:pPr>
            <a:endParaRPr lang="en-GB" dirty="0" smtClean="0"/>
          </a:p>
          <a:p>
            <a:pPr marL="342900" lvl="1" indent="-342900"/>
            <a:r>
              <a:rPr lang="en-GB" dirty="0"/>
              <a:t>Ephemeral z-nodes go away if the client that created it, crashes or loses its connection with </a:t>
            </a:r>
            <a:r>
              <a:rPr lang="en-GB" dirty="0" smtClean="0"/>
              <a:t>zookeeper</a:t>
            </a:r>
          </a:p>
          <a:p>
            <a:pPr lvl="1"/>
            <a:r>
              <a:rPr lang="en-GB" dirty="0" smtClean="0"/>
              <a:t>I.e. if the master crashes, it should release all of its locks on the z-node that indicates which node is the master.</a:t>
            </a:r>
          </a:p>
        </p:txBody>
      </p:sp>
    </p:spTree>
    <p:extLst>
      <p:ext uri="{BB962C8B-B14F-4D97-AF65-F5344CB8AC3E}">
        <p14:creationId xmlns:p14="http://schemas.microsoft.com/office/powerpoint/2010/main" val="29661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703</Words>
  <Application>Microsoft Office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Apache Zookeeper</vt:lpstr>
      <vt:lpstr>What is Apache Zookeeper?</vt:lpstr>
      <vt:lpstr>What are Failure Modes?</vt:lpstr>
      <vt:lpstr>Primitive operations in a distributed system</vt:lpstr>
      <vt:lpstr>But Zookeeper’s API is not about these primitives</vt:lpstr>
      <vt:lpstr>Zookeeper’s API</vt:lpstr>
      <vt:lpstr>Notifications</vt:lpstr>
      <vt:lpstr>Leader Selection</vt:lpstr>
      <vt:lpstr>Persistent and Ephemeral Znodes.</vt:lpstr>
      <vt:lpstr>Zookeeper Architecture</vt:lpstr>
      <vt:lpstr>Zookeeper Quorums</vt:lpstr>
      <vt:lpstr>Zookeeper Installation and Configurations</vt:lpstr>
      <vt:lpstr>Zookeeper Installation and Configurations</vt:lpstr>
      <vt:lpstr>Zookeeper Installation and Configurations</vt:lpstr>
      <vt:lpstr>Zookeeper Installation and Configurations</vt:lpstr>
      <vt:lpstr>Zookeeper Installation and Configurations</vt:lpstr>
      <vt:lpstr>Zookeeper Installation and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Zookeeper</dc:title>
  <dc:creator>Ayushmat Soni</dc:creator>
  <cp:lastModifiedBy>Ayushmat Soni</cp:lastModifiedBy>
  <cp:revision>24</cp:revision>
  <dcterms:created xsi:type="dcterms:W3CDTF">2022-04-04T10:04:12Z</dcterms:created>
  <dcterms:modified xsi:type="dcterms:W3CDTF">2022-04-04T14:52:10Z</dcterms:modified>
</cp:coreProperties>
</file>