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10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9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55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7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0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1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6775" y="321386"/>
            <a:ext cx="114584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26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2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3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7CC7-6688-4A7B-97DF-825EC73C14E2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AE9020-502D-46AC-B561-FE09FB4E9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1.png"/><Relationship Id="rId7" Type="http://schemas.openxmlformats.org/officeDocument/2006/relationships/image" Target="../media/image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7.jpg"/><Relationship Id="rId10" Type="http://schemas.openxmlformats.org/officeDocument/2006/relationships/image" Target="../media/image20.pn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5.jpg"/><Relationship Id="rId5" Type="http://schemas.openxmlformats.org/officeDocument/2006/relationships/image" Target="../media/image7.jpg"/><Relationship Id="rId10" Type="http://schemas.openxmlformats.org/officeDocument/2006/relationships/image" Target="../media/image20.pn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E083-AEFF-9397-3AFD-205A5368E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78DEB-0EDC-C9A1-6F46-983FA13CA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7188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08" y="258647"/>
            <a:ext cx="7447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pc="-7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9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-9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pc="-114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9055" y="4619244"/>
            <a:ext cx="727075" cy="818515"/>
            <a:chOff x="829055" y="4619244"/>
            <a:chExt cx="727075" cy="8185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5" y="4619244"/>
              <a:ext cx="716280" cy="4099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5" y="5067300"/>
              <a:ext cx="726948" cy="3703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96973" y="4724527"/>
            <a:ext cx="879079" cy="1526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 dirty="0">
              <a:latin typeface="Calibri"/>
              <a:cs typeface="Calibri"/>
            </a:endParaRPr>
          </a:p>
          <a:p>
            <a:pPr marL="51435" indent="23495">
              <a:lnSpc>
                <a:spcPct val="100000"/>
              </a:lnSpc>
            </a:pPr>
            <a:endParaRPr lang="en-IN" sz="1250" dirty="0">
              <a:latin typeface="Calibri"/>
              <a:cs typeface="Calibri"/>
            </a:endParaRPr>
          </a:p>
          <a:p>
            <a:pPr marL="51435" indent="2349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lang="en-IN" sz="1600" dirty="0">
              <a:latin typeface="Calibri"/>
              <a:cs typeface="Calibri"/>
            </a:endParaRPr>
          </a:p>
          <a:p>
            <a:pPr marL="12700" marR="5080" indent="38735">
              <a:lnSpc>
                <a:spcPct val="162100"/>
              </a:lnSpc>
              <a:spcBef>
                <a:spcPts val="600"/>
              </a:spcBef>
            </a:pPr>
            <a:r>
              <a:rPr lang="en-IN" sz="1600" b="1" spc="-5" dirty="0">
                <a:solidFill>
                  <a:srgbClr val="FF0000"/>
                </a:solidFill>
                <a:latin typeface="Calibri"/>
                <a:cs typeface="Calibri"/>
              </a:rPr>
              <a:t>BIKE  </a:t>
            </a:r>
            <a:r>
              <a:rPr lang="en-IN" sz="1600" b="1" spc="-5" dirty="0" err="1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lang="en-IN" sz="16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5541264"/>
            <a:ext cx="551646" cy="2956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1560" y="5967984"/>
            <a:ext cx="536447" cy="3185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03655" y="6409320"/>
            <a:ext cx="148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latin typeface="Calibri"/>
                <a:cs typeface="Calibri"/>
              </a:rPr>
              <a:t>Past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experience</a:t>
            </a:r>
            <a:endParaRPr sz="180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7837" y="3119571"/>
            <a:ext cx="3463925" cy="3301365"/>
          </a:xfrm>
          <a:custGeom>
            <a:avLst/>
            <a:gdLst/>
            <a:ahLst/>
            <a:cxnLst/>
            <a:rect l="l" t="t" r="r" b="b"/>
            <a:pathLst>
              <a:path w="3463925" h="3301365">
                <a:moveTo>
                  <a:pt x="2104468" y="0"/>
                </a:moveTo>
                <a:lnTo>
                  <a:pt x="2063135" y="4671"/>
                </a:lnTo>
                <a:lnTo>
                  <a:pt x="2022681" y="15601"/>
                </a:lnTo>
                <a:lnTo>
                  <a:pt x="1983544" y="32599"/>
                </a:lnTo>
                <a:lnTo>
                  <a:pt x="1946165" y="55473"/>
                </a:lnTo>
                <a:lnTo>
                  <a:pt x="1910983" y="84033"/>
                </a:lnTo>
                <a:lnTo>
                  <a:pt x="1878438" y="118087"/>
                </a:lnTo>
                <a:lnTo>
                  <a:pt x="1848969" y="157444"/>
                </a:lnTo>
                <a:lnTo>
                  <a:pt x="1823017" y="201913"/>
                </a:lnTo>
                <a:lnTo>
                  <a:pt x="1801022" y="251303"/>
                </a:lnTo>
                <a:lnTo>
                  <a:pt x="1778200" y="224196"/>
                </a:lnTo>
                <a:lnTo>
                  <a:pt x="1728459" y="176794"/>
                </a:lnTo>
                <a:lnTo>
                  <a:pt x="1662115" y="132603"/>
                </a:lnTo>
                <a:lnTo>
                  <a:pt x="1621633" y="114183"/>
                </a:lnTo>
                <a:lnTo>
                  <a:pt x="1580553" y="101313"/>
                </a:lnTo>
                <a:lnTo>
                  <a:pt x="1539166" y="93876"/>
                </a:lnTo>
                <a:lnTo>
                  <a:pt x="1497762" y="91758"/>
                </a:lnTo>
                <a:lnTo>
                  <a:pt x="1456631" y="94843"/>
                </a:lnTo>
                <a:lnTo>
                  <a:pt x="1416063" y="103015"/>
                </a:lnTo>
                <a:lnTo>
                  <a:pt x="1376350" y="116159"/>
                </a:lnTo>
                <a:lnTo>
                  <a:pt x="1337781" y="134159"/>
                </a:lnTo>
                <a:lnTo>
                  <a:pt x="1300647" y="156900"/>
                </a:lnTo>
                <a:lnTo>
                  <a:pt x="1265239" y="184266"/>
                </a:lnTo>
                <a:lnTo>
                  <a:pt x="1231846" y="216142"/>
                </a:lnTo>
                <a:lnTo>
                  <a:pt x="1200759" y="252412"/>
                </a:lnTo>
                <a:lnTo>
                  <a:pt x="1172269" y="292960"/>
                </a:lnTo>
                <a:lnTo>
                  <a:pt x="1146665" y="337672"/>
                </a:lnTo>
                <a:lnTo>
                  <a:pt x="1124239" y="386431"/>
                </a:lnTo>
                <a:lnTo>
                  <a:pt x="1078483" y="355351"/>
                </a:lnTo>
                <a:lnTo>
                  <a:pt x="1030923" y="330208"/>
                </a:lnTo>
                <a:lnTo>
                  <a:pt x="981901" y="311090"/>
                </a:lnTo>
                <a:lnTo>
                  <a:pt x="931759" y="298085"/>
                </a:lnTo>
                <a:lnTo>
                  <a:pt x="880840" y="291283"/>
                </a:lnTo>
                <a:lnTo>
                  <a:pt x="829485" y="290772"/>
                </a:lnTo>
                <a:lnTo>
                  <a:pt x="778037" y="296642"/>
                </a:lnTo>
                <a:lnTo>
                  <a:pt x="738234" y="305603"/>
                </a:lnTo>
                <a:lnTo>
                  <a:pt x="699620" y="318149"/>
                </a:lnTo>
                <a:lnTo>
                  <a:pt x="662286" y="334127"/>
                </a:lnTo>
                <a:lnTo>
                  <a:pt x="626320" y="353385"/>
                </a:lnTo>
                <a:lnTo>
                  <a:pt x="591813" y="375769"/>
                </a:lnTo>
                <a:lnTo>
                  <a:pt x="558854" y="401127"/>
                </a:lnTo>
                <a:lnTo>
                  <a:pt x="527532" y="429307"/>
                </a:lnTo>
                <a:lnTo>
                  <a:pt x="497937" y="460155"/>
                </a:lnTo>
                <a:lnTo>
                  <a:pt x="470157" y="493519"/>
                </a:lnTo>
                <a:lnTo>
                  <a:pt x="444284" y="529246"/>
                </a:lnTo>
                <a:lnTo>
                  <a:pt x="420405" y="567184"/>
                </a:lnTo>
                <a:lnTo>
                  <a:pt x="398611" y="607179"/>
                </a:lnTo>
                <a:lnTo>
                  <a:pt x="378991" y="649079"/>
                </a:lnTo>
                <a:lnTo>
                  <a:pt x="361634" y="692732"/>
                </a:lnTo>
                <a:lnTo>
                  <a:pt x="346630" y="737984"/>
                </a:lnTo>
                <a:lnTo>
                  <a:pt x="334068" y="784683"/>
                </a:lnTo>
                <a:lnTo>
                  <a:pt x="324038" y="832676"/>
                </a:lnTo>
                <a:lnTo>
                  <a:pt x="316629" y="881811"/>
                </a:lnTo>
                <a:lnTo>
                  <a:pt x="311931" y="931934"/>
                </a:lnTo>
                <a:lnTo>
                  <a:pt x="310033" y="982893"/>
                </a:lnTo>
                <a:lnTo>
                  <a:pt x="311025" y="1034536"/>
                </a:lnTo>
                <a:lnTo>
                  <a:pt x="314995" y="1086709"/>
                </a:lnTo>
                <a:lnTo>
                  <a:pt x="312074" y="1096996"/>
                </a:lnTo>
                <a:lnTo>
                  <a:pt x="265649" y="1107434"/>
                </a:lnTo>
                <a:lnTo>
                  <a:pt x="221218" y="1125717"/>
                </a:lnTo>
                <a:lnTo>
                  <a:pt x="179309" y="1151400"/>
                </a:lnTo>
                <a:lnTo>
                  <a:pt x="140456" y="1184039"/>
                </a:lnTo>
                <a:lnTo>
                  <a:pt x="105188" y="1223189"/>
                </a:lnTo>
                <a:lnTo>
                  <a:pt x="74037" y="1268406"/>
                </a:lnTo>
                <a:lnTo>
                  <a:pt x="47533" y="1319246"/>
                </a:lnTo>
                <a:lnTo>
                  <a:pt x="29039" y="1366463"/>
                </a:lnTo>
                <a:lnTo>
                  <a:pt x="15132" y="1415109"/>
                </a:lnTo>
                <a:lnTo>
                  <a:pt x="5719" y="1464719"/>
                </a:lnTo>
                <a:lnTo>
                  <a:pt x="706" y="1514825"/>
                </a:lnTo>
                <a:lnTo>
                  <a:pt x="0" y="1564960"/>
                </a:lnTo>
                <a:lnTo>
                  <a:pt x="3506" y="1614656"/>
                </a:lnTo>
                <a:lnTo>
                  <a:pt x="11132" y="1663448"/>
                </a:lnTo>
                <a:lnTo>
                  <a:pt x="22783" y="1710867"/>
                </a:lnTo>
                <a:lnTo>
                  <a:pt x="38367" y="1756446"/>
                </a:lnTo>
                <a:lnTo>
                  <a:pt x="57789" y="1799719"/>
                </a:lnTo>
                <a:lnTo>
                  <a:pt x="80957" y="1840218"/>
                </a:lnTo>
                <a:lnTo>
                  <a:pt x="107776" y="1877476"/>
                </a:lnTo>
                <a:lnTo>
                  <a:pt x="138152" y="1911027"/>
                </a:lnTo>
                <a:lnTo>
                  <a:pt x="171993" y="1940403"/>
                </a:lnTo>
                <a:lnTo>
                  <a:pt x="147389" y="1978416"/>
                </a:lnTo>
                <a:lnTo>
                  <a:pt x="126319" y="2019312"/>
                </a:lnTo>
                <a:lnTo>
                  <a:pt x="108889" y="2062675"/>
                </a:lnTo>
                <a:lnTo>
                  <a:pt x="95206" y="2108091"/>
                </a:lnTo>
                <a:lnTo>
                  <a:pt x="85374" y="2155143"/>
                </a:lnTo>
                <a:lnTo>
                  <a:pt x="79499" y="2203418"/>
                </a:lnTo>
                <a:lnTo>
                  <a:pt x="77688" y="2252499"/>
                </a:lnTo>
                <a:lnTo>
                  <a:pt x="80045" y="2301972"/>
                </a:lnTo>
                <a:lnTo>
                  <a:pt x="87125" y="2353981"/>
                </a:lnTo>
                <a:lnTo>
                  <a:pt x="98536" y="2403531"/>
                </a:lnTo>
                <a:lnTo>
                  <a:pt x="113989" y="2450327"/>
                </a:lnTo>
                <a:lnTo>
                  <a:pt x="133192" y="2494070"/>
                </a:lnTo>
                <a:lnTo>
                  <a:pt x="155854" y="2534464"/>
                </a:lnTo>
                <a:lnTo>
                  <a:pt x="181685" y="2571211"/>
                </a:lnTo>
                <a:lnTo>
                  <a:pt x="210395" y="2604014"/>
                </a:lnTo>
                <a:lnTo>
                  <a:pt x="241691" y="2632577"/>
                </a:lnTo>
                <a:lnTo>
                  <a:pt x="275284" y="2656601"/>
                </a:lnTo>
                <a:lnTo>
                  <a:pt x="310883" y="2675790"/>
                </a:lnTo>
                <a:lnTo>
                  <a:pt x="348197" y="2689847"/>
                </a:lnTo>
                <a:lnTo>
                  <a:pt x="386936" y="2698474"/>
                </a:lnTo>
                <a:lnTo>
                  <a:pt x="426807" y="2701374"/>
                </a:lnTo>
                <a:lnTo>
                  <a:pt x="467522" y="2698250"/>
                </a:lnTo>
                <a:lnTo>
                  <a:pt x="471840" y="2707940"/>
                </a:lnTo>
                <a:lnTo>
                  <a:pt x="498202" y="2760987"/>
                </a:lnTo>
                <a:lnTo>
                  <a:pt x="524447" y="2806262"/>
                </a:lnTo>
                <a:lnTo>
                  <a:pt x="552718" y="2848518"/>
                </a:lnTo>
                <a:lnTo>
                  <a:pt x="582873" y="2887709"/>
                </a:lnTo>
                <a:lnTo>
                  <a:pt x="614766" y="2923789"/>
                </a:lnTo>
                <a:lnTo>
                  <a:pt x="648254" y="2956710"/>
                </a:lnTo>
                <a:lnTo>
                  <a:pt x="683194" y="2986426"/>
                </a:lnTo>
                <a:lnTo>
                  <a:pt x="719442" y="3012891"/>
                </a:lnTo>
                <a:lnTo>
                  <a:pt x="756855" y="3036058"/>
                </a:lnTo>
                <a:lnTo>
                  <a:pt x="795288" y="3055880"/>
                </a:lnTo>
                <a:lnTo>
                  <a:pt x="834599" y="3072311"/>
                </a:lnTo>
                <a:lnTo>
                  <a:pt x="874644" y="3085305"/>
                </a:lnTo>
                <a:lnTo>
                  <a:pt x="915278" y="3094814"/>
                </a:lnTo>
                <a:lnTo>
                  <a:pt x="956360" y="3100792"/>
                </a:lnTo>
                <a:lnTo>
                  <a:pt x="997744" y="3103193"/>
                </a:lnTo>
                <a:lnTo>
                  <a:pt x="1039287" y="3101970"/>
                </a:lnTo>
                <a:lnTo>
                  <a:pt x="1080846" y="3097077"/>
                </a:lnTo>
                <a:lnTo>
                  <a:pt x="1122277" y="3088466"/>
                </a:lnTo>
                <a:lnTo>
                  <a:pt x="1163436" y="3076092"/>
                </a:lnTo>
                <a:lnTo>
                  <a:pt x="1204180" y="3059907"/>
                </a:lnTo>
                <a:lnTo>
                  <a:pt x="1244366" y="3039866"/>
                </a:lnTo>
                <a:lnTo>
                  <a:pt x="1283849" y="3015921"/>
                </a:lnTo>
                <a:lnTo>
                  <a:pt x="1322486" y="2988026"/>
                </a:lnTo>
                <a:lnTo>
                  <a:pt x="1350134" y="3037111"/>
                </a:lnTo>
                <a:lnTo>
                  <a:pt x="1380747" y="3082660"/>
                </a:lnTo>
                <a:lnTo>
                  <a:pt x="1414123" y="3124472"/>
                </a:lnTo>
                <a:lnTo>
                  <a:pt x="1450058" y="3162348"/>
                </a:lnTo>
                <a:lnTo>
                  <a:pt x="1488350" y="3196088"/>
                </a:lnTo>
                <a:lnTo>
                  <a:pt x="1528798" y="3225493"/>
                </a:lnTo>
                <a:lnTo>
                  <a:pt x="1571198" y="3250363"/>
                </a:lnTo>
                <a:lnTo>
                  <a:pt x="1615348" y="3270499"/>
                </a:lnTo>
                <a:lnTo>
                  <a:pt x="1656254" y="3284411"/>
                </a:lnTo>
                <a:lnTo>
                  <a:pt x="1697230" y="3294034"/>
                </a:lnTo>
                <a:lnTo>
                  <a:pt x="1738125" y="3299472"/>
                </a:lnTo>
                <a:lnTo>
                  <a:pt x="1778789" y="3300830"/>
                </a:lnTo>
                <a:lnTo>
                  <a:pt x="1819073" y="3298212"/>
                </a:lnTo>
                <a:lnTo>
                  <a:pt x="1858827" y="3291724"/>
                </a:lnTo>
                <a:lnTo>
                  <a:pt x="1897900" y="3281468"/>
                </a:lnTo>
                <a:lnTo>
                  <a:pt x="1936142" y="3267550"/>
                </a:lnTo>
                <a:lnTo>
                  <a:pt x="1973404" y="3250074"/>
                </a:lnTo>
                <a:lnTo>
                  <a:pt x="2009535" y="3229144"/>
                </a:lnTo>
                <a:lnTo>
                  <a:pt x="2044386" y="3204865"/>
                </a:lnTo>
                <a:lnTo>
                  <a:pt x="2077806" y="3177341"/>
                </a:lnTo>
                <a:lnTo>
                  <a:pt x="2109645" y="3146677"/>
                </a:lnTo>
                <a:lnTo>
                  <a:pt x="2139755" y="3112977"/>
                </a:lnTo>
                <a:lnTo>
                  <a:pt x="2167983" y="3076345"/>
                </a:lnTo>
                <a:lnTo>
                  <a:pt x="2194181" y="3036887"/>
                </a:lnTo>
                <a:lnTo>
                  <a:pt x="2218199" y="2994705"/>
                </a:lnTo>
                <a:lnTo>
                  <a:pt x="2239886" y="2949905"/>
                </a:lnTo>
                <a:lnTo>
                  <a:pt x="2259093" y="2902592"/>
                </a:lnTo>
                <a:lnTo>
                  <a:pt x="2275669" y="2852869"/>
                </a:lnTo>
                <a:lnTo>
                  <a:pt x="2289464" y="2800841"/>
                </a:lnTo>
                <a:lnTo>
                  <a:pt x="2334240" y="2832780"/>
                </a:lnTo>
                <a:lnTo>
                  <a:pt x="2381247" y="2858032"/>
                </a:lnTo>
                <a:lnTo>
                  <a:pt x="2430035" y="2876429"/>
                </a:lnTo>
                <a:lnTo>
                  <a:pt x="2480151" y="2887804"/>
                </a:lnTo>
                <a:lnTo>
                  <a:pt x="2531145" y="2891989"/>
                </a:lnTo>
                <a:lnTo>
                  <a:pt x="2573315" y="2889973"/>
                </a:lnTo>
                <a:lnTo>
                  <a:pt x="2614454" y="2883176"/>
                </a:lnTo>
                <a:lnTo>
                  <a:pt x="2654398" y="2871809"/>
                </a:lnTo>
                <a:lnTo>
                  <a:pt x="2692982" y="2856083"/>
                </a:lnTo>
                <a:lnTo>
                  <a:pt x="2730042" y="2836207"/>
                </a:lnTo>
                <a:lnTo>
                  <a:pt x="2765413" y="2812392"/>
                </a:lnTo>
                <a:lnTo>
                  <a:pt x="2798930" y="2784850"/>
                </a:lnTo>
                <a:lnTo>
                  <a:pt x="2830427" y="2753789"/>
                </a:lnTo>
                <a:lnTo>
                  <a:pt x="2859742" y="2719421"/>
                </a:lnTo>
                <a:lnTo>
                  <a:pt x="2886708" y="2681956"/>
                </a:lnTo>
                <a:lnTo>
                  <a:pt x="2911160" y="2641605"/>
                </a:lnTo>
                <a:lnTo>
                  <a:pt x="2932935" y="2598577"/>
                </a:lnTo>
                <a:lnTo>
                  <a:pt x="2951868" y="2553084"/>
                </a:lnTo>
                <a:lnTo>
                  <a:pt x="2967793" y="2505336"/>
                </a:lnTo>
                <a:lnTo>
                  <a:pt x="2980546" y="2455544"/>
                </a:lnTo>
                <a:lnTo>
                  <a:pt x="2989962" y="2403917"/>
                </a:lnTo>
                <a:lnTo>
                  <a:pt x="2995876" y="2350666"/>
                </a:lnTo>
                <a:lnTo>
                  <a:pt x="2998124" y="2296003"/>
                </a:lnTo>
                <a:lnTo>
                  <a:pt x="3043836" y="2284901"/>
                </a:lnTo>
                <a:lnTo>
                  <a:pt x="3088487" y="2268825"/>
                </a:lnTo>
                <a:lnTo>
                  <a:pt x="3131839" y="2247902"/>
                </a:lnTo>
                <a:lnTo>
                  <a:pt x="3173657" y="2222258"/>
                </a:lnTo>
                <a:lnTo>
                  <a:pt x="3213704" y="2192022"/>
                </a:lnTo>
                <a:lnTo>
                  <a:pt x="3251743" y="2157319"/>
                </a:lnTo>
                <a:lnTo>
                  <a:pt x="3282946" y="2123780"/>
                </a:lnTo>
                <a:lnTo>
                  <a:pt x="3311739" y="2087888"/>
                </a:lnTo>
                <a:lnTo>
                  <a:pt x="3338101" y="2049834"/>
                </a:lnTo>
                <a:lnTo>
                  <a:pt x="3362014" y="2009808"/>
                </a:lnTo>
                <a:lnTo>
                  <a:pt x="3383459" y="1968002"/>
                </a:lnTo>
                <a:lnTo>
                  <a:pt x="3402415" y="1924606"/>
                </a:lnTo>
                <a:lnTo>
                  <a:pt x="3418863" y="1879812"/>
                </a:lnTo>
                <a:lnTo>
                  <a:pt x="3432785" y="1833810"/>
                </a:lnTo>
                <a:lnTo>
                  <a:pt x="3444161" y="1786791"/>
                </a:lnTo>
                <a:lnTo>
                  <a:pt x="3452972" y="1738946"/>
                </a:lnTo>
                <a:lnTo>
                  <a:pt x="3459198" y="1690467"/>
                </a:lnTo>
                <a:lnTo>
                  <a:pt x="3462819" y="1641543"/>
                </a:lnTo>
                <a:lnTo>
                  <a:pt x="3463818" y="1592367"/>
                </a:lnTo>
                <a:lnTo>
                  <a:pt x="3462174" y="1543128"/>
                </a:lnTo>
                <a:lnTo>
                  <a:pt x="3457867" y="1494018"/>
                </a:lnTo>
                <a:lnTo>
                  <a:pt x="3450880" y="1445228"/>
                </a:lnTo>
                <a:lnTo>
                  <a:pt x="3441192" y="1396949"/>
                </a:lnTo>
                <a:lnTo>
                  <a:pt x="3428784" y="1349371"/>
                </a:lnTo>
                <a:lnTo>
                  <a:pt x="3413636" y="1302685"/>
                </a:lnTo>
                <a:lnTo>
                  <a:pt x="3395730" y="1257084"/>
                </a:lnTo>
                <a:lnTo>
                  <a:pt x="3375046" y="1212756"/>
                </a:lnTo>
                <a:lnTo>
                  <a:pt x="3351565" y="1169894"/>
                </a:lnTo>
                <a:lnTo>
                  <a:pt x="3357157" y="1152038"/>
                </a:lnTo>
                <a:lnTo>
                  <a:pt x="3371123" y="1096996"/>
                </a:lnTo>
                <a:lnTo>
                  <a:pt x="3380044" y="1044705"/>
                </a:lnTo>
                <a:lnTo>
                  <a:pt x="3385017" y="992508"/>
                </a:lnTo>
                <a:lnTo>
                  <a:pt x="3386168" y="940690"/>
                </a:lnTo>
                <a:lnTo>
                  <a:pt x="3383622" y="889536"/>
                </a:lnTo>
                <a:lnTo>
                  <a:pt x="3377504" y="839333"/>
                </a:lnTo>
                <a:lnTo>
                  <a:pt x="3367941" y="790365"/>
                </a:lnTo>
                <a:lnTo>
                  <a:pt x="3355059" y="742919"/>
                </a:lnTo>
                <a:lnTo>
                  <a:pt x="3338982" y="697281"/>
                </a:lnTo>
                <a:lnTo>
                  <a:pt x="3319836" y="653736"/>
                </a:lnTo>
                <a:lnTo>
                  <a:pt x="3297747" y="612569"/>
                </a:lnTo>
                <a:lnTo>
                  <a:pt x="3272841" y="574067"/>
                </a:lnTo>
                <a:lnTo>
                  <a:pt x="3245244" y="538515"/>
                </a:lnTo>
                <a:lnTo>
                  <a:pt x="3215080" y="506199"/>
                </a:lnTo>
                <a:lnTo>
                  <a:pt x="3182476" y="477404"/>
                </a:lnTo>
                <a:lnTo>
                  <a:pt x="3147556" y="452416"/>
                </a:lnTo>
                <a:lnTo>
                  <a:pt x="3110448" y="431522"/>
                </a:lnTo>
                <a:lnTo>
                  <a:pt x="3071276" y="415006"/>
                </a:lnTo>
                <a:lnTo>
                  <a:pt x="3062576" y="366407"/>
                </a:lnTo>
                <a:lnTo>
                  <a:pt x="3050285" y="319443"/>
                </a:lnTo>
                <a:lnTo>
                  <a:pt x="3034547" y="274427"/>
                </a:lnTo>
                <a:lnTo>
                  <a:pt x="3015503" y="231673"/>
                </a:lnTo>
                <a:lnTo>
                  <a:pt x="2993295" y="191493"/>
                </a:lnTo>
                <a:lnTo>
                  <a:pt x="2968066" y="154202"/>
                </a:lnTo>
                <a:lnTo>
                  <a:pt x="2939958" y="120112"/>
                </a:lnTo>
                <a:lnTo>
                  <a:pt x="2906159" y="86886"/>
                </a:lnTo>
                <a:lnTo>
                  <a:pt x="2870517" y="59118"/>
                </a:lnTo>
                <a:lnTo>
                  <a:pt x="2833366" y="36772"/>
                </a:lnTo>
                <a:lnTo>
                  <a:pt x="2795042" y="19814"/>
                </a:lnTo>
                <a:lnTo>
                  <a:pt x="2755879" y="8206"/>
                </a:lnTo>
                <a:lnTo>
                  <a:pt x="2716211" y="1915"/>
                </a:lnTo>
                <a:lnTo>
                  <a:pt x="2676372" y="903"/>
                </a:lnTo>
                <a:lnTo>
                  <a:pt x="2636699" y="5137"/>
                </a:lnTo>
                <a:lnTo>
                  <a:pt x="2597524" y="14581"/>
                </a:lnTo>
                <a:lnTo>
                  <a:pt x="2559184" y="29199"/>
                </a:lnTo>
                <a:lnTo>
                  <a:pt x="2522012" y="48955"/>
                </a:lnTo>
                <a:lnTo>
                  <a:pt x="2486343" y="73815"/>
                </a:lnTo>
                <a:lnTo>
                  <a:pt x="2452511" y="103742"/>
                </a:lnTo>
                <a:lnTo>
                  <a:pt x="2420852" y="138702"/>
                </a:lnTo>
                <a:lnTo>
                  <a:pt x="2391699" y="178659"/>
                </a:lnTo>
                <a:lnTo>
                  <a:pt x="2365720" y="139251"/>
                </a:lnTo>
                <a:lnTo>
                  <a:pt x="2336549" y="104094"/>
                </a:lnTo>
                <a:lnTo>
                  <a:pt x="2304474" y="73485"/>
                </a:lnTo>
                <a:lnTo>
                  <a:pt x="2269779" y="47722"/>
                </a:lnTo>
                <a:lnTo>
                  <a:pt x="2229333" y="25448"/>
                </a:lnTo>
                <a:lnTo>
                  <a:pt x="2188006" y="10197"/>
                </a:lnTo>
                <a:lnTo>
                  <a:pt x="2146238" y="1778"/>
                </a:lnTo>
                <a:lnTo>
                  <a:pt x="2104468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9741" y="3147695"/>
            <a:ext cx="183261" cy="1832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95369" y="338493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183260" y="0"/>
                </a:moveTo>
                <a:lnTo>
                  <a:pt x="134540" y="6545"/>
                </a:lnTo>
                <a:lnTo>
                  <a:pt x="90762" y="25018"/>
                </a:lnTo>
                <a:lnTo>
                  <a:pt x="53673" y="53673"/>
                </a:lnTo>
                <a:lnTo>
                  <a:pt x="25019" y="90762"/>
                </a:lnTo>
                <a:lnTo>
                  <a:pt x="6545" y="134540"/>
                </a:lnTo>
                <a:lnTo>
                  <a:pt x="0" y="183261"/>
                </a:lnTo>
                <a:lnTo>
                  <a:pt x="6545" y="231990"/>
                </a:lnTo>
                <a:lnTo>
                  <a:pt x="25019" y="275792"/>
                </a:lnTo>
                <a:lnTo>
                  <a:pt x="53673" y="312912"/>
                </a:lnTo>
                <a:lnTo>
                  <a:pt x="90762" y="341597"/>
                </a:lnTo>
                <a:lnTo>
                  <a:pt x="134540" y="360093"/>
                </a:lnTo>
                <a:lnTo>
                  <a:pt x="183260" y="366649"/>
                </a:lnTo>
                <a:lnTo>
                  <a:pt x="232034" y="360093"/>
                </a:lnTo>
                <a:lnTo>
                  <a:pt x="275848" y="341597"/>
                </a:lnTo>
                <a:lnTo>
                  <a:pt x="312959" y="312912"/>
                </a:lnTo>
                <a:lnTo>
                  <a:pt x="341625" y="275792"/>
                </a:lnTo>
                <a:lnTo>
                  <a:pt x="360102" y="231990"/>
                </a:lnTo>
                <a:lnTo>
                  <a:pt x="366648" y="183261"/>
                </a:lnTo>
                <a:lnTo>
                  <a:pt x="360102" y="134540"/>
                </a:lnTo>
                <a:lnTo>
                  <a:pt x="341625" y="90762"/>
                </a:lnTo>
                <a:lnTo>
                  <a:pt x="312959" y="53673"/>
                </a:lnTo>
                <a:lnTo>
                  <a:pt x="275848" y="25019"/>
                </a:lnTo>
                <a:lnTo>
                  <a:pt x="232034" y="6545"/>
                </a:lnTo>
                <a:lnTo>
                  <a:pt x="18326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589" y="3684015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274955" y="0"/>
                </a:moveTo>
                <a:lnTo>
                  <a:pt x="225521" y="4432"/>
                </a:lnTo>
                <a:lnTo>
                  <a:pt x="178998" y="17212"/>
                </a:lnTo>
                <a:lnTo>
                  <a:pt x="136162" y="37559"/>
                </a:lnTo>
                <a:lnTo>
                  <a:pt x="97789" y="64695"/>
                </a:lnTo>
                <a:lnTo>
                  <a:pt x="64653" y="97841"/>
                </a:lnTo>
                <a:lnTo>
                  <a:pt x="37530" y="136219"/>
                </a:lnTo>
                <a:lnTo>
                  <a:pt x="17197" y="179049"/>
                </a:lnTo>
                <a:lnTo>
                  <a:pt x="4428" y="225554"/>
                </a:lnTo>
                <a:lnTo>
                  <a:pt x="0" y="274954"/>
                </a:lnTo>
                <a:lnTo>
                  <a:pt x="4428" y="324388"/>
                </a:lnTo>
                <a:lnTo>
                  <a:pt x="17197" y="370911"/>
                </a:lnTo>
                <a:lnTo>
                  <a:pt x="37530" y="413747"/>
                </a:lnTo>
                <a:lnTo>
                  <a:pt x="64653" y="452120"/>
                </a:lnTo>
                <a:lnTo>
                  <a:pt x="97789" y="485256"/>
                </a:lnTo>
                <a:lnTo>
                  <a:pt x="136162" y="512379"/>
                </a:lnTo>
                <a:lnTo>
                  <a:pt x="178998" y="532712"/>
                </a:lnTo>
                <a:lnTo>
                  <a:pt x="225521" y="545481"/>
                </a:lnTo>
                <a:lnTo>
                  <a:pt x="274955" y="549909"/>
                </a:lnTo>
                <a:lnTo>
                  <a:pt x="324388" y="545481"/>
                </a:lnTo>
                <a:lnTo>
                  <a:pt x="370911" y="532712"/>
                </a:lnTo>
                <a:lnTo>
                  <a:pt x="413747" y="512379"/>
                </a:lnTo>
                <a:lnTo>
                  <a:pt x="452120" y="485256"/>
                </a:lnTo>
                <a:lnTo>
                  <a:pt x="485256" y="452120"/>
                </a:lnTo>
                <a:lnTo>
                  <a:pt x="512379" y="413747"/>
                </a:lnTo>
                <a:lnTo>
                  <a:pt x="532712" y="370911"/>
                </a:lnTo>
                <a:lnTo>
                  <a:pt x="545481" y="324388"/>
                </a:lnTo>
                <a:lnTo>
                  <a:pt x="549910" y="274954"/>
                </a:lnTo>
                <a:lnTo>
                  <a:pt x="545481" y="225554"/>
                </a:lnTo>
                <a:lnTo>
                  <a:pt x="532712" y="179049"/>
                </a:lnTo>
                <a:lnTo>
                  <a:pt x="512379" y="136219"/>
                </a:lnTo>
                <a:lnTo>
                  <a:pt x="485256" y="97841"/>
                </a:lnTo>
                <a:lnTo>
                  <a:pt x="452120" y="64695"/>
                </a:lnTo>
                <a:lnTo>
                  <a:pt x="413747" y="37559"/>
                </a:lnTo>
                <a:lnTo>
                  <a:pt x="370911" y="17212"/>
                </a:lnTo>
                <a:lnTo>
                  <a:pt x="324388" y="4432"/>
                </a:lnTo>
                <a:lnTo>
                  <a:pt x="27495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7837" y="3119571"/>
            <a:ext cx="3463925" cy="3301365"/>
          </a:xfrm>
          <a:custGeom>
            <a:avLst/>
            <a:gdLst/>
            <a:ahLst/>
            <a:cxnLst/>
            <a:rect l="l" t="t" r="r" b="b"/>
            <a:pathLst>
              <a:path w="3463925" h="3301365">
                <a:moveTo>
                  <a:pt x="314995" y="1086709"/>
                </a:moveTo>
                <a:lnTo>
                  <a:pt x="311025" y="1034536"/>
                </a:lnTo>
                <a:lnTo>
                  <a:pt x="310033" y="982893"/>
                </a:lnTo>
                <a:lnTo>
                  <a:pt x="311931" y="931934"/>
                </a:lnTo>
                <a:lnTo>
                  <a:pt x="316629" y="881811"/>
                </a:lnTo>
                <a:lnTo>
                  <a:pt x="324038" y="832676"/>
                </a:lnTo>
                <a:lnTo>
                  <a:pt x="334068" y="784683"/>
                </a:lnTo>
                <a:lnTo>
                  <a:pt x="346630" y="737984"/>
                </a:lnTo>
                <a:lnTo>
                  <a:pt x="361634" y="692732"/>
                </a:lnTo>
                <a:lnTo>
                  <a:pt x="378991" y="649079"/>
                </a:lnTo>
                <a:lnTo>
                  <a:pt x="398611" y="607179"/>
                </a:lnTo>
                <a:lnTo>
                  <a:pt x="420405" y="567184"/>
                </a:lnTo>
                <a:lnTo>
                  <a:pt x="444284" y="529246"/>
                </a:lnTo>
                <a:lnTo>
                  <a:pt x="470157" y="493519"/>
                </a:lnTo>
                <a:lnTo>
                  <a:pt x="497937" y="460155"/>
                </a:lnTo>
                <a:lnTo>
                  <a:pt x="527532" y="429307"/>
                </a:lnTo>
                <a:lnTo>
                  <a:pt x="558854" y="401127"/>
                </a:lnTo>
                <a:lnTo>
                  <a:pt x="591813" y="375769"/>
                </a:lnTo>
                <a:lnTo>
                  <a:pt x="626320" y="353385"/>
                </a:lnTo>
                <a:lnTo>
                  <a:pt x="662286" y="334127"/>
                </a:lnTo>
                <a:lnTo>
                  <a:pt x="699620" y="318149"/>
                </a:lnTo>
                <a:lnTo>
                  <a:pt x="738234" y="305603"/>
                </a:lnTo>
                <a:lnTo>
                  <a:pt x="778037" y="296642"/>
                </a:lnTo>
                <a:lnTo>
                  <a:pt x="829485" y="290772"/>
                </a:lnTo>
                <a:lnTo>
                  <a:pt x="880840" y="291283"/>
                </a:lnTo>
                <a:lnTo>
                  <a:pt x="931759" y="298085"/>
                </a:lnTo>
                <a:lnTo>
                  <a:pt x="981901" y="311090"/>
                </a:lnTo>
                <a:lnTo>
                  <a:pt x="1030923" y="330208"/>
                </a:lnTo>
                <a:lnTo>
                  <a:pt x="1078483" y="355351"/>
                </a:lnTo>
                <a:lnTo>
                  <a:pt x="1124239" y="386431"/>
                </a:lnTo>
                <a:lnTo>
                  <a:pt x="1146665" y="337672"/>
                </a:lnTo>
                <a:lnTo>
                  <a:pt x="1172269" y="292960"/>
                </a:lnTo>
                <a:lnTo>
                  <a:pt x="1200759" y="252412"/>
                </a:lnTo>
                <a:lnTo>
                  <a:pt x="1231846" y="216142"/>
                </a:lnTo>
                <a:lnTo>
                  <a:pt x="1265239" y="184266"/>
                </a:lnTo>
                <a:lnTo>
                  <a:pt x="1300647" y="156900"/>
                </a:lnTo>
                <a:lnTo>
                  <a:pt x="1337781" y="134159"/>
                </a:lnTo>
                <a:lnTo>
                  <a:pt x="1376350" y="116159"/>
                </a:lnTo>
                <a:lnTo>
                  <a:pt x="1416063" y="103015"/>
                </a:lnTo>
                <a:lnTo>
                  <a:pt x="1456631" y="94843"/>
                </a:lnTo>
                <a:lnTo>
                  <a:pt x="1497762" y="91758"/>
                </a:lnTo>
                <a:lnTo>
                  <a:pt x="1539166" y="93876"/>
                </a:lnTo>
                <a:lnTo>
                  <a:pt x="1580553" y="101313"/>
                </a:lnTo>
                <a:lnTo>
                  <a:pt x="1621633" y="114183"/>
                </a:lnTo>
                <a:lnTo>
                  <a:pt x="1662115" y="132603"/>
                </a:lnTo>
                <a:lnTo>
                  <a:pt x="1701708" y="156688"/>
                </a:lnTo>
                <a:lnTo>
                  <a:pt x="1753984" y="199328"/>
                </a:lnTo>
                <a:lnTo>
                  <a:pt x="1801022" y="251303"/>
                </a:lnTo>
                <a:lnTo>
                  <a:pt x="1823017" y="201913"/>
                </a:lnTo>
                <a:lnTo>
                  <a:pt x="1848969" y="157444"/>
                </a:lnTo>
                <a:lnTo>
                  <a:pt x="1878438" y="118087"/>
                </a:lnTo>
                <a:lnTo>
                  <a:pt x="1910983" y="84033"/>
                </a:lnTo>
                <a:lnTo>
                  <a:pt x="1946165" y="55473"/>
                </a:lnTo>
                <a:lnTo>
                  <a:pt x="1983544" y="32599"/>
                </a:lnTo>
                <a:lnTo>
                  <a:pt x="2022681" y="15601"/>
                </a:lnTo>
                <a:lnTo>
                  <a:pt x="2063135" y="4671"/>
                </a:lnTo>
                <a:lnTo>
                  <a:pt x="2104468" y="0"/>
                </a:lnTo>
                <a:lnTo>
                  <a:pt x="2146238" y="1778"/>
                </a:lnTo>
                <a:lnTo>
                  <a:pt x="2188006" y="10197"/>
                </a:lnTo>
                <a:lnTo>
                  <a:pt x="2229333" y="25448"/>
                </a:lnTo>
                <a:lnTo>
                  <a:pt x="2269779" y="47722"/>
                </a:lnTo>
                <a:lnTo>
                  <a:pt x="2304474" y="73485"/>
                </a:lnTo>
                <a:lnTo>
                  <a:pt x="2336549" y="104094"/>
                </a:lnTo>
                <a:lnTo>
                  <a:pt x="2365720" y="139251"/>
                </a:lnTo>
                <a:lnTo>
                  <a:pt x="2391699" y="178659"/>
                </a:lnTo>
                <a:lnTo>
                  <a:pt x="2420852" y="138702"/>
                </a:lnTo>
                <a:lnTo>
                  <a:pt x="2452511" y="103742"/>
                </a:lnTo>
                <a:lnTo>
                  <a:pt x="2486343" y="73815"/>
                </a:lnTo>
                <a:lnTo>
                  <a:pt x="2522012" y="48955"/>
                </a:lnTo>
                <a:lnTo>
                  <a:pt x="2559184" y="29199"/>
                </a:lnTo>
                <a:lnTo>
                  <a:pt x="2597524" y="14581"/>
                </a:lnTo>
                <a:lnTo>
                  <a:pt x="2636699" y="5137"/>
                </a:lnTo>
                <a:lnTo>
                  <a:pt x="2676372" y="903"/>
                </a:lnTo>
                <a:lnTo>
                  <a:pt x="2716211" y="1915"/>
                </a:lnTo>
                <a:lnTo>
                  <a:pt x="2755879" y="8206"/>
                </a:lnTo>
                <a:lnTo>
                  <a:pt x="2795042" y="19814"/>
                </a:lnTo>
                <a:lnTo>
                  <a:pt x="2833366" y="36772"/>
                </a:lnTo>
                <a:lnTo>
                  <a:pt x="2870517" y="59118"/>
                </a:lnTo>
                <a:lnTo>
                  <a:pt x="2906159" y="86886"/>
                </a:lnTo>
                <a:lnTo>
                  <a:pt x="2939958" y="120112"/>
                </a:lnTo>
                <a:lnTo>
                  <a:pt x="2968066" y="154202"/>
                </a:lnTo>
                <a:lnTo>
                  <a:pt x="2993295" y="191493"/>
                </a:lnTo>
                <a:lnTo>
                  <a:pt x="3015503" y="231673"/>
                </a:lnTo>
                <a:lnTo>
                  <a:pt x="3034547" y="274427"/>
                </a:lnTo>
                <a:lnTo>
                  <a:pt x="3050285" y="319443"/>
                </a:lnTo>
                <a:lnTo>
                  <a:pt x="3062576" y="366407"/>
                </a:lnTo>
                <a:lnTo>
                  <a:pt x="3071276" y="415006"/>
                </a:lnTo>
                <a:lnTo>
                  <a:pt x="3110448" y="431522"/>
                </a:lnTo>
                <a:lnTo>
                  <a:pt x="3147556" y="452416"/>
                </a:lnTo>
                <a:lnTo>
                  <a:pt x="3182476" y="477404"/>
                </a:lnTo>
                <a:lnTo>
                  <a:pt x="3215080" y="506199"/>
                </a:lnTo>
                <a:lnTo>
                  <a:pt x="3245244" y="538515"/>
                </a:lnTo>
                <a:lnTo>
                  <a:pt x="3272841" y="574067"/>
                </a:lnTo>
                <a:lnTo>
                  <a:pt x="3297747" y="612569"/>
                </a:lnTo>
                <a:lnTo>
                  <a:pt x="3319836" y="653736"/>
                </a:lnTo>
                <a:lnTo>
                  <a:pt x="3338982" y="697281"/>
                </a:lnTo>
                <a:lnTo>
                  <a:pt x="3355059" y="742919"/>
                </a:lnTo>
                <a:lnTo>
                  <a:pt x="3367941" y="790365"/>
                </a:lnTo>
                <a:lnTo>
                  <a:pt x="3377504" y="839333"/>
                </a:lnTo>
                <a:lnTo>
                  <a:pt x="3383622" y="889536"/>
                </a:lnTo>
                <a:lnTo>
                  <a:pt x="3386168" y="940690"/>
                </a:lnTo>
                <a:lnTo>
                  <a:pt x="3385017" y="992508"/>
                </a:lnTo>
                <a:lnTo>
                  <a:pt x="3380044" y="1044705"/>
                </a:lnTo>
                <a:lnTo>
                  <a:pt x="3371123" y="1096996"/>
                </a:lnTo>
                <a:lnTo>
                  <a:pt x="3357157" y="1152038"/>
                </a:lnTo>
                <a:lnTo>
                  <a:pt x="3351565" y="1169894"/>
                </a:lnTo>
                <a:lnTo>
                  <a:pt x="3375046" y="1212756"/>
                </a:lnTo>
                <a:lnTo>
                  <a:pt x="3395730" y="1257084"/>
                </a:lnTo>
                <a:lnTo>
                  <a:pt x="3413636" y="1302685"/>
                </a:lnTo>
                <a:lnTo>
                  <a:pt x="3428784" y="1349371"/>
                </a:lnTo>
                <a:lnTo>
                  <a:pt x="3441192" y="1396949"/>
                </a:lnTo>
                <a:lnTo>
                  <a:pt x="3450880" y="1445228"/>
                </a:lnTo>
                <a:lnTo>
                  <a:pt x="3457867" y="1494018"/>
                </a:lnTo>
                <a:lnTo>
                  <a:pt x="3462174" y="1543128"/>
                </a:lnTo>
                <a:lnTo>
                  <a:pt x="3463818" y="1592367"/>
                </a:lnTo>
                <a:lnTo>
                  <a:pt x="3462819" y="1641543"/>
                </a:lnTo>
                <a:lnTo>
                  <a:pt x="3459198" y="1690467"/>
                </a:lnTo>
                <a:lnTo>
                  <a:pt x="3452972" y="1738946"/>
                </a:lnTo>
                <a:lnTo>
                  <a:pt x="3444161" y="1786791"/>
                </a:lnTo>
                <a:lnTo>
                  <a:pt x="3432785" y="1833810"/>
                </a:lnTo>
                <a:lnTo>
                  <a:pt x="3418863" y="1879812"/>
                </a:lnTo>
                <a:lnTo>
                  <a:pt x="3402415" y="1924606"/>
                </a:lnTo>
                <a:lnTo>
                  <a:pt x="3383459" y="1968002"/>
                </a:lnTo>
                <a:lnTo>
                  <a:pt x="3362014" y="2009808"/>
                </a:lnTo>
                <a:lnTo>
                  <a:pt x="3338101" y="2049834"/>
                </a:lnTo>
                <a:lnTo>
                  <a:pt x="3311739" y="2087888"/>
                </a:lnTo>
                <a:lnTo>
                  <a:pt x="3282946" y="2123780"/>
                </a:lnTo>
                <a:lnTo>
                  <a:pt x="3251743" y="2157319"/>
                </a:lnTo>
                <a:lnTo>
                  <a:pt x="3213704" y="2192022"/>
                </a:lnTo>
                <a:lnTo>
                  <a:pt x="3173657" y="2222258"/>
                </a:lnTo>
                <a:lnTo>
                  <a:pt x="3131839" y="2247902"/>
                </a:lnTo>
                <a:lnTo>
                  <a:pt x="3088487" y="2268825"/>
                </a:lnTo>
                <a:lnTo>
                  <a:pt x="3043836" y="2284901"/>
                </a:lnTo>
                <a:lnTo>
                  <a:pt x="2998124" y="2296003"/>
                </a:lnTo>
                <a:lnTo>
                  <a:pt x="2995876" y="2350666"/>
                </a:lnTo>
                <a:lnTo>
                  <a:pt x="2989962" y="2403917"/>
                </a:lnTo>
                <a:lnTo>
                  <a:pt x="2980546" y="2455544"/>
                </a:lnTo>
                <a:lnTo>
                  <a:pt x="2967793" y="2505336"/>
                </a:lnTo>
                <a:lnTo>
                  <a:pt x="2951868" y="2553084"/>
                </a:lnTo>
                <a:lnTo>
                  <a:pt x="2932935" y="2598577"/>
                </a:lnTo>
                <a:lnTo>
                  <a:pt x="2911160" y="2641605"/>
                </a:lnTo>
                <a:lnTo>
                  <a:pt x="2886708" y="2681956"/>
                </a:lnTo>
                <a:lnTo>
                  <a:pt x="2859742" y="2719421"/>
                </a:lnTo>
                <a:lnTo>
                  <a:pt x="2830427" y="2753789"/>
                </a:lnTo>
                <a:lnTo>
                  <a:pt x="2798930" y="2784850"/>
                </a:lnTo>
                <a:lnTo>
                  <a:pt x="2765413" y="2812392"/>
                </a:lnTo>
                <a:lnTo>
                  <a:pt x="2730042" y="2836207"/>
                </a:lnTo>
                <a:lnTo>
                  <a:pt x="2692982" y="2856083"/>
                </a:lnTo>
                <a:lnTo>
                  <a:pt x="2654398" y="2871809"/>
                </a:lnTo>
                <a:lnTo>
                  <a:pt x="2614454" y="2883176"/>
                </a:lnTo>
                <a:lnTo>
                  <a:pt x="2573315" y="2889973"/>
                </a:lnTo>
                <a:lnTo>
                  <a:pt x="2531145" y="2891989"/>
                </a:lnTo>
                <a:lnTo>
                  <a:pt x="2480151" y="2887804"/>
                </a:lnTo>
                <a:lnTo>
                  <a:pt x="2430035" y="2876429"/>
                </a:lnTo>
                <a:lnTo>
                  <a:pt x="2381247" y="2858032"/>
                </a:lnTo>
                <a:lnTo>
                  <a:pt x="2334240" y="2832780"/>
                </a:lnTo>
                <a:lnTo>
                  <a:pt x="2289464" y="2800841"/>
                </a:lnTo>
                <a:lnTo>
                  <a:pt x="2275669" y="2852869"/>
                </a:lnTo>
                <a:lnTo>
                  <a:pt x="2259093" y="2902592"/>
                </a:lnTo>
                <a:lnTo>
                  <a:pt x="2239886" y="2949905"/>
                </a:lnTo>
                <a:lnTo>
                  <a:pt x="2218199" y="2994705"/>
                </a:lnTo>
                <a:lnTo>
                  <a:pt x="2194181" y="3036887"/>
                </a:lnTo>
                <a:lnTo>
                  <a:pt x="2167983" y="3076345"/>
                </a:lnTo>
                <a:lnTo>
                  <a:pt x="2139755" y="3112977"/>
                </a:lnTo>
                <a:lnTo>
                  <a:pt x="2109645" y="3146677"/>
                </a:lnTo>
                <a:lnTo>
                  <a:pt x="2077806" y="3177341"/>
                </a:lnTo>
                <a:lnTo>
                  <a:pt x="2044386" y="3204865"/>
                </a:lnTo>
                <a:lnTo>
                  <a:pt x="2009535" y="3229144"/>
                </a:lnTo>
                <a:lnTo>
                  <a:pt x="1973404" y="3250074"/>
                </a:lnTo>
                <a:lnTo>
                  <a:pt x="1936142" y="3267550"/>
                </a:lnTo>
                <a:lnTo>
                  <a:pt x="1897900" y="3281468"/>
                </a:lnTo>
                <a:lnTo>
                  <a:pt x="1858827" y="3291724"/>
                </a:lnTo>
                <a:lnTo>
                  <a:pt x="1819073" y="3298212"/>
                </a:lnTo>
                <a:lnTo>
                  <a:pt x="1778789" y="3300830"/>
                </a:lnTo>
                <a:lnTo>
                  <a:pt x="1738125" y="3299472"/>
                </a:lnTo>
                <a:lnTo>
                  <a:pt x="1697230" y="3294034"/>
                </a:lnTo>
                <a:lnTo>
                  <a:pt x="1656254" y="3284411"/>
                </a:lnTo>
                <a:lnTo>
                  <a:pt x="1615348" y="3270499"/>
                </a:lnTo>
                <a:lnTo>
                  <a:pt x="1571198" y="3250363"/>
                </a:lnTo>
                <a:lnTo>
                  <a:pt x="1528798" y="3225493"/>
                </a:lnTo>
                <a:lnTo>
                  <a:pt x="1488350" y="3196088"/>
                </a:lnTo>
                <a:lnTo>
                  <a:pt x="1450058" y="3162348"/>
                </a:lnTo>
                <a:lnTo>
                  <a:pt x="1414123" y="3124472"/>
                </a:lnTo>
                <a:lnTo>
                  <a:pt x="1380747" y="3082660"/>
                </a:lnTo>
                <a:lnTo>
                  <a:pt x="1350134" y="3037111"/>
                </a:lnTo>
                <a:lnTo>
                  <a:pt x="1322486" y="2988026"/>
                </a:lnTo>
                <a:lnTo>
                  <a:pt x="1283849" y="3015921"/>
                </a:lnTo>
                <a:lnTo>
                  <a:pt x="1244366" y="3039866"/>
                </a:lnTo>
                <a:lnTo>
                  <a:pt x="1204180" y="3059907"/>
                </a:lnTo>
                <a:lnTo>
                  <a:pt x="1163436" y="3076092"/>
                </a:lnTo>
                <a:lnTo>
                  <a:pt x="1122277" y="3088466"/>
                </a:lnTo>
                <a:lnTo>
                  <a:pt x="1080846" y="3097077"/>
                </a:lnTo>
                <a:lnTo>
                  <a:pt x="1039287" y="3101970"/>
                </a:lnTo>
                <a:lnTo>
                  <a:pt x="997744" y="3103193"/>
                </a:lnTo>
                <a:lnTo>
                  <a:pt x="956360" y="3100792"/>
                </a:lnTo>
                <a:lnTo>
                  <a:pt x="915278" y="3094814"/>
                </a:lnTo>
                <a:lnTo>
                  <a:pt x="874644" y="3085305"/>
                </a:lnTo>
                <a:lnTo>
                  <a:pt x="834599" y="3072311"/>
                </a:lnTo>
                <a:lnTo>
                  <a:pt x="795288" y="3055880"/>
                </a:lnTo>
                <a:lnTo>
                  <a:pt x="756855" y="3036058"/>
                </a:lnTo>
                <a:lnTo>
                  <a:pt x="719442" y="3012891"/>
                </a:lnTo>
                <a:lnTo>
                  <a:pt x="683194" y="2986426"/>
                </a:lnTo>
                <a:lnTo>
                  <a:pt x="648254" y="2956710"/>
                </a:lnTo>
                <a:lnTo>
                  <a:pt x="614766" y="2923789"/>
                </a:lnTo>
                <a:lnTo>
                  <a:pt x="582873" y="2887709"/>
                </a:lnTo>
                <a:lnTo>
                  <a:pt x="552718" y="2848518"/>
                </a:lnTo>
                <a:lnTo>
                  <a:pt x="524447" y="2806262"/>
                </a:lnTo>
                <a:lnTo>
                  <a:pt x="498202" y="2760987"/>
                </a:lnTo>
                <a:lnTo>
                  <a:pt x="474126" y="2712741"/>
                </a:lnTo>
                <a:lnTo>
                  <a:pt x="467522" y="2698250"/>
                </a:lnTo>
                <a:lnTo>
                  <a:pt x="426807" y="2701374"/>
                </a:lnTo>
                <a:lnTo>
                  <a:pt x="386936" y="2698474"/>
                </a:lnTo>
                <a:lnTo>
                  <a:pt x="348197" y="2689847"/>
                </a:lnTo>
                <a:lnTo>
                  <a:pt x="310883" y="2675790"/>
                </a:lnTo>
                <a:lnTo>
                  <a:pt x="275284" y="2656601"/>
                </a:lnTo>
                <a:lnTo>
                  <a:pt x="241691" y="2632577"/>
                </a:lnTo>
                <a:lnTo>
                  <a:pt x="210395" y="2604014"/>
                </a:lnTo>
                <a:lnTo>
                  <a:pt x="181685" y="2571211"/>
                </a:lnTo>
                <a:lnTo>
                  <a:pt x="155854" y="2534464"/>
                </a:lnTo>
                <a:lnTo>
                  <a:pt x="133192" y="2494070"/>
                </a:lnTo>
                <a:lnTo>
                  <a:pt x="113989" y="2450327"/>
                </a:lnTo>
                <a:lnTo>
                  <a:pt x="98536" y="2403531"/>
                </a:lnTo>
                <a:lnTo>
                  <a:pt x="87125" y="2353981"/>
                </a:lnTo>
                <a:lnTo>
                  <a:pt x="80045" y="2301972"/>
                </a:lnTo>
                <a:lnTo>
                  <a:pt x="77688" y="2252499"/>
                </a:lnTo>
                <a:lnTo>
                  <a:pt x="79499" y="2203418"/>
                </a:lnTo>
                <a:lnTo>
                  <a:pt x="85374" y="2155143"/>
                </a:lnTo>
                <a:lnTo>
                  <a:pt x="95206" y="2108091"/>
                </a:lnTo>
                <a:lnTo>
                  <a:pt x="108889" y="2062675"/>
                </a:lnTo>
                <a:lnTo>
                  <a:pt x="126319" y="2019312"/>
                </a:lnTo>
                <a:lnTo>
                  <a:pt x="147389" y="1978416"/>
                </a:lnTo>
                <a:lnTo>
                  <a:pt x="171993" y="1940403"/>
                </a:lnTo>
                <a:lnTo>
                  <a:pt x="138152" y="1911027"/>
                </a:lnTo>
                <a:lnTo>
                  <a:pt x="107776" y="1877476"/>
                </a:lnTo>
                <a:lnTo>
                  <a:pt x="80957" y="1840218"/>
                </a:lnTo>
                <a:lnTo>
                  <a:pt x="57789" y="1799719"/>
                </a:lnTo>
                <a:lnTo>
                  <a:pt x="38367" y="1756446"/>
                </a:lnTo>
                <a:lnTo>
                  <a:pt x="22783" y="1710867"/>
                </a:lnTo>
                <a:lnTo>
                  <a:pt x="11132" y="1663448"/>
                </a:lnTo>
                <a:lnTo>
                  <a:pt x="3506" y="1614656"/>
                </a:lnTo>
                <a:lnTo>
                  <a:pt x="0" y="1564960"/>
                </a:lnTo>
                <a:lnTo>
                  <a:pt x="706" y="1514825"/>
                </a:lnTo>
                <a:lnTo>
                  <a:pt x="5719" y="1464719"/>
                </a:lnTo>
                <a:lnTo>
                  <a:pt x="15132" y="1415109"/>
                </a:lnTo>
                <a:lnTo>
                  <a:pt x="29039" y="1366463"/>
                </a:lnTo>
                <a:lnTo>
                  <a:pt x="47533" y="1319246"/>
                </a:lnTo>
                <a:lnTo>
                  <a:pt x="74037" y="1268406"/>
                </a:lnTo>
                <a:lnTo>
                  <a:pt x="105188" y="1223189"/>
                </a:lnTo>
                <a:lnTo>
                  <a:pt x="140456" y="1184039"/>
                </a:lnTo>
                <a:lnTo>
                  <a:pt x="179309" y="1151400"/>
                </a:lnTo>
                <a:lnTo>
                  <a:pt x="221218" y="1125717"/>
                </a:lnTo>
                <a:lnTo>
                  <a:pt x="265649" y="1107434"/>
                </a:lnTo>
                <a:lnTo>
                  <a:pt x="312074" y="1096996"/>
                </a:lnTo>
                <a:lnTo>
                  <a:pt x="314995" y="108670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3391" y="3151177"/>
            <a:ext cx="195961" cy="1959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object 8"/>
          <p:cNvSpPr/>
          <p:nvPr/>
        </p:nvSpPr>
        <p:spPr>
          <a:xfrm>
            <a:off x="4095369" y="338493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66648" y="183261"/>
                </a:moveTo>
                <a:lnTo>
                  <a:pt x="360102" y="231990"/>
                </a:lnTo>
                <a:lnTo>
                  <a:pt x="341625" y="275792"/>
                </a:lnTo>
                <a:lnTo>
                  <a:pt x="312959" y="312912"/>
                </a:lnTo>
                <a:lnTo>
                  <a:pt x="275848" y="341597"/>
                </a:lnTo>
                <a:lnTo>
                  <a:pt x="232034" y="360093"/>
                </a:lnTo>
                <a:lnTo>
                  <a:pt x="183260" y="366649"/>
                </a:lnTo>
                <a:lnTo>
                  <a:pt x="134540" y="360093"/>
                </a:lnTo>
                <a:lnTo>
                  <a:pt x="90762" y="341597"/>
                </a:lnTo>
                <a:lnTo>
                  <a:pt x="53673" y="312912"/>
                </a:lnTo>
                <a:lnTo>
                  <a:pt x="25019" y="275792"/>
                </a:lnTo>
                <a:lnTo>
                  <a:pt x="6545" y="231990"/>
                </a:lnTo>
                <a:lnTo>
                  <a:pt x="0" y="183261"/>
                </a:lnTo>
                <a:lnTo>
                  <a:pt x="6545" y="134540"/>
                </a:lnTo>
                <a:lnTo>
                  <a:pt x="25019" y="90762"/>
                </a:lnTo>
                <a:lnTo>
                  <a:pt x="53673" y="53673"/>
                </a:lnTo>
                <a:lnTo>
                  <a:pt x="90762" y="25018"/>
                </a:lnTo>
                <a:lnTo>
                  <a:pt x="134540" y="6545"/>
                </a:lnTo>
                <a:lnTo>
                  <a:pt x="183260" y="0"/>
                </a:lnTo>
                <a:lnTo>
                  <a:pt x="232034" y="6545"/>
                </a:lnTo>
                <a:lnTo>
                  <a:pt x="275848" y="25019"/>
                </a:lnTo>
                <a:lnTo>
                  <a:pt x="312959" y="53673"/>
                </a:lnTo>
                <a:lnTo>
                  <a:pt x="341625" y="90762"/>
                </a:lnTo>
                <a:lnTo>
                  <a:pt x="360102" y="134540"/>
                </a:lnTo>
                <a:lnTo>
                  <a:pt x="366648" y="183261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3589" y="3684015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10" h="549910">
                <a:moveTo>
                  <a:pt x="549910" y="274954"/>
                </a:moveTo>
                <a:lnTo>
                  <a:pt x="545481" y="324388"/>
                </a:lnTo>
                <a:lnTo>
                  <a:pt x="532712" y="370911"/>
                </a:lnTo>
                <a:lnTo>
                  <a:pt x="512379" y="413747"/>
                </a:lnTo>
                <a:lnTo>
                  <a:pt x="485256" y="452120"/>
                </a:lnTo>
                <a:lnTo>
                  <a:pt x="452120" y="485256"/>
                </a:lnTo>
                <a:lnTo>
                  <a:pt x="413747" y="512379"/>
                </a:lnTo>
                <a:lnTo>
                  <a:pt x="370911" y="532712"/>
                </a:lnTo>
                <a:lnTo>
                  <a:pt x="324388" y="545481"/>
                </a:lnTo>
                <a:lnTo>
                  <a:pt x="274955" y="549909"/>
                </a:lnTo>
                <a:lnTo>
                  <a:pt x="225521" y="545481"/>
                </a:lnTo>
                <a:lnTo>
                  <a:pt x="178998" y="532712"/>
                </a:lnTo>
                <a:lnTo>
                  <a:pt x="136162" y="512379"/>
                </a:lnTo>
                <a:lnTo>
                  <a:pt x="97789" y="485256"/>
                </a:lnTo>
                <a:lnTo>
                  <a:pt x="64653" y="452120"/>
                </a:lnTo>
                <a:lnTo>
                  <a:pt x="37530" y="413747"/>
                </a:lnTo>
                <a:lnTo>
                  <a:pt x="17197" y="370911"/>
                </a:lnTo>
                <a:lnTo>
                  <a:pt x="4428" y="324388"/>
                </a:lnTo>
                <a:lnTo>
                  <a:pt x="0" y="274954"/>
                </a:lnTo>
                <a:lnTo>
                  <a:pt x="4428" y="225554"/>
                </a:lnTo>
                <a:lnTo>
                  <a:pt x="17197" y="179049"/>
                </a:lnTo>
                <a:lnTo>
                  <a:pt x="37530" y="136219"/>
                </a:lnTo>
                <a:lnTo>
                  <a:pt x="64653" y="97841"/>
                </a:lnTo>
                <a:lnTo>
                  <a:pt x="97789" y="64695"/>
                </a:lnTo>
                <a:lnTo>
                  <a:pt x="136162" y="37559"/>
                </a:lnTo>
                <a:lnTo>
                  <a:pt x="178998" y="17212"/>
                </a:lnTo>
                <a:lnTo>
                  <a:pt x="225521" y="4432"/>
                </a:lnTo>
                <a:lnTo>
                  <a:pt x="274955" y="0"/>
                </a:lnTo>
                <a:lnTo>
                  <a:pt x="324388" y="4432"/>
                </a:lnTo>
                <a:lnTo>
                  <a:pt x="370911" y="17212"/>
                </a:lnTo>
                <a:lnTo>
                  <a:pt x="413747" y="37559"/>
                </a:lnTo>
                <a:lnTo>
                  <a:pt x="452120" y="64695"/>
                </a:lnTo>
                <a:lnTo>
                  <a:pt x="485256" y="97841"/>
                </a:lnTo>
                <a:lnTo>
                  <a:pt x="512379" y="136219"/>
                </a:lnTo>
                <a:lnTo>
                  <a:pt x="532712" y="179049"/>
                </a:lnTo>
                <a:lnTo>
                  <a:pt x="545481" y="225554"/>
                </a:lnTo>
                <a:lnTo>
                  <a:pt x="549910" y="27495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3513" y="5047148"/>
            <a:ext cx="203200" cy="61594"/>
          </a:xfrm>
          <a:custGeom>
            <a:avLst/>
            <a:gdLst/>
            <a:ahLst/>
            <a:cxnLst/>
            <a:rect l="l" t="t" r="r" b="b"/>
            <a:pathLst>
              <a:path w="203200" h="61595">
                <a:moveTo>
                  <a:pt x="202819" y="60960"/>
                </a:moveTo>
                <a:lnTo>
                  <a:pt x="149893" y="61025"/>
                </a:lnTo>
                <a:lnTo>
                  <a:pt x="97837" y="50720"/>
                </a:lnTo>
                <a:lnTo>
                  <a:pt x="47567" y="3029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6630" y="5774210"/>
            <a:ext cx="88900" cy="29209"/>
          </a:xfrm>
          <a:custGeom>
            <a:avLst/>
            <a:gdLst/>
            <a:ahLst/>
            <a:cxnLst/>
            <a:rect l="l" t="t" r="r" b="b"/>
            <a:pathLst>
              <a:path w="88900" h="29210">
                <a:moveTo>
                  <a:pt x="88645" y="0"/>
                </a:moveTo>
                <a:lnTo>
                  <a:pt x="67061" y="10104"/>
                </a:lnTo>
                <a:lnTo>
                  <a:pt x="45037" y="18343"/>
                </a:lnTo>
                <a:lnTo>
                  <a:pt x="22655" y="24694"/>
                </a:lnTo>
                <a:lnTo>
                  <a:pt x="0" y="29133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6602" y="5961408"/>
            <a:ext cx="53975" cy="133350"/>
          </a:xfrm>
          <a:custGeom>
            <a:avLst/>
            <a:gdLst/>
            <a:ahLst/>
            <a:cxnLst/>
            <a:rect l="l" t="t" r="r" b="b"/>
            <a:pathLst>
              <a:path w="53975" h="133350">
                <a:moveTo>
                  <a:pt x="53467" y="132892"/>
                </a:moveTo>
                <a:lnTo>
                  <a:pt x="38111" y="101098"/>
                </a:lnTo>
                <a:lnTo>
                  <a:pt x="24066" y="68303"/>
                </a:lnTo>
                <a:lnTo>
                  <a:pt x="11354" y="3458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7683" y="5762907"/>
            <a:ext cx="21590" cy="146050"/>
          </a:xfrm>
          <a:custGeom>
            <a:avLst/>
            <a:gdLst/>
            <a:ahLst/>
            <a:cxnLst/>
            <a:rect l="l" t="t" r="r" b="b"/>
            <a:pathLst>
              <a:path w="21590" h="146050">
                <a:moveTo>
                  <a:pt x="21335" y="0"/>
                </a:moveTo>
                <a:lnTo>
                  <a:pt x="18216" y="36963"/>
                </a:lnTo>
                <a:lnTo>
                  <a:pt x="13620" y="73639"/>
                </a:lnTo>
                <a:lnTo>
                  <a:pt x="7548" y="109951"/>
                </a:lnTo>
                <a:lnTo>
                  <a:pt x="0" y="145821"/>
                </a:lnTo>
              </a:path>
            </a:pathLst>
          </a:custGeom>
          <a:solidFill>
            <a:schemeClr val="bg1"/>
          </a:solidFill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43580" y="4861855"/>
            <a:ext cx="260350" cy="545465"/>
          </a:xfrm>
          <a:custGeom>
            <a:avLst/>
            <a:gdLst/>
            <a:ahLst/>
            <a:cxnLst/>
            <a:rect l="l" t="t" r="r" b="b"/>
            <a:pathLst>
              <a:path w="260350" h="545464">
                <a:moveTo>
                  <a:pt x="0" y="0"/>
                </a:moveTo>
                <a:lnTo>
                  <a:pt x="35974" y="25336"/>
                </a:lnTo>
                <a:lnTo>
                  <a:pt x="69728" y="54348"/>
                </a:lnTo>
                <a:lnTo>
                  <a:pt x="101142" y="86786"/>
                </a:lnTo>
                <a:lnTo>
                  <a:pt x="130097" y="122403"/>
                </a:lnTo>
                <a:lnTo>
                  <a:pt x="156474" y="160951"/>
                </a:lnTo>
                <a:lnTo>
                  <a:pt x="180153" y="202182"/>
                </a:lnTo>
                <a:lnTo>
                  <a:pt x="201015" y="245847"/>
                </a:lnTo>
                <a:lnTo>
                  <a:pt x="218941" y="291700"/>
                </a:lnTo>
                <a:lnTo>
                  <a:pt x="233811" y="339491"/>
                </a:lnTo>
                <a:lnTo>
                  <a:pt x="245507" y="388973"/>
                </a:lnTo>
                <a:lnTo>
                  <a:pt x="253908" y="439897"/>
                </a:lnTo>
                <a:lnTo>
                  <a:pt x="258895" y="492017"/>
                </a:lnTo>
                <a:lnTo>
                  <a:pt x="260350" y="545083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41800" y="4281464"/>
            <a:ext cx="116205" cy="204470"/>
          </a:xfrm>
          <a:custGeom>
            <a:avLst/>
            <a:gdLst/>
            <a:ahLst/>
            <a:cxnLst/>
            <a:rect l="l" t="t" r="r" b="b"/>
            <a:pathLst>
              <a:path w="116204" h="204470">
                <a:moveTo>
                  <a:pt x="115950" y="0"/>
                </a:moveTo>
                <a:lnTo>
                  <a:pt x="98722" y="46196"/>
                </a:lnTo>
                <a:lnTo>
                  <a:pt x="78373" y="89978"/>
                </a:lnTo>
                <a:lnTo>
                  <a:pt x="55042" y="131097"/>
                </a:lnTo>
                <a:lnTo>
                  <a:pt x="28871" y="169302"/>
                </a:lnTo>
                <a:lnTo>
                  <a:pt x="0" y="204343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79495" y="3523148"/>
            <a:ext cx="6350" cy="96520"/>
          </a:xfrm>
          <a:custGeom>
            <a:avLst/>
            <a:gdLst/>
            <a:ahLst/>
            <a:cxnLst/>
            <a:rect l="l" t="t" r="r" b="b"/>
            <a:pathLst>
              <a:path w="6350" h="96520">
                <a:moveTo>
                  <a:pt x="0" y="0"/>
                </a:moveTo>
                <a:lnTo>
                  <a:pt x="2883" y="23975"/>
                </a:lnTo>
                <a:lnTo>
                  <a:pt x="4873" y="48069"/>
                </a:lnTo>
                <a:lnTo>
                  <a:pt x="5982" y="72259"/>
                </a:lnTo>
                <a:lnTo>
                  <a:pt x="6223" y="96519"/>
                </a:lnTo>
              </a:path>
            </a:pathLst>
          </a:custGeom>
          <a:solidFill>
            <a:schemeClr val="bg1"/>
          </a:solidFill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39085" y="3287562"/>
            <a:ext cx="59690" cy="123189"/>
          </a:xfrm>
          <a:custGeom>
            <a:avLst/>
            <a:gdLst/>
            <a:ahLst/>
            <a:cxnLst/>
            <a:rect l="l" t="t" r="r" b="b"/>
            <a:pathLst>
              <a:path w="59690" h="123189">
                <a:moveTo>
                  <a:pt x="0" y="123062"/>
                </a:moveTo>
                <a:lnTo>
                  <a:pt x="12251" y="90243"/>
                </a:lnTo>
                <a:lnTo>
                  <a:pt x="26288" y="58721"/>
                </a:lnTo>
                <a:lnTo>
                  <a:pt x="42040" y="28604"/>
                </a:lnTo>
                <a:lnTo>
                  <a:pt x="59435" y="0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83586" y="3363128"/>
            <a:ext cx="29209" cy="106680"/>
          </a:xfrm>
          <a:custGeom>
            <a:avLst/>
            <a:gdLst/>
            <a:ahLst/>
            <a:cxnLst/>
            <a:rect l="l" t="t" r="r" b="b"/>
            <a:pathLst>
              <a:path w="29209" h="106679">
                <a:moveTo>
                  <a:pt x="0" y="106171"/>
                </a:moveTo>
                <a:lnTo>
                  <a:pt x="5308" y="78777"/>
                </a:lnTo>
                <a:lnTo>
                  <a:pt x="11890" y="51895"/>
                </a:lnTo>
                <a:lnTo>
                  <a:pt x="19734" y="25608"/>
                </a:lnTo>
                <a:lnTo>
                  <a:pt x="28828" y="0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1696" y="3505241"/>
            <a:ext cx="104139" cy="103505"/>
          </a:xfrm>
          <a:custGeom>
            <a:avLst/>
            <a:gdLst/>
            <a:ahLst/>
            <a:cxnLst/>
            <a:rect l="l" t="t" r="r" b="b"/>
            <a:pathLst>
              <a:path w="104140" h="103504">
                <a:moveTo>
                  <a:pt x="0" y="0"/>
                </a:moveTo>
                <a:lnTo>
                  <a:pt x="27771" y="22683"/>
                </a:lnTo>
                <a:lnTo>
                  <a:pt x="54435" y="47450"/>
                </a:lnTo>
                <a:lnTo>
                  <a:pt x="79884" y="74241"/>
                </a:lnTo>
                <a:lnTo>
                  <a:pt x="104013" y="102997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2832" y="4206280"/>
            <a:ext cx="18415" cy="108585"/>
          </a:xfrm>
          <a:custGeom>
            <a:avLst/>
            <a:gdLst/>
            <a:ahLst/>
            <a:cxnLst/>
            <a:rect l="l" t="t" r="r" b="b"/>
            <a:pathLst>
              <a:path w="18415" h="108585">
                <a:moveTo>
                  <a:pt x="18161" y="108330"/>
                </a:moveTo>
                <a:lnTo>
                  <a:pt x="12394" y="81617"/>
                </a:lnTo>
                <a:lnTo>
                  <a:pt x="7461" y="54641"/>
                </a:lnTo>
                <a:lnTo>
                  <a:pt x="3337" y="2742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9643" y="242696"/>
            <a:ext cx="7447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pc="-7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9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-9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pc="-114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208" y="2388107"/>
            <a:ext cx="2768600" cy="208280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14858" y="1162558"/>
            <a:ext cx="2118995" cy="1136015"/>
            <a:chOff x="514858" y="1162558"/>
            <a:chExt cx="2118995" cy="1136015"/>
          </a:xfrm>
        </p:grpSpPr>
        <p:sp>
          <p:nvSpPr>
            <p:cNvPr id="27" name="object 27"/>
            <p:cNvSpPr/>
            <p:nvPr/>
          </p:nvSpPr>
          <p:spPr>
            <a:xfrm>
              <a:off x="521208" y="1168908"/>
              <a:ext cx="2106295" cy="1123315"/>
            </a:xfrm>
            <a:custGeom>
              <a:avLst/>
              <a:gdLst/>
              <a:ahLst/>
              <a:cxnLst/>
              <a:rect l="l" t="t" r="r" b="b"/>
              <a:pathLst>
                <a:path w="2106295" h="1123314">
                  <a:moveTo>
                    <a:pt x="1442085" y="0"/>
                  </a:moveTo>
                  <a:lnTo>
                    <a:pt x="1117600" y="225805"/>
                  </a:lnTo>
                  <a:lnTo>
                    <a:pt x="947928" y="98170"/>
                  </a:lnTo>
                  <a:lnTo>
                    <a:pt x="833628" y="331850"/>
                  </a:lnTo>
                  <a:lnTo>
                    <a:pt x="438975" y="188467"/>
                  </a:lnTo>
                  <a:lnTo>
                    <a:pt x="523811" y="406526"/>
                  </a:lnTo>
                  <a:lnTo>
                    <a:pt x="114274" y="430021"/>
                  </a:lnTo>
                  <a:lnTo>
                    <a:pt x="383692" y="602741"/>
                  </a:lnTo>
                  <a:lnTo>
                    <a:pt x="0" y="669543"/>
                  </a:lnTo>
                  <a:lnTo>
                    <a:pt x="324700" y="799211"/>
                  </a:lnTo>
                  <a:lnTo>
                    <a:pt x="125298" y="926845"/>
                  </a:lnTo>
                  <a:lnTo>
                    <a:pt x="468528" y="948436"/>
                  </a:lnTo>
                  <a:lnTo>
                    <a:pt x="479450" y="1123188"/>
                  </a:lnTo>
                  <a:lnTo>
                    <a:pt x="733945" y="942466"/>
                  </a:lnTo>
                  <a:lnTo>
                    <a:pt x="848360" y="1025016"/>
                  </a:lnTo>
                  <a:lnTo>
                    <a:pt x="962660" y="903224"/>
                  </a:lnTo>
                  <a:lnTo>
                    <a:pt x="1132205" y="979804"/>
                  </a:lnTo>
                  <a:lnTo>
                    <a:pt x="1187704" y="828547"/>
                  </a:lnTo>
                  <a:lnTo>
                    <a:pt x="1456944" y="903224"/>
                  </a:lnTo>
                  <a:lnTo>
                    <a:pt x="1427480" y="746251"/>
                  </a:lnTo>
                  <a:lnTo>
                    <a:pt x="1840611" y="812800"/>
                  </a:lnTo>
                  <a:lnTo>
                    <a:pt x="1597152" y="640079"/>
                  </a:lnTo>
                  <a:lnTo>
                    <a:pt x="1781429" y="587120"/>
                  </a:lnTo>
                  <a:lnTo>
                    <a:pt x="1656207" y="488950"/>
                  </a:lnTo>
                  <a:lnTo>
                    <a:pt x="2106168" y="345566"/>
                  </a:lnTo>
                  <a:lnTo>
                    <a:pt x="1597152" y="339597"/>
                  </a:lnTo>
                  <a:lnTo>
                    <a:pt x="1755775" y="164972"/>
                  </a:lnTo>
                  <a:lnTo>
                    <a:pt x="1416304" y="300354"/>
                  </a:lnTo>
                  <a:lnTo>
                    <a:pt x="1442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208" y="1168908"/>
              <a:ext cx="2106295" cy="1123315"/>
            </a:xfrm>
            <a:custGeom>
              <a:avLst/>
              <a:gdLst/>
              <a:ahLst/>
              <a:cxnLst/>
              <a:rect l="l" t="t" r="r" b="b"/>
              <a:pathLst>
                <a:path w="2106295" h="1123314">
                  <a:moveTo>
                    <a:pt x="1117600" y="225805"/>
                  </a:moveTo>
                  <a:lnTo>
                    <a:pt x="1442085" y="0"/>
                  </a:lnTo>
                  <a:lnTo>
                    <a:pt x="1416304" y="300354"/>
                  </a:lnTo>
                  <a:lnTo>
                    <a:pt x="1755775" y="164972"/>
                  </a:lnTo>
                  <a:lnTo>
                    <a:pt x="1597152" y="339597"/>
                  </a:lnTo>
                  <a:lnTo>
                    <a:pt x="2106168" y="345566"/>
                  </a:lnTo>
                  <a:lnTo>
                    <a:pt x="1656207" y="488950"/>
                  </a:lnTo>
                  <a:lnTo>
                    <a:pt x="1781429" y="587120"/>
                  </a:lnTo>
                  <a:lnTo>
                    <a:pt x="1597152" y="640079"/>
                  </a:lnTo>
                  <a:lnTo>
                    <a:pt x="1840611" y="812800"/>
                  </a:lnTo>
                  <a:lnTo>
                    <a:pt x="1427480" y="746251"/>
                  </a:lnTo>
                  <a:lnTo>
                    <a:pt x="1456944" y="903224"/>
                  </a:lnTo>
                  <a:lnTo>
                    <a:pt x="1187704" y="828547"/>
                  </a:lnTo>
                  <a:lnTo>
                    <a:pt x="1132205" y="979804"/>
                  </a:lnTo>
                  <a:lnTo>
                    <a:pt x="962660" y="903224"/>
                  </a:lnTo>
                  <a:lnTo>
                    <a:pt x="848360" y="1025016"/>
                  </a:lnTo>
                  <a:lnTo>
                    <a:pt x="733945" y="942466"/>
                  </a:lnTo>
                  <a:lnTo>
                    <a:pt x="479450" y="1123188"/>
                  </a:lnTo>
                  <a:lnTo>
                    <a:pt x="468528" y="948436"/>
                  </a:lnTo>
                  <a:lnTo>
                    <a:pt x="125298" y="926845"/>
                  </a:lnTo>
                  <a:lnTo>
                    <a:pt x="324700" y="799211"/>
                  </a:lnTo>
                  <a:lnTo>
                    <a:pt x="0" y="669543"/>
                  </a:lnTo>
                  <a:lnTo>
                    <a:pt x="383692" y="602741"/>
                  </a:lnTo>
                  <a:lnTo>
                    <a:pt x="114274" y="430021"/>
                  </a:lnTo>
                  <a:lnTo>
                    <a:pt x="523811" y="406526"/>
                  </a:lnTo>
                  <a:lnTo>
                    <a:pt x="438975" y="188467"/>
                  </a:lnTo>
                  <a:lnTo>
                    <a:pt x="833628" y="331850"/>
                  </a:lnTo>
                  <a:lnTo>
                    <a:pt x="947928" y="98170"/>
                  </a:lnTo>
                  <a:lnTo>
                    <a:pt x="1117600" y="22580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90066" y="1584705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38399" y="3597950"/>
            <a:ext cx="725805" cy="820419"/>
            <a:chOff x="8103107" y="3707891"/>
            <a:chExt cx="725805" cy="820419"/>
          </a:xfrm>
          <a:solidFill>
            <a:schemeClr val="bg1"/>
          </a:solidFill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3107" y="3707891"/>
              <a:ext cx="714755" cy="409956"/>
            </a:xfrm>
            <a:prstGeom prst="rect">
              <a:avLst/>
            </a:prstGeom>
            <a:grpFill/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3107" y="4157471"/>
              <a:ext cx="725424" cy="370331"/>
            </a:xfrm>
            <a:prstGeom prst="rect">
              <a:avLst/>
            </a:prstGeom>
            <a:grpFill/>
          </p:spPr>
        </p:pic>
      </p:grp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520" y="4521494"/>
            <a:ext cx="560831" cy="2941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9380" y="4948214"/>
            <a:ext cx="537972" cy="3185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" name="object 35"/>
          <p:cNvSpPr txBox="1"/>
          <p:nvPr/>
        </p:nvSpPr>
        <p:spPr>
          <a:xfrm>
            <a:off x="8605936" y="3703868"/>
            <a:ext cx="441959" cy="15786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libri"/>
              <a:cs typeface="Calibri"/>
            </a:endParaRPr>
          </a:p>
          <a:p>
            <a:pPr marL="50800" indent="2413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600">
              <a:latin typeface="Calibri"/>
              <a:cs typeface="Calibri"/>
            </a:endParaRPr>
          </a:p>
          <a:p>
            <a:pPr marL="12700" marR="5080" indent="38735">
              <a:lnSpc>
                <a:spcPct val="162100"/>
              </a:lnSpc>
              <a:spcBef>
                <a:spcPts val="600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BIKE  BIKE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43939" y="4463582"/>
            <a:ext cx="1394459" cy="104393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965" y="1676451"/>
            <a:ext cx="1319783" cy="22093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object 3"/>
          <p:cNvSpPr txBox="1"/>
          <p:nvPr/>
        </p:nvSpPr>
        <p:spPr>
          <a:xfrm>
            <a:off x="3847926" y="4599696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Machines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54489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0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pc="-10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71134" y="5079527"/>
            <a:ext cx="453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take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decision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its</a:t>
            </a:r>
            <a:r>
              <a:rPr sz="2400" b="1" dirty="0">
                <a:latin typeface="Calibri"/>
                <a:cs typeface="Calibri"/>
              </a:rPr>
              <a:t> own]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549" y="1655446"/>
            <a:ext cx="1319783" cy="2209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28577" y="4312899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54489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0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pc="-10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1798" y="1964817"/>
            <a:ext cx="486664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0880" y="1635500"/>
            <a:ext cx="1319783" cy="2209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68738" y="4263737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Machines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54489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0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pc="-10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1798" y="1964817"/>
            <a:ext cx="18897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85042" y="2561134"/>
            <a:ext cx="6724661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Calibri"/>
                <a:cs typeface="Calibri"/>
              </a:rPr>
              <a:t>Machine learning is a subfield of artificial intelligence, which is broadly defined as the capability of a machine to imitate intelligent human behavior</a:t>
            </a:r>
            <a:endParaRPr sz="2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271" y="1889760"/>
            <a:ext cx="1549400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7416" y="2183892"/>
            <a:ext cx="1769364" cy="1245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18946" y="3746500"/>
            <a:ext cx="308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identify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this object.]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879" y="1790390"/>
            <a:ext cx="1549400" cy="2247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Applications?</a:t>
            </a:r>
            <a:endParaRPr spc="-30" dirty="0">
              <a:solidFill>
                <a:srgbClr val="33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2684" y="2056073"/>
            <a:ext cx="1769364" cy="1245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02803" y="4038289"/>
            <a:ext cx="353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</a:t>
            </a:r>
            <a:r>
              <a:rPr sz="2400" b="1" spc="-10" dirty="0">
                <a:latin typeface="Calibri"/>
                <a:cs typeface="Calibri"/>
              </a:rPr>
              <a:t>predict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price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future]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5983" y="3519875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Price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2025?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2077211"/>
            <a:ext cx="1549400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  <a:endParaRPr spc="-30" dirty="0">
              <a:solidFill>
                <a:srgbClr val="33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993394" y="3309246"/>
            <a:ext cx="68878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Natural</a:t>
            </a:r>
            <a:r>
              <a:rPr sz="2400" b="1" spc="-5" dirty="0">
                <a:latin typeface="Calibri"/>
                <a:cs typeface="Calibri"/>
              </a:rPr>
              <a:t> Language</a:t>
            </a:r>
            <a:r>
              <a:rPr lang="en-IN" sz="2400" b="1" spc="-5" dirty="0">
                <a:latin typeface="Calibri"/>
                <a:cs typeface="Calibri"/>
              </a:rPr>
              <a:t> comprehension</a:t>
            </a:r>
            <a:r>
              <a:rPr sz="2400" b="1" spc="-10" dirty="0">
                <a:latin typeface="Calibri"/>
                <a:cs typeface="Calibri"/>
              </a:rPr>
              <a:t>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resulting 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correct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grammar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]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1305" y="2484196"/>
            <a:ext cx="2492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trike="sngStrike" spc="-5" dirty="0">
                <a:latin typeface="Calibri"/>
                <a:cs typeface="Calibri"/>
              </a:rPr>
              <a:t>made</a:t>
            </a:r>
            <a:r>
              <a:rPr sz="1800" b="1" strike="noStrike" spc="-35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solidFill>
                  <a:srgbClr val="C00000"/>
                </a:solidFill>
                <a:latin typeface="Calibri"/>
                <a:cs typeface="Calibri"/>
              </a:rPr>
              <a:t>met</a:t>
            </a:r>
            <a:r>
              <a:rPr sz="1800" b="1" strike="noStrike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trike="noStrike" dirty="0">
                <a:latin typeface="Calibri"/>
                <a:cs typeface="Calibri"/>
              </a:rPr>
              <a:t>him</a:t>
            </a:r>
            <a:r>
              <a:rPr sz="1800" b="1" strike="noStrike" spc="-25" dirty="0">
                <a:latin typeface="Calibri"/>
                <a:cs typeface="Calibri"/>
              </a:rPr>
              <a:t> </a:t>
            </a:r>
            <a:r>
              <a:rPr sz="1800" b="1" strike="noStrike" spc="-15" dirty="0">
                <a:latin typeface="Calibri"/>
                <a:cs typeface="Calibri"/>
              </a:rPr>
              <a:t>yesterday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336" y="1767839"/>
            <a:ext cx="1548384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Applications?</a:t>
            </a:r>
            <a:endParaRPr spc="-30" dirty="0">
              <a:solidFill>
                <a:srgbClr val="33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509386" y="3573526"/>
            <a:ext cx="181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spc="-15" dirty="0">
                <a:latin typeface="Calibri"/>
                <a:cs typeface="Calibri"/>
              </a:rPr>
              <a:t>Ayush?</a:t>
            </a:r>
            <a:endParaRPr lang="en-IN"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9071" y="1990344"/>
            <a:ext cx="1476755" cy="14386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29986" y="3964686"/>
            <a:ext cx="237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Recognize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Faces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]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4651" y="2636683"/>
            <a:ext cx="6006465" cy="6145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</a:pPr>
            <a:r>
              <a:rPr sz="4000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000" spc="-10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4000"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4000"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5130" y="4838953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10033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9284" y="5098796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08" y="294347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Applications?</a:t>
            </a:r>
            <a:endParaRPr spc="-30" dirty="0">
              <a:solidFill>
                <a:srgbClr val="33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60793" y="1785365"/>
            <a:ext cx="41046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388107"/>
            <a:ext cx="2768600" cy="208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5B427-9B2D-F282-F816-4CC30621DB2A}"/>
              </a:ext>
            </a:extLst>
          </p:cNvPr>
          <p:cNvSpPr txBox="1"/>
          <p:nvPr/>
        </p:nvSpPr>
        <p:spPr>
          <a:xfrm>
            <a:off x="3913239" y="2904112"/>
            <a:ext cx="7590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Calibri"/>
                <a:cs typeface="Calibri"/>
              </a:rPr>
              <a:t>What</a:t>
            </a:r>
            <a:r>
              <a:rPr lang="en-US" sz="1800" b="1" dirty="0">
                <a:latin typeface="Calibri"/>
                <a:cs typeface="Calibri"/>
              </a:rPr>
              <a:t> do</a:t>
            </a:r>
            <a:r>
              <a:rPr lang="en-US" sz="1800" b="1" spc="-35" dirty="0">
                <a:latin typeface="Calibri"/>
                <a:cs typeface="Calibri"/>
              </a:rPr>
              <a:t> </a:t>
            </a:r>
            <a:r>
              <a:rPr lang="en-US" sz="1800" b="1" spc="-15" dirty="0">
                <a:latin typeface="Calibri"/>
                <a:cs typeface="Calibri"/>
              </a:rPr>
              <a:t>we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do?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lang="en-US" sz="1800" b="1" spc="-10" dirty="0">
                <a:latin typeface="Calibri"/>
                <a:cs typeface="Calibri"/>
              </a:rPr>
              <a:t>Just </a:t>
            </a:r>
            <a:r>
              <a:rPr lang="en-US" sz="1800" b="1" spc="-15" dirty="0">
                <a:latin typeface="Calibri"/>
                <a:cs typeface="Calibri"/>
              </a:rPr>
              <a:t>like, </a:t>
            </a:r>
            <a:r>
              <a:rPr lang="en-US" sz="1800" b="1" spc="-10" dirty="0">
                <a:latin typeface="Calibri"/>
                <a:cs typeface="Calibri"/>
              </a:rPr>
              <a:t>what we </a:t>
            </a:r>
            <a:r>
              <a:rPr lang="en-US" sz="1800" b="1" dirty="0">
                <a:latin typeface="Calibri"/>
                <a:cs typeface="Calibri"/>
              </a:rPr>
              <a:t>did </a:t>
            </a:r>
            <a:r>
              <a:rPr lang="en-US" sz="1800" b="1" spc="-20" dirty="0">
                <a:latin typeface="Calibri"/>
                <a:cs typeface="Calibri"/>
              </a:rPr>
              <a:t>to </a:t>
            </a:r>
            <a:r>
              <a:rPr lang="en-US" sz="1800" b="1" spc="-5" dirty="0">
                <a:latin typeface="Calibri"/>
                <a:cs typeface="Calibri"/>
              </a:rPr>
              <a:t>human, </a:t>
            </a:r>
            <a:r>
              <a:rPr lang="en-US" sz="1800" b="1" spc="-15" dirty="0">
                <a:latin typeface="Calibri"/>
                <a:cs typeface="Calibri"/>
              </a:rPr>
              <a:t>we </a:t>
            </a:r>
            <a:r>
              <a:rPr lang="en-US" sz="1800" b="1" dirty="0">
                <a:latin typeface="Calibri"/>
                <a:cs typeface="Calibri"/>
              </a:rPr>
              <a:t>need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US" sz="1800" b="1" spc="-15" dirty="0">
                <a:latin typeface="Calibri"/>
                <a:cs typeface="Calibri"/>
              </a:rPr>
              <a:t>to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US" sz="1800" b="1" spc="-10" dirty="0">
                <a:latin typeface="Calibri"/>
                <a:cs typeface="Calibri"/>
              </a:rPr>
              <a:t>provide</a:t>
            </a:r>
            <a:r>
              <a:rPr lang="en-US" b="1" spc="-25" dirty="0">
                <a:latin typeface="Calibri"/>
                <a:cs typeface="Calibri"/>
              </a:rPr>
              <a:t> </a:t>
            </a:r>
            <a:r>
              <a:rPr lang="en-US" sz="1800" b="1" spc="-10" dirty="0">
                <a:latin typeface="Calibri"/>
                <a:cs typeface="Calibri"/>
              </a:rPr>
              <a:t>experience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800" b="1" spc="-15" dirty="0">
                <a:latin typeface="Calibri"/>
                <a:cs typeface="Calibri"/>
              </a:rPr>
              <a:t>to</a:t>
            </a:r>
            <a:r>
              <a:rPr lang="en-US" sz="1800" b="1" spc="-3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the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machine.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7111" y="2594880"/>
            <a:ext cx="3507104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[</a:t>
            </a:r>
            <a:r>
              <a:rPr sz="2400" b="1" spc="-5" dirty="0">
                <a:latin typeface="Calibri"/>
                <a:cs typeface="Calibri"/>
              </a:rPr>
              <a:t>This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what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lang="en-IN" sz="2400" b="1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15" dirty="0">
                <a:latin typeface="Calibri"/>
                <a:cs typeface="Calibri"/>
              </a:rPr>
              <a:t>We first </a:t>
            </a:r>
            <a:r>
              <a:rPr lang="en-US" sz="2400" b="1" dirty="0">
                <a:latin typeface="Calibri"/>
                <a:cs typeface="Calibri"/>
              </a:rPr>
              <a:t>need </a:t>
            </a:r>
            <a:r>
              <a:rPr lang="en-US" sz="2400" b="1" spc="-20" dirty="0">
                <a:latin typeface="Calibri"/>
                <a:cs typeface="Calibri"/>
              </a:rPr>
              <a:t>to </a:t>
            </a:r>
            <a:r>
              <a:rPr lang="en-US" sz="2400" b="1" spc="-10" dirty="0">
                <a:latin typeface="Calibri"/>
                <a:cs typeface="Calibri"/>
              </a:rPr>
              <a:t>provide </a:t>
            </a:r>
            <a:r>
              <a:rPr lang="en-US" sz="2400" b="1" spc="-53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training dataset</a:t>
            </a:r>
            <a:r>
              <a:rPr lang="en-US" sz="2400" b="1" spc="5" dirty="0">
                <a:latin typeface="Calibri"/>
                <a:cs typeface="Calibri"/>
              </a:rPr>
              <a:t> </a:t>
            </a:r>
            <a:r>
              <a:rPr lang="en-US" sz="2400" b="1" spc="-15" dirty="0">
                <a:latin typeface="Calibri"/>
                <a:cs typeface="Calibri"/>
              </a:rPr>
              <a:t>to</a:t>
            </a:r>
            <a:r>
              <a:rPr lang="en-US" sz="2400" b="1" spc="-5" dirty="0">
                <a:latin typeface="Calibri"/>
                <a:cs typeface="Calibri"/>
              </a:rPr>
              <a:t> the 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machine</a:t>
            </a:r>
            <a:r>
              <a:rPr lang="en-US" sz="2400" b="1" dirty="0">
                <a:latin typeface="Calibri"/>
                <a:cs typeface="Calibri"/>
              </a:rPr>
              <a:t>]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58817" y="4461764"/>
            <a:ext cx="7125970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913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Then,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devise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algorithms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endParaRPr sz="1800" dirty="0">
              <a:latin typeface="Calibri"/>
              <a:cs typeface="Calibri"/>
            </a:endParaRPr>
          </a:p>
          <a:p>
            <a:pPr marL="192913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respect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underlying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target</a:t>
            </a:r>
            <a:r>
              <a:rPr sz="1800" b="1" spc="-10" dirty="0">
                <a:latin typeface="Calibri"/>
                <a:cs typeface="Calibri"/>
              </a:rPr>
              <a:t> tasks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lang="en-IN" sz="1800" b="1" dirty="0">
              <a:latin typeface="Calibri"/>
              <a:cs typeface="Calibri"/>
            </a:endParaRPr>
          </a:p>
          <a:p>
            <a:pPr marL="192913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b="1" spc="-5" dirty="0">
                <a:latin typeface="Calibri"/>
                <a:cs typeface="Calibri"/>
              </a:rPr>
              <a:t>Dataset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0663" y="4525918"/>
            <a:ext cx="3397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Then,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programs,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required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rules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08287" y="2876245"/>
            <a:ext cx="1129283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8473" y="5266514"/>
            <a:ext cx="259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[extract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required</a:t>
            </a:r>
            <a:r>
              <a:rPr sz="1800" b="1" spc="-15" dirty="0">
                <a:latin typeface="Calibri"/>
                <a:cs typeface="Calibri"/>
              </a:rPr>
              <a:t> patterns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4002" y="1907793"/>
            <a:ext cx="1129283" cy="11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08287" y="3816680"/>
            <a:ext cx="999416" cy="9994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4826" y="154095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822" y="245186"/>
            <a:ext cx="60064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58817" y="5761735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5697" y="3064256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6243" y="5901763"/>
            <a:ext cx="25064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1812" y="2365248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03754" y="2876245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2453" y="2585085"/>
            <a:ext cx="1809750" cy="18192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2078" y="3037077"/>
            <a:ext cx="30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+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2852" y="1179575"/>
            <a:ext cx="1129283" cy="11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76349" y="2972501"/>
            <a:ext cx="999416" cy="9994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02852" y="4360163"/>
            <a:ext cx="1493520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1243" y="1671024"/>
            <a:ext cx="2195830" cy="4130040"/>
            <a:chOff x="3564826" y="1540954"/>
            <a:chExt cx="2195830" cy="4130040"/>
          </a:xfrm>
        </p:grpSpPr>
        <p:sp>
          <p:nvSpPr>
            <p:cNvPr id="3" name="object 3"/>
            <p:cNvSpPr/>
            <p:nvPr/>
          </p:nvSpPr>
          <p:spPr>
            <a:xfrm>
              <a:off x="3579114" y="1555241"/>
              <a:ext cx="2167255" cy="4101465"/>
            </a:xfrm>
            <a:custGeom>
              <a:avLst/>
              <a:gdLst/>
              <a:ahLst/>
              <a:cxnLst/>
              <a:rect l="l" t="t" r="r" b="b"/>
              <a:pathLst>
                <a:path w="2167254" h="4101465">
                  <a:moveTo>
                    <a:pt x="2167128" y="270891"/>
                  </a:moveTo>
                  <a:lnTo>
                    <a:pt x="2146812" y="323365"/>
                  </a:lnTo>
                  <a:lnTo>
                    <a:pt x="2111886" y="356512"/>
                  </a:lnTo>
                  <a:lnTo>
                    <a:pt x="2061186" y="387858"/>
                  </a:lnTo>
                  <a:lnTo>
                    <a:pt x="1995854" y="417116"/>
                  </a:lnTo>
                  <a:lnTo>
                    <a:pt x="1958059" y="430874"/>
                  </a:lnTo>
                  <a:lnTo>
                    <a:pt x="1917034" y="444003"/>
                  </a:lnTo>
                  <a:lnTo>
                    <a:pt x="1872923" y="456467"/>
                  </a:lnTo>
                  <a:lnTo>
                    <a:pt x="1825868" y="468230"/>
                  </a:lnTo>
                  <a:lnTo>
                    <a:pt x="1776012" y="479258"/>
                  </a:lnTo>
                  <a:lnTo>
                    <a:pt x="1723497" y="489514"/>
                  </a:lnTo>
                  <a:lnTo>
                    <a:pt x="1668467" y="498963"/>
                  </a:lnTo>
                  <a:lnTo>
                    <a:pt x="1611065" y="507569"/>
                  </a:lnTo>
                  <a:lnTo>
                    <a:pt x="1551432" y="515296"/>
                  </a:lnTo>
                  <a:lnTo>
                    <a:pt x="1489713" y="522109"/>
                  </a:lnTo>
                  <a:lnTo>
                    <a:pt x="1426049" y="527971"/>
                  </a:lnTo>
                  <a:lnTo>
                    <a:pt x="1360584" y="532848"/>
                  </a:lnTo>
                  <a:lnTo>
                    <a:pt x="1293460" y="536703"/>
                  </a:lnTo>
                  <a:lnTo>
                    <a:pt x="1224820" y="539500"/>
                  </a:lnTo>
                  <a:lnTo>
                    <a:pt x="1154807" y="541205"/>
                  </a:lnTo>
                  <a:lnTo>
                    <a:pt x="1083564" y="541782"/>
                  </a:lnTo>
                  <a:lnTo>
                    <a:pt x="1012320" y="541205"/>
                  </a:lnTo>
                  <a:lnTo>
                    <a:pt x="942307" y="539500"/>
                  </a:lnTo>
                  <a:lnTo>
                    <a:pt x="873667" y="536703"/>
                  </a:lnTo>
                  <a:lnTo>
                    <a:pt x="806543" y="532848"/>
                  </a:lnTo>
                  <a:lnTo>
                    <a:pt x="741078" y="527971"/>
                  </a:lnTo>
                  <a:lnTo>
                    <a:pt x="677414" y="522109"/>
                  </a:lnTo>
                  <a:lnTo>
                    <a:pt x="615695" y="515296"/>
                  </a:lnTo>
                  <a:lnTo>
                    <a:pt x="556062" y="507569"/>
                  </a:lnTo>
                  <a:lnTo>
                    <a:pt x="498660" y="498963"/>
                  </a:lnTo>
                  <a:lnTo>
                    <a:pt x="443630" y="489514"/>
                  </a:lnTo>
                  <a:lnTo>
                    <a:pt x="391115" y="479258"/>
                  </a:lnTo>
                  <a:lnTo>
                    <a:pt x="341259" y="468230"/>
                  </a:lnTo>
                  <a:lnTo>
                    <a:pt x="294204" y="456467"/>
                  </a:lnTo>
                  <a:lnTo>
                    <a:pt x="250093" y="444003"/>
                  </a:lnTo>
                  <a:lnTo>
                    <a:pt x="209068" y="430874"/>
                  </a:lnTo>
                  <a:lnTo>
                    <a:pt x="171273" y="417116"/>
                  </a:lnTo>
                  <a:lnTo>
                    <a:pt x="105941" y="387858"/>
                  </a:lnTo>
                  <a:lnTo>
                    <a:pt x="55241" y="356512"/>
                  </a:lnTo>
                  <a:lnTo>
                    <a:pt x="20315" y="323365"/>
                  </a:lnTo>
                  <a:lnTo>
                    <a:pt x="2304" y="288701"/>
                  </a:lnTo>
                  <a:lnTo>
                    <a:pt x="0" y="270891"/>
                  </a:lnTo>
                  <a:lnTo>
                    <a:pt x="2304" y="253080"/>
                  </a:lnTo>
                  <a:lnTo>
                    <a:pt x="20315" y="218416"/>
                  </a:lnTo>
                  <a:lnTo>
                    <a:pt x="55241" y="185269"/>
                  </a:lnTo>
                  <a:lnTo>
                    <a:pt x="105941" y="153923"/>
                  </a:lnTo>
                  <a:lnTo>
                    <a:pt x="171273" y="124665"/>
                  </a:lnTo>
                  <a:lnTo>
                    <a:pt x="209068" y="110907"/>
                  </a:lnTo>
                  <a:lnTo>
                    <a:pt x="250093" y="97778"/>
                  </a:lnTo>
                  <a:lnTo>
                    <a:pt x="294204" y="85314"/>
                  </a:lnTo>
                  <a:lnTo>
                    <a:pt x="341259" y="73551"/>
                  </a:lnTo>
                  <a:lnTo>
                    <a:pt x="391115" y="62523"/>
                  </a:lnTo>
                  <a:lnTo>
                    <a:pt x="443630" y="52267"/>
                  </a:lnTo>
                  <a:lnTo>
                    <a:pt x="498660" y="42818"/>
                  </a:lnTo>
                  <a:lnTo>
                    <a:pt x="556062" y="34212"/>
                  </a:lnTo>
                  <a:lnTo>
                    <a:pt x="615695" y="26485"/>
                  </a:lnTo>
                  <a:lnTo>
                    <a:pt x="677414" y="19672"/>
                  </a:lnTo>
                  <a:lnTo>
                    <a:pt x="741078" y="13810"/>
                  </a:lnTo>
                  <a:lnTo>
                    <a:pt x="806543" y="8933"/>
                  </a:lnTo>
                  <a:lnTo>
                    <a:pt x="873667" y="5078"/>
                  </a:lnTo>
                  <a:lnTo>
                    <a:pt x="942307" y="2281"/>
                  </a:lnTo>
                  <a:lnTo>
                    <a:pt x="1012320" y="576"/>
                  </a:lnTo>
                  <a:lnTo>
                    <a:pt x="1083564" y="0"/>
                  </a:lnTo>
                  <a:lnTo>
                    <a:pt x="1154807" y="576"/>
                  </a:lnTo>
                  <a:lnTo>
                    <a:pt x="1224820" y="2281"/>
                  </a:lnTo>
                  <a:lnTo>
                    <a:pt x="1293460" y="5078"/>
                  </a:lnTo>
                  <a:lnTo>
                    <a:pt x="1360584" y="8933"/>
                  </a:lnTo>
                  <a:lnTo>
                    <a:pt x="1426049" y="13810"/>
                  </a:lnTo>
                  <a:lnTo>
                    <a:pt x="1489713" y="19672"/>
                  </a:lnTo>
                  <a:lnTo>
                    <a:pt x="1551432" y="26485"/>
                  </a:lnTo>
                  <a:lnTo>
                    <a:pt x="1611065" y="34212"/>
                  </a:lnTo>
                  <a:lnTo>
                    <a:pt x="1668467" y="42818"/>
                  </a:lnTo>
                  <a:lnTo>
                    <a:pt x="1723497" y="52267"/>
                  </a:lnTo>
                  <a:lnTo>
                    <a:pt x="1776012" y="62523"/>
                  </a:lnTo>
                  <a:lnTo>
                    <a:pt x="1825868" y="73551"/>
                  </a:lnTo>
                  <a:lnTo>
                    <a:pt x="1872923" y="85314"/>
                  </a:lnTo>
                  <a:lnTo>
                    <a:pt x="1917034" y="97778"/>
                  </a:lnTo>
                  <a:lnTo>
                    <a:pt x="1958059" y="110907"/>
                  </a:lnTo>
                  <a:lnTo>
                    <a:pt x="1995854" y="124665"/>
                  </a:lnTo>
                  <a:lnTo>
                    <a:pt x="2061186" y="153923"/>
                  </a:lnTo>
                  <a:lnTo>
                    <a:pt x="2111886" y="185269"/>
                  </a:lnTo>
                  <a:lnTo>
                    <a:pt x="2146812" y="218416"/>
                  </a:lnTo>
                  <a:lnTo>
                    <a:pt x="2164823" y="253080"/>
                  </a:lnTo>
                  <a:lnTo>
                    <a:pt x="2167128" y="270891"/>
                  </a:lnTo>
                  <a:lnTo>
                    <a:pt x="2167128" y="3830193"/>
                  </a:lnTo>
                  <a:lnTo>
                    <a:pt x="2146812" y="3882667"/>
                  </a:lnTo>
                  <a:lnTo>
                    <a:pt x="2111886" y="3915814"/>
                  </a:lnTo>
                  <a:lnTo>
                    <a:pt x="2061186" y="3947160"/>
                  </a:lnTo>
                  <a:lnTo>
                    <a:pt x="1995854" y="3976418"/>
                  </a:lnTo>
                  <a:lnTo>
                    <a:pt x="1958059" y="3990176"/>
                  </a:lnTo>
                  <a:lnTo>
                    <a:pt x="1917034" y="4003305"/>
                  </a:lnTo>
                  <a:lnTo>
                    <a:pt x="1872923" y="4015769"/>
                  </a:lnTo>
                  <a:lnTo>
                    <a:pt x="1825868" y="4027532"/>
                  </a:lnTo>
                  <a:lnTo>
                    <a:pt x="1776012" y="4038560"/>
                  </a:lnTo>
                  <a:lnTo>
                    <a:pt x="1723497" y="4048816"/>
                  </a:lnTo>
                  <a:lnTo>
                    <a:pt x="1668467" y="4058265"/>
                  </a:lnTo>
                  <a:lnTo>
                    <a:pt x="1611065" y="4066871"/>
                  </a:lnTo>
                  <a:lnTo>
                    <a:pt x="1551432" y="4074598"/>
                  </a:lnTo>
                  <a:lnTo>
                    <a:pt x="1489713" y="4081411"/>
                  </a:lnTo>
                  <a:lnTo>
                    <a:pt x="1426049" y="4087273"/>
                  </a:lnTo>
                  <a:lnTo>
                    <a:pt x="1360584" y="4092150"/>
                  </a:lnTo>
                  <a:lnTo>
                    <a:pt x="1293460" y="4096005"/>
                  </a:lnTo>
                  <a:lnTo>
                    <a:pt x="1224820" y="4098802"/>
                  </a:lnTo>
                  <a:lnTo>
                    <a:pt x="1154807" y="4100507"/>
                  </a:lnTo>
                  <a:lnTo>
                    <a:pt x="1083564" y="4101084"/>
                  </a:lnTo>
                  <a:lnTo>
                    <a:pt x="1012320" y="4100507"/>
                  </a:lnTo>
                  <a:lnTo>
                    <a:pt x="942307" y="4098802"/>
                  </a:lnTo>
                  <a:lnTo>
                    <a:pt x="873667" y="4096005"/>
                  </a:lnTo>
                  <a:lnTo>
                    <a:pt x="806543" y="4092150"/>
                  </a:lnTo>
                  <a:lnTo>
                    <a:pt x="741078" y="4087273"/>
                  </a:lnTo>
                  <a:lnTo>
                    <a:pt x="677414" y="4081411"/>
                  </a:lnTo>
                  <a:lnTo>
                    <a:pt x="615695" y="4074598"/>
                  </a:lnTo>
                  <a:lnTo>
                    <a:pt x="556062" y="4066871"/>
                  </a:lnTo>
                  <a:lnTo>
                    <a:pt x="498660" y="4058265"/>
                  </a:lnTo>
                  <a:lnTo>
                    <a:pt x="443630" y="4048816"/>
                  </a:lnTo>
                  <a:lnTo>
                    <a:pt x="391115" y="4038560"/>
                  </a:lnTo>
                  <a:lnTo>
                    <a:pt x="341259" y="4027532"/>
                  </a:lnTo>
                  <a:lnTo>
                    <a:pt x="294204" y="4015769"/>
                  </a:lnTo>
                  <a:lnTo>
                    <a:pt x="250093" y="4003305"/>
                  </a:lnTo>
                  <a:lnTo>
                    <a:pt x="209068" y="3990176"/>
                  </a:lnTo>
                  <a:lnTo>
                    <a:pt x="171273" y="3976418"/>
                  </a:lnTo>
                  <a:lnTo>
                    <a:pt x="105941" y="3947160"/>
                  </a:lnTo>
                  <a:lnTo>
                    <a:pt x="55241" y="3915814"/>
                  </a:lnTo>
                  <a:lnTo>
                    <a:pt x="20315" y="3882667"/>
                  </a:lnTo>
                  <a:lnTo>
                    <a:pt x="2304" y="3848003"/>
                  </a:lnTo>
                  <a:lnTo>
                    <a:pt x="0" y="3830193"/>
                  </a:lnTo>
                  <a:lnTo>
                    <a:pt x="0" y="27089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159508"/>
              <a:ext cx="1284731" cy="905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644" y="3112008"/>
              <a:ext cx="1303020" cy="8183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184" y="4034027"/>
              <a:ext cx="992061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808" y="4866132"/>
              <a:ext cx="964691" cy="7010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42822" y="235354"/>
            <a:ext cx="73528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4400"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5601" y="5900692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aset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6437" y="5692256"/>
            <a:ext cx="37452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machine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-10" dirty="0">
                <a:latin typeface="Calibri"/>
                <a:cs typeface="Calibri"/>
              </a:rPr>
              <a:t> derive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inferences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from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172" y="2324100"/>
            <a:ext cx="1320800" cy="22098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61559" y="3059934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8029483" y="6095076"/>
            <a:ext cx="683339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5182" y="2714625"/>
            <a:ext cx="1809750" cy="18192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9769" y="1253829"/>
            <a:ext cx="1129283" cy="11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74474" y="2939380"/>
            <a:ext cx="999416" cy="9994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02142" y="4116144"/>
            <a:ext cx="1493520" cy="14935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12822" y="2776696"/>
            <a:ext cx="1144524" cy="165963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187637" y="3107681"/>
            <a:ext cx="367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=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96866ACC-0007-80BD-EDDA-7968154FE932}"/>
              </a:ext>
            </a:extLst>
          </p:cNvPr>
          <p:cNvSpPr txBox="1">
            <a:spLocks/>
          </p:cNvSpPr>
          <p:nvPr/>
        </p:nvSpPr>
        <p:spPr>
          <a:xfrm>
            <a:off x="4380194" y="3107681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6000" b="1" dirty="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endParaRPr lang="en-IN" sz="6000" dirty="0">
              <a:latin typeface="Calibri"/>
              <a:cs typeface="Calibri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ED3A23F7-D8F2-EFEC-33DE-C7065D93FF19}"/>
              </a:ext>
            </a:extLst>
          </p:cNvPr>
          <p:cNvSpPr txBox="1">
            <a:spLocks/>
          </p:cNvSpPr>
          <p:nvPr/>
        </p:nvSpPr>
        <p:spPr>
          <a:xfrm>
            <a:off x="6634790" y="3113648"/>
            <a:ext cx="405130" cy="9404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6000" b="1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endParaRPr lang="en-IN"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2721"/>
            <a:ext cx="626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6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summary, </a:t>
            </a:r>
            <a:r>
              <a:rPr sz="3200"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3200" spc="-5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4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3200" spc="-9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3691" y="1718259"/>
            <a:ext cx="4759325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rules,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223" y="4714504"/>
            <a:ext cx="1056152" cy="10576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194050" y="4855209"/>
            <a:ext cx="669925" cy="837565"/>
            <a:chOff x="3194050" y="4855209"/>
            <a:chExt cx="669925" cy="837565"/>
          </a:xfrm>
        </p:grpSpPr>
        <p:sp>
          <p:nvSpPr>
            <p:cNvPr id="6" name="object 6"/>
            <p:cNvSpPr/>
            <p:nvPr/>
          </p:nvSpPr>
          <p:spPr>
            <a:xfrm>
              <a:off x="3200400" y="4943728"/>
              <a:ext cx="657225" cy="742315"/>
            </a:xfrm>
            <a:custGeom>
              <a:avLst/>
              <a:gdLst/>
              <a:ahLst/>
              <a:cxnLst/>
              <a:rect l="l" t="t" r="r" b="b"/>
              <a:pathLst>
                <a:path w="657225" h="742314">
                  <a:moveTo>
                    <a:pt x="656844" y="0"/>
                  </a:moveTo>
                  <a:lnTo>
                    <a:pt x="623458" y="36092"/>
                  </a:lnTo>
                  <a:lnTo>
                    <a:pt x="584685" y="51325"/>
                  </a:lnTo>
                  <a:lnTo>
                    <a:pt x="533822" y="64027"/>
                  </a:lnTo>
                  <a:lnTo>
                    <a:pt x="472842" y="73708"/>
                  </a:lnTo>
                  <a:lnTo>
                    <a:pt x="403717" y="79876"/>
                  </a:lnTo>
                  <a:lnTo>
                    <a:pt x="328422" y="82042"/>
                  </a:lnTo>
                  <a:lnTo>
                    <a:pt x="253126" y="79876"/>
                  </a:lnTo>
                  <a:lnTo>
                    <a:pt x="184001" y="73708"/>
                  </a:lnTo>
                  <a:lnTo>
                    <a:pt x="123021" y="64027"/>
                  </a:lnTo>
                  <a:lnTo>
                    <a:pt x="72158" y="51325"/>
                  </a:lnTo>
                  <a:lnTo>
                    <a:pt x="33385" y="36092"/>
                  </a:lnTo>
                  <a:lnTo>
                    <a:pt x="0" y="0"/>
                  </a:lnTo>
                  <a:lnTo>
                    <a:pt x="0" y="660209"/>
                  </a:lnTo>
                  <a:lnTo>
                    <a:pt x="33385" y="696314"/>
                  </a:lnTo>
                  <a:lnTo>
                    <a:pt x="72158" y="711559"/>
                  </a:lnTo>
                  <a:lnTo>
                    <a:pt x="123021" y="724275"/>
                  </a:lnTo>
                  <a:lnTo>
                    <a:pt x="184001" y="733968"/>
                  </a:lnTo>
                  <a:lnTo>
                    <a:pt x="253126" y="740146"/>
                  </a:lnTo>
                  <a:lnTo>
                    <a:pt x="328422" y="742315"/>
                  </a:lnTo>
                  <a:lnTo>
                    <a:pt x="403717" y="740146"/>
                  </a:lnTo>
                  <a:lnTo>
                    <a:pt x="472842" y="733968"/>
                  </a:lnTo>
                  <a:lnTo>
                    <a:pt x="533822" y="724275"/>
                  </a:lnTo>
                  <a:lnTo>
                    <a:pt x="584685" y="711559"/>
                  </a:lnTo>
                  <a:lnTo>
                    <a:pt x="623458" y="696314"/>
                  </a:lnTo>
                  <a:lnTo>
                    <a:pt x="656844" y="660209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4861559"/>
              <a:ext cx="657225" cy="164465"/>
            </a:xfrm>
            <a:custGeom>
              <a:avLst/>
              <a:gdLst/>
              <a:ahLst/>
              <a:cxnLst/>
              <a:rect l="l" t="t" r="r" b="b"/>
              <a:pathLst>
                <a:path w="657225" h="164464">
                  <a:moveTo>
                    <a:pt x="328422" y="0"/>
                  </a:moveTo>
                  <a:lnTo>
                    <a:pt x="253126" y="2165"/>
                  </a:lnTo>
                  <a:lnTo>
                    <a:pt x="184001" y="8336"/>
                  </a:lnTo>
                  <a:lnTo>
                    <a:pt x="123021" y="18024"/>
                  </a:lnTo>
                  <a:lnTo>
                    <a:pt x="72158" y="30740"/>
                  </a:lnTo>
                  <a:lnTo>
                    <a:pt x="33385" y="45995"/>
                  </a:lnTo>
                  <a:lnTo>
                    <a:pt x="0" y="82168"/>
                  </a:lnTo>
                  <a:lnTo>
                    <a:pt x="8675" y="100989"/>
                  </a:lnTo>
                  <a:lnTo>
                    <a:pt x="72158" y="133494"/>
                  </a:lnTo>
                  <a:lnTo>
                    <a:pt x="123021" y="146196"/>
                  </a:lnTo>
                  <a:lnTo>
                    <a:pt x="184001" y="155877"/>
                  </a:lnTo>
                  <a:lnTo>
                    <a:pt x="253126" y="162045"/>
                  </a:lnTo>
                  <a:lnTo>
                    <a:pt x="328422" y="164210"/>
                  </a:lnTo>
                  <a:lnTo>
                    <a:pt x="403717" y="162045"/>
                  </a:lnTo>
                  <a:lnTo>
                    <a:pt x="472842" y="155877"/>
                  </a:lnTo>
                  <a:lnTo>
                    <a:pt x="533822" y="146196"/>
                  </a:lnTo>
                  <a:lnTo>
                    <a:pt x="584685" y="133494"/>
                  </a:lnTo>
                  <a:lnTo>
                    <a:pt x="623458" y="118261"/>
                  </a:lnTo>
                  <a:lnTo>
                    <a:pt x="656844" y="82168"/>
                  </a:lnTo>
                  <a:lnTo>
                    <a:pt x="648168" y="63301"/>
                  </a:lnTo>
                  <a:lnTo>
                    <a:pt x="584685" y="30740"/>
                  </a:lnTo>
                  <a:lnTo>
                    <a:pt x="533822" y="18024"/>
                  </a:lnTo>
                  <a:lnTo>
                    <a:pt x="472842" y="8336"/>
                  </a:lnTo>
                  <a:lnTo>
                    <a:pt x="403717" y="2165"/>
                  </a:lnTo>
                  <a:lnTo>
                    <a:pt x="3284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400" y="4861559"/>
              <a:ext cx="657225" cy="824865"/>
            </a:xfrm>
            <a:custGeom>
              <a:avLst/>
              <a:gdLst/>
              <a:ahLst/>
              <a:cxnLst/>
              <a:rect l="l" t="t" r="r" b="b"/>
              <a:pathLst>
                <a:path w="657225" h="824864">
                  <a:moveTo>
                    <a:pt x="656844" y="82168"/>
                  </a:moveTo>
                  <a:lnTo>
                    <a:pt x="623458" y="118261"/>
                  </a:lnTo>
                  <a:lnTo>
                    <a:pt x="584685" y="133494"/>
                  </a:lnTo>
                  <a:lnTo>
                    <a:pt x="533822" y="146196"/>
                  </a:lnTo>
                  <a:lnTo>
                    <a:pt x="472842" y="155877"/>
                  </a:lnTo>
                  <a:lnTo>
                    <a:pt x="403717" y="162045"/>
                  </a:lnTo>
                  <a:lnTo>
                    <a:pt x="328422" y="164210"/>
                  </a:lnTo>
                  <a:lnTo>
                    <a:pt x="253126" y="162045"/>
                  </a:lnTo>
                  <a:lnTo>
                    <a:pt x="184001" y="155877"/>
                  </a:lnTo>
                  <a:lnTo>
                    <a:pt x="123021" y="146196"/>
                  </a:lnTo>
                  <a:lnTo>
                    <a:pt x="72158" y="133494"/>
                  </a:lnTo>
                  <a:lnTo>
                    <a:pt x="33385" y="118261"/>
                  </a:lnTo>
                  <a:lnTo>
                    <a:pt x="0" y="82168"/>
                  </a:lnTo>
                  <a:lnTo>
                    <a:pt x="8675" y="63301"/>
                  </a:lnTo>
                  <a:lnTo>
                    <a:pt x="72158" y="30740"/>
                  </a:lnTo>
                  <a:lnTo>
                    <a:pt x="123021" y="18024"/>
                  </a:lnTo>
                  <a:lnTo>
                    <a:pt x="184001" y="8336"/>
                  </a:lnTo>
                  <a:lnTo>
                    <a:pt x="253126" y="2165"/>
                  </a:lnTo>
                  <a:lnTo>
                    <a:pt x="328422" y="0"/>
                  </a:lnTo>
                  <a:lnTo>
                    <a:pt x="403717" y="2165"/>
                  </a:lnTo>
                  <a:lnTo>
                    <a:pt x="472842" y="8336"/>
                  </a:lnTo>
                  <a:lnTo>
                    <a:pt x="533822" y="18024"/>
                  </a:lnTo>
                  <a:lnTo>
                    <a:pt x="584685" y="30740"/>
                  </a:lnTo>
                  <a:lnTo>
                    <a:pt x="623458" y="45995"/>
                  </a:lnTo>
                  <a:lnTo>
                    <a:pt x="656844" y="82168"/>
                  </a:lnTo>
                  <a:lnTo>
                    <a:pt x="656844" y="742378"/>
                  </a:lnTo>
                  <a:lnTo>
                    <a:pt x="623458" y="778483"/>
                  </a:lnTo>
                  <a:lnTo>
                    <a:pt x="584685" y="793728"/>
                  </a:lnTo>
                  <a:lnTo>
                    <a:pt x="533822" y="806444"/>
                  </a:lnTo>
                  <a:lnTo>
                    <a:pt x="472842" y="816137"/>
                  </a:lnTo>
                  <a:lnTo>
                    <a:pt x="403717" y="822315"/>
                  </a:lnTo>
                  <a:lnTo>
                    <a:pt x="328422" y="824483"/>
                  </a:lnTo>
                  <a:lnTo>
                    <a:pt x="253126" y="822315"/>
                  </a:lnTo>
                  <a:lnTo>
                    <a:pt x="184001" y="816137"/>
                  </a:lnTo>
                  <a:lnTo>
                    <a:pt x="123021" y="806444"/>
                  </a:lnTo>
                  <a:lnTo>
                    <a:pt x="72158" y="793728"/>
                  </a:lnTo>
                  <a:lnTo>
                    <a:pt x="33385" y="778483"/>
                  </a:lnTo>
                  <a:lnTo>
                    <a:pt x="0" y="742378"/>
                  </a:lnTo>
                  <a:lnTo>
                    <a:pt x="0" y="82168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55850" y="5146294"/>
            <a:ext cx="669925" cy="213995"/>
            <a:chOff x="2355850" y="5146294"/>
            <a:chExt cx="669925" cy="213995"/>
          </a:xfrm>
        </p:grpSpPr>
        <p:sp>
          <p:nvSpPr>
            <p:cNvPr id="10" name="object 10"/>
            <p:cNvSpPr/>
            <p:nvPr/>
          </p:nvSpPr>
          <p:spPr>
            <a:xfrm>
              <a:off x="2362200" y="5152644"/>
              <a:ext cx="657225" cy="201295"/>
            </a:xfrm>
            <a:custGeom>
              <a:avLst/>
              <a:gdLst/>
              <a:ahLst/>
              <a:cxnLst/>
              <a:rect l="l" t="t" r="r" b="b"/>
              <a:pathLst>
                <a:path w="657225" h="201295">
                  <a:moveTo>
                    <a:pt x="556260" y="0"/>
                  </a:moveTo>
                  <a:lnTo>
                    <a:pt x="556260" y="50291"/>
                  </a:lnTo>
                  <a:lnTo>
                    <a:pt x="0" y="50291"/>
                  </a:lnTo>
                  <a:lnTo>
                    <a:pt x="0" y="150875"/>
                  </a:lnTo>
                  <a:lnTo>
                    <a:pt x="556260" y="150875"/>
                  </a:lnTo>
                  <a:lnTo>
                    <a:pt x="556260" y="201167"/>
                  </a:lnTo>
                  <a:lnTo>
                    <a:pt x="656844" y="100583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5152644"/>
              <a:ext cx="657225" cy="201295"/>
            </a:xfrm>
            <a:custGeom>
              <a:avLst/>
              <a:gdLst/>
              <a:ahLst/>
              <a:cxnLst/>
              <a:rect l="l" t="t" r="r" b="b"/>
              <a:pathLst>
                <a:path w="657225" h="201295">
                  <a:moveTo>
                    <a:pt x="0" y="50291"/>
                  </a:moveTo>
                  <a:lnTo>
                    <a:pt x="556260" y="50291"/>
                  </a:lnTo>
                  <a:lnTo>
                    <a:pt x="556260" y="0"/>
                  </a:lnTo>
                  <a:lnTo>
                    <a:pt x="656844" y="100583"/>
                  </a:lnTo>
                  <a:lnTo>
                    <a:pt x="556260" y="201167"/>
                  </a:lnTo>
                  <a:lnTo>
                    <a:pt x="556260" y="150875"/>
                  </a:lnTo>
                  <a:lnTo>
                    <a:pt x="0" y="150875"/>
                  </a:lnTo>
                  <a:lnTo>
                    <a:pt x="0" y="5029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369" y="4674069"/>
            <a:ext cx="1156792" cy="11628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006341" y="5167629"/>
            <a:ext cx="669925" cy="212725"/>
            <a:chOff x="4006341" y="5167629"/>
            <a:chExt cx="669925" cy="212725"/>
          </a:xfrm>
        </p:grpSpPr>
        <p:sp>
          <p:nvSpPr>
            <p:cNvPr id="14" name="object 14"/>
            <p:cNvSpPr/>
            <p:nvPr/>
          </p:nvSpPr>
          <p:spPr>
            <a:xfrm>
              <a:off x="4012691" y="5173979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557022" y="0"/>
                  </a:moveTo>
                  <a:lnTo>
                    <a:pt x="557022" y="49911"/>
                  </a:lnTo>
                  <a:lnTo>
                    <a:pt x="0" y="49911"/>
                  </a:lnTo>
                  <a:lnTo>
                    <a:pt x="0" y="149733"/>
                  </a:lnTo>
                  <a:lnTo>
                    <a:pt x="557022" y="149733"/>
                  </a:lnTo>
                  <a:lnTo>
                    <a:pt x="557022" y="199644"/>
                  </a:lnTo>
                  <a:lnTo>
                    <a:pt x="656844" y="99822"/>
                  </a:lnTo>
                  <a:lnTo>
                    <a:pt x="557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2691" y="5173979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0" y="49911"/>
                  </a:moveTo>
                  <a:lnTo>
                    <a:pt x="557022" y="49911"/>
                  </a:lnTo>
                  <a:lnTo>
                    <a:pt x="557022" y="0"/>
                  </a:lnTo>
                  <a:lnTo>
                    <a:pt x="656844" y="99822"/>
                  </a:lnTo>
                  <a:lnTo>
                    <a:pt x="557022" y="199644"/>
                  </a:lnTo>
                  <a:lnTo>
                    <a:pt x="557022" y="149733"/>
                  </a:lnTo>
                  <a:lnTo>
                    <a:pt x="0" y="149733"/>
                  </a:lnTo>
                  <a:lnTo>
                    <a:pt x="0" y="49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90590" y="4137405"/>
            <a:ext cx="1460500" cy="2070100"/>
            <a:chOff x="5990590" y="4137405"/>
            <a:chExt cx="1460500" cy="20701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5328" y="4312919"/>
              <a:ext cx="388620" cy="3870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989" y="5160629"/>
              <a:ext cx="342579" cy="3425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5328" y="5661659"/>
              <a:ext cx="513587" cy="5120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85788" y="4143755"/>
              <a:ext cx="759460" cy="2057400"/>
            </a:xfrm>
            <a:custGeom>
              <a:avLst/>
              <a:gdLst/>
              <a:ahLst/>
              <a:cxnLst/>
              <a:rect l="l" t="t" r="r" b="b"/>
              <a:pathLst>
                <a:path w="759459" h="2057400">
                  <a:moveTo>
                    <a:pt x="0" y="2057400"/>
                  </a:moveTo>
                  <a:lnTo>
                    <a:pt x="758951" y="2057400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96940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557021" y="0"/>
                  </a:moveTo>
                  <a:lnTo>
                    <a:pt x="557021" y="49911"/>
                  </a:lnTo>
                  <a:lnTo>
                    <a:pt x="0" y="49911"/>
                  </a:lnTo>
                  <a:lnTo>
                    <a:pt x="0" y="149733"/>
                  </a:lnTo>
                  <a:lnTo>
                    <a:pt x="557021" y="149733"/>
                  </a:lnTo>
                  <a:lnTo>
                    <a:pt x="557021" y="199644"/>
                  </a:lnTo>
                  <a:lnTo>
                    <a:pt x="656843" y="99822"/>
                  </a:lnTo>
                  <a:lnTo>
                    <a:pt x="55702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96940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0" y="49911"/>
                  </a:moveTo>
                  <a:lnTo>
                    <a:pt x="557021" y="49911"/>
                  </a:lnTo>
                  <a:lnTo>
                    <a:pt x="557021" y="0"/>
                  </a:lnTo>
                  <a:lnTo>
                    <a:pt x="656843" y="99822"/>
                  </a:lnTo>
                  <a:lnTo>
                    <a:pt x="557021" y="199644"/>
                  </a:lnTo>
                  <a:lnTo>
                    <a:pt x="557021" y="149733"/>
                  </a:lnTo>
                  <a:lnTo>
                    <a:pt x="0" y="149733"/>
                  </a:lnTo>
                  <a:lnTo>
                    <a:pt x="0" y="49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04366" y="4793284"/>
            <a:ext cx="969893" cy="115763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709661" y="5166105"/>
            <a:ext cx="669925" cy="212725"/>
            <a:chOff x="7709661" y="5166105"/>
            <a:chExt cx="669925" cy="212725"/>
          </a:xfrm>
        </p:grpSpPr>
        <p:sp>
          <p:nvSpPr>
            <p:cNvPr id="25" name="object 25"/>
            <p:cNvSpPr/>
            <p:nvPr/>
          </p:nvSpPr>
          <p:spPr>
            <a:xfrm>
              <a:off x="7716011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557022" y="0"/>
                  </a:moveTo>
                  <a:lnTo>
                    <a:pt x="557022" y="49911"/>
                  </a:lnTo>
                  <a:lnTo>
                    <a:pt x="0" y="49911"/>
                  </a:lnTo>
                  <a:lnTo>
                    <a:pt x="0" y="149733"/>
                  </a:lnTo>
                  <a:lnTo>
                    <a:pt x="557022" y="149733"/>
                  </a:lnTo>
                  <a:lnTo>
                    <a:pt x="557022" y="199644"/>
                  </a:lnTo>
                  <a:lnTo>
                    <a:pt x="656844" y="99822"/>
                  </a:lnTo>
                  <a:lnTo>
                    <a:pt x="5570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16011" y="5172455"/>
              <a:ext cx="657225" cy="200025"/>
            </a:xfrm>
            <a:custGeom>
              <a:avLst/>
              <a:gdLst/>
              <a:ahLst/>
              <a:cxnLst/>
              <a:rect l="l" t="t" r="r" b="b"/>
              <a:pathLst>
                <a:path w="657225" h="200025">
                  <a:moveTo>
                    <a:pt x="0" y="49911"/>
                  </a:moveTo>
                  <a:lnTo>
                    <a:pt x="557022" y="49911"/>
                  </a:lnTo>
                  <a:lnTo>
                    <a:pt x="557022" y="0"/>
                  </a:lnTo>
                  <a:lnTo>
                    <a:pt x="656844" y="99822"/>
                  </a:lnTo>
                  <a:lnTo>
                    <a:pt x="557022" y="199644"/>
                  </a:lnTo>
                  <a:lnTo>
                    <a:pt x="557022" y="149733"/>
                  </a:lnTo>
                  <a:lnTo>
                    <a:pt x="0" y="149733"/>
                  </a:lnTo>
                  <a:lnTo>
                    <a:pt x="0" y="499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877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3639820" cy="213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2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691" y="5448096"/>
            <a:ext cx="106635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We</a:t>
            </a:r>
            <a:r>
              <a:rPr sz="2000" b="1" dirty="0">
                <a:latin typeface="Calibri"/>
                <a:cs typeface="Calibri"/>
              </a:rPr>
              <a:t> as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human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5" dirty="0">
                <a:latin typeface="Calibri"/>
                <a:cs typeface="Calibri"/>
              </a:rPr>
              <a:t> solve various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 our </a:t>
            </a:r>
            <a:r>
              <a:rPr sz="2000" b="1" spc="-15" dirty="0">
                <a:latin typeface="Calibri"/>
                <a:cs typeface="Calibri"/>
              </a:rPr>
              <a:t>day-to-day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life, </a:t>
            </a:r>
            <a:r>
              <a:rPr sz="2000" b="1" spc="-5" dirty="0">
                <a:latin typeface="Calibri"/>
                <a:cs typeface="Calibri"/>
              </a:rPr>
              <a:t>&lt;pause&gt;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Various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decisions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taken.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Depending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nature</a:t>
            </a:r>
            <a:r>
              <a:rPr sz="2000" b="1" dirty="0">
                <a:latin typeface="Calibri"/>
                <a:cs typeface="Calibri"/>
              </a:rPr>
              <a:t> of 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learning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tasks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broadly</a:t>
            </a:r>
            <a:r>
              <a:rPr sz="2000" b="1" dirty="0">
                <a:latin typeface="Calibri"/>
                <a:cs typeface="Calibri"/>
              </a:rPr>
              <a:t> divided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 ]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777AD-92BC-36C4-AF0B-C283DA828DBB}"/>
              </a:ext>
            </a:extLst>
          </p:cNvPr>
          <p:cNvSpPr txBox="1"/>
          <p:nvPr/>
        </p:nvSpPr>
        <p:spPr>
          <a:xfrm>
            <a:off x="2902974" y="310583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IN"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</p:spTree>
    <p:extLst>
      <p:ext uri="{BB962C8B-B14F-4D97-AF65-F5344CB8AC3E}">
        <p14:creationId xmlns:p14="http://schemas.microsoft.com/office/powerpoint/2010/main" val="10876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160" y="1605525"/>
            <a:ext cx="1092200" cy="2501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1608" y="4638638"/>
            <a:ext cx="67842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 indent="-45593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en-IN"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sz="2400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4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sz="24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 </a:t>
            </a:r>
            <a:r>
              <a:rPr sz="2400" b="1" spc="-3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sz="2400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own</a:t>
            </a:r>
            <a:endParaRPr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872850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715" y="5531225"/>
            <a:ext cx="754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supervised learning,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we </a:t>
            </a:r>
            <a:r>
              <a:rPr sz="1800" b="1" dirty="0">
                <a:latin typeface="Calibri"/>
                <a:cs typeface="Calibri"/>
              </a:rPr>
              <a:t>need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some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called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Labelled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Training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0824" y="1796402"/>
            <a:ext cx="1168908" cy="2834638"/>
            <a:chOff x="766572" y="1690116"/>
            <a:chExt cx="1168908" cy="283463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719" y="3282696"/>
              <a:ext cx="889848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827" y="3983735"/>
              <a:ext cx="865632" cy="5410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05402" y="1980808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5402" y="2707651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8581" y="3520441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5402" y="4181843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3960" y="4887589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566" y="2700845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8882" y="4887589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</a:p>
        </p:txBody>
      </p:sp>
      <p:sp>
        <p:nvSpPr>
          <p:cNvPr id="16" name="object 16"/>
          <p:cNvSpPr/>
          <p:nvPr/>
        </p:nvSpPr>
        <p:spPr>
          <a:xfrm>
            <a:off x="1482724" y="1611997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3838" y="2640503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09676"/>
            <a:ext cx="85908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24171" y="4050382"/>
            <a:ext cx="2724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7450" algn="l"/>
                <a:tab pos="2200910" algn="l"/>
              </a:tabLst>
            </a:pPr>
            <a:r>
              <a:rPr sz="4400" spc="135" dirty="0">
                <a:latin typeface="Cambria Math"/>
                <a:cs typeface="Cambria Math"/>
              </a:rPr>
              <a:t>𝑓</a:t>
            </a:r>
            <a:r>
              <a:rPr sz="4400" dirty="0">
                <a:latin typeface="Cambria Math"/>
                <a:cs typeface="Cambria Math"/>
              </a:rPr>
              <a:t>(	,	</a:t>
            </a:r>
            <a:r>
              <a:rPr sz="4400" spc="-5" dirty="0">
                <a:latin typeface="Cambria Math"/>
                <a:cs typeface="Cambria Math"/>
              </a:rPr>
              <a:t>)</a:t>
            </a:r>
            <a:r>
              <a:rPr sz="4400" dirty="0">
                <a:latin typeface="Calibri"/>
                <a:cs typeface="Calibri"/>
              </a:rPr>
              <a:t>=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555679" y="4140705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1739" y="6005728"/>
            <a:ext cx="1007872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[ Given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labelled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task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to</a:t>
            </a:r>
            <a:r>
              <a:rPr sz="1800" b="1" spc="-5" dirty="0">
                <a:latin typeface="Calibri"/>
                <a:cs typeface="Calibri"/>
              </a:rPr>
              <a:t> devise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takes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dataset,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sample,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800" b="1" spc="-5" dirty="0">
                <a:latin typeface="Calibri"/>
                <a:cs typeface="Calibri"/>
              </a:rPr>
              <a:t>produces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value.]</a:t>
            </a:r>
            <a:endParaRPr sz="1800" dirty="0">
              <a:latin typeface="Calibri"/>
              <a:cs typeface="Calibri"/>
            </a:endParaRPr>
          </a:p>
          <a:p>
            <a:pPr marR="31115" algn="r">
              <a:lnSpc>
                <a:spcPts val="1165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31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23" name="object 4">
            <a:extLst>
              <a:ext uri="{FF2B5EF4-FFF2-40B4-BE49-F238E27FC236}">
                <a16:creationId xmlns:a16="http://schemas.microsoft.com/office/drawing/2014/main" id="{883124DF-A89A-C11E-52B7-209752F3AC33}"/>
              </a:ext>
            </a:extLst>
          </p:cNvPr>
          <p:cNvGrpSpPr/>
          <p:nvPr/>
        </p:nvGrpSpPr>
        <p:grpSpPr>
          <a:xfrm>
            <a:off x="1520824" y="1796402"/>
            <a:ext cx="1168908" cy="2834638"/>
            <a:chOff x="766572" y="1690116"/>
            <a:chExt cx="1168908" cy="2834638"/>
          </a:xfrm>
        </p:grpSpPr>
        <p:pic>
          <p:nvPicPr>
            <p:cNvPr id="24" name="object 5">
              <a:extLst>
                <a:ext uri="{FF2B5EF4-FFF2-40B4-BE49-F238E27FC236}">
                  <a16:creationId xmlns:a16="http://schemas.microsoft.com/office/drawing/2014/main" id="{591303DB-0A20-00B6-EAB5-C52E1EB4FB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25" name="object 6">
              <a:extLst>
                <a:ext uri="{FF2B5EF4-FFF2-40B4-BE49-F238E27FC236}">
                  <a16:creationId xmlns:a16="http://schemas.microsoft.com/office/drawing/2014/main" id="{60C06489-9B52-3F19-5D8F-91B13DB4172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26" name="object 7">
              <a:extLst>
                <a:ext uri="{FF2B5EF4-FFF2-40B4-BE49-F238E27FC236}">
                  <a16:creationId xmlns:a16="http://schemas.microsoft.com/office/drawing/2014/main" id="{7EFBE11F-162B-26B5-F0F5-3CD41A5524C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719" y="3282696"/>
              <a:ext cx="889848" cy="501395"/>
            </a:xfrm>
            <a:prstGeom prst="rect">
              <a:avLst/>
            </a:prstGeom>
          </p:spPr>
        </p:pic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4235F7B1-49E7-FA21-C128-FFC3A968BED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827" y="3983735"/>
              <a:ext cx="865632" cy="541019"/>
            </a:xfrm>
            <a:prstGeom prst="rect">
              <a:avLst/>
            </a:prstGeom>
          </p:spPr>
        </p:pic>
      </p:grpSp>
      <p:sp>
        <p:nvSpPr>
          <p:cNvPr id="28" name="object 9">
            <a:extLst>
              <a:ext uri="{FF2B5EF4-FFF2-40B4-BE49-F238E27FC236}">
                <a16:creationId xmlns:a16="http://schemas.microsoft.com/office/drawing/2014/main" id="{C9348FDD-801D-1465-9D65-4DE135A60C7C}"/>
              </a:ext>
            </a:extLst>
          </p:cNvPr>
          <p:cNvSpPr txBox="1"/>
          <p:nvPr/>
        </p:nvSpPr>
        <p:spPr>
          <a:xfrm>
            <a:off x="3605402" y="1980808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A2F43EDD-71E6-697B-7A70-4C7A156499F8}"/>
              </a:ext>
            </a:extLst>
          </p:cNvPr>
          <p:cNvSpPr txBox="1"/>
          <p:nvPr/>
        </p:nvSpPr>
        <p:spPr>
          <a:xfrm>
            <a:off x="3605402" y="2707651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D96D1319-657F-3149-FB84-C4B865A849C4}"/>
              </a:ext>
            </a:extLst>
          </p:cNvPr>
          <p:cNvSpPr txBox="1"/>
          <p:nvPr/>
        </p:nvSpPr>
        <p:spPr>
          <a:xfrm>
            <a:off x="3588581" y="3520441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3BA5CB95-3FEA-BAEF-9635-CA42FE970A62}"/>
              </a:ext>
            </a:extLst>
          </p:cNvPr>
          <p:cNvSpPr txBox="1"/>
          <p:nvPr/>
        </p:nvSpPr>
        <p:spPr>
          <a:xfrm>
            <a:off x="3605402" y="4181843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6BD40B91-DF21-BFE1-C622-AC953B0D2CFB}"/>
              </a:ext>
            </a:extLst>
          </p:cNvPr>
          <p:cNvSpPr txBox="1"/>
          <p:nvPr/>
        </p:nvSpPr>
        <p:spPr>
          <a:xfrm>
            <a:off x="1723960" y="4887589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E9C41DEC-7D6C-11D7-EAA7-87DBEC82B56E}"/>
              </a:ext>
            </a:extLst>
          </p:cNvPr>
          <p:cNvSpPr txBox="1"/>
          <p:nvPr/>
        </p:nvSpPr>
        <p:spPr>
          <a:xfrm>
            <a:off x="3012566" y="2700845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78820D50-C274-2959-88FA-D1F25F5DD3A7}"/>
              </a:ext>
            </a:extLst>
          </p:cNvPr>
          <p:cNvSpPr txBox="1"/>
          <p:nvPr/>
        </p:nvSpPr>
        <p:spPr>
          <a:xfrm>
            <a:off x="3508882" y="4887589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65CA7B09-18EF-9C18-47AC-9B65DDBADA2F}"/>
              </a:ext>
            </a:extLst>
          </p:cNvPr>
          <p:cNvSpPr/>
          <p:nvPr/>
        </p:nvSpPr>
        <p:spPr>
          <a:xfrm>
            <a:off x="1482724" y="1611997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91F11319-CE32-C40E-72F3-B61A93A73453}"/>
              </a:ext>
            </a:extLst>
          </p:cNvPr>
          <p:cNvSpPr txBox="1"/>
          <p:nvPr/>
        </p:nvSpPr>
        <p:spPr>
          <a:xfrm>
            <a:off x="4553838" y="2640503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09676"/>
            <a:ext cx="867934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20284" y="4220549"/>
            <a:ext cx="2724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7450" algn="l"/>
                <a:tab pos="2200910" algn="l"/>
              </a:tabLst>
            </a:pPr>
            <a:r>
              <a:rPr sz="4400" spc="135" dirty="0">
                <a:latin typeface="Cambria Math"/>
                <a:cs typeface="Cambria Math"/>
              </a:rPr>
              <a:t>𝑓</a:t>
            </a:r>
            <a:r>
              <a:rPr sz="4400" dirty="0">
                <a:latin typeface="Cambria Math"/>
                <a:cs typeface="Cambria Math"/>
              </a:rPr>
              <a:t>(	,	</a:t>
            </a:r>
            <a:r>
              <a:rPr sz="4400" spc="-5" dirty="0">
                <a:latin typeface="Cambria Math"/>
                <a:cs typeface="Cambria Math"/>
              </a:rPr>
              <a:t>)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54776" y="4392431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1205" y="4365253"/>
            <a:ext cx="842772" cy="5608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56640" y="5812851"/>
            <a:ext cx="1007872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[ Given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labelled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task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to</a:t>
            </a:r>
            <a:r>
              <a:rPr sz="1800" b="1" spc="-5" dirty="0">
                <a:latin typeface="Calibri"/>
                <a:cs typeface="Calibri"/>
              </a:rPr>
              <a:t> devise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takes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dataset,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sample,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800" b="1" spc="-5" dirty="0">
                <a:latin typeface="Calibri"/>
                <a:cs typeface="Calibri"/>
              </a:rPr>
              <a:t>produces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value.]</a:t>
            </a:r>
            <a:endParaRPr sz="1800" dirty="0">
              <a:latin typeface="Calibri"/>
              <a:cs typeface="Calibri"/>
            </a:endParaRPr>
          </a:p>
          <a:p>
            <a:pPr marR="31115" algn="r">
              <a:lnSpc>
                <a:spcPts val="116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 dirty="0">
              <a:latin typeface="Calibri"/>
              <a:cs typeface="Calibri"/>
            </a:endParaRPr>
          </a:p>
        </p:txBody>
      </p:sp>
      <p:grpSp>
        <p:nvGrpSpPr>
          <p:cNvPr id="48" name="object 4">
            <a:extLst>
              <a:ext uri="{FF2B5EF4-FFF2-40B4-BE49-F238E27FC236}">
                <a16:creationId xmlns:a16="http://schemas.microsoft.com/office/drawing/2014/main" id="{4AA527ED-78A9-45FE-B735-8B62DC96A95B}"/>
              </a:ext>
            </a:extLst>
          </p:cNvPr>
          <p:cNvGrpSpPr/>
          <p:nvPr/>
        </p:nvGrpSpPr>
        <p:grpSpPr>
          <a:xfrm>
            <a:off x="1520824" y="1796402"/>
            <a:ext cx="1168908" cy="2834638"/>
            <a:chOff x="766572" y="1690116"/>
            <a:chExt cx="1168908" cy="2834638"/>
          </a:xfrm>
        </p:grpSpPr>
        <p:pic>
          <p:nvPicPr>
            <p:cNvPr id="49" name="object 5">
              <a:extLst>
                <a:ext uri="{FF2B5EF4-FFF2-40B4-BE49-F238E27FC236}">
                  <a16:creationId xmlns:a16="http://schemas.microsoft.com/office/drawing/2014/main" id="{75A54CBD-6ADE-9CB1-FC85-3C10038F89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50" name="object 6">
              <a:extLst>
                <a:ext uri="{FF2B5EF4-FFF2-40B4-BE49-F238E27FC236}">
                  <a16:creationId xmlns:a16="http://schemas.microsoft.com/office/drawing/2014/main" id="{2AE3A896-2A67-6B31-1274-DA74E92FBCE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51" name="object 7">
              <a:extLst>
                <a:ext uri="{FF2B5EF4-FFF2-40B4-BE49-F238E27FC236}">
                  <a16:creationId xmlns:a16="http://schemas.microsoft.com/office/drawing/2014/main" id="{2E6B617A-7E9C-B32D-9A48-626D06F5CDF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719" y="3282696"/>
              <a:ext cx="889848" cy="501395"/>
            </a:xfrm>
            <a:prstGeom prst="rect">
              <a:avLst/>
            </a:prstGeom>
          </p:spPr>
        </p:pic>
        <p:pic>
          <p:nvPicPr>
            <p:cNvPr id="52" name="object 8">
              <a:extLst>
                <a:ext uri="{FF2B5EF4-FFF2-40B4-BE49-F238E27FC236}">
                  <a16:creationId xmlns:a16="http://schemas.microsoft.com/office/drawing/2014/main" id="{E9E73C63-B0C8-ECC6-AB4A-119394CFE6D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827" y="3983735"/>
              <a:ext cx="865632" cy="541019"/>
            </a:xfrm>
            <a:prstGeom prst="rect">
              <a:avLst/>
            </a:prstGeom>
          </p:spPr>
        </p:pic>
      </p:grpSp>
      <p:sp>
        <p:nvSpPr>
          <p:cNvPr id="53" name="object 9">
            <a:extLst>
              <a:ext uri="{FF2B5EF4-FFF2-40B4-BE49-F238E27FC236}">
                <a16:creationId xmlns:a16="http://schemas.microsoft.com/office/drawing/2014/main" id="{62C1497F-1FF3-CCD7-2369-884E99D0A8C8}"/>
              </a:ext>
            </a:extLst>
          </p:cNvPr>
          <p:cNvSpPr txBox="1"/>
          <p:nvPr/>
        </p:nvSpPr>
        <p:spPr>
          <a:xfrm>
            <a:off x="3605402" y="1980808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0B47FB-E5FD-9966-92B3-780EDC89A3BB}"/>
              </a:ext>
            </a:extLst>
          </p:cNvPr>
          <p:cNvSpPr txBox="1"/>
          <p:nvPr/>
        </p:nvSpPr>
        <p:spPr>
          <a:xfrm>
            <a:off x="3605402" y="2707651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8A60F28C-0C18-4F1E-A82A-58A7548B8D32}"/>
              </a:ext>
            </a:extLst>
          </p:cNvPr>
          <p:cNvSpPr txBox="1"/>
          <p:nvPr/>
        </p:nvSpPr>
        <p:spPr>
          <a:xfrm>
            <a:off x="3588581" y="3520441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C917E4E8-A461-6F6D-87D0-3CE7B61209D6}"/>
              </a:ext>
            </a:extLst>
          </p:cNvPr>
          <p:cNvSpPr txBox="1"/>
          <p:nvPr/>
        </p:nvSpPr>
        <p:spPr>
          <a:xfrm>
            <a:off x="3605402" y="4181843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75A06F11-5171-028C-8307-BC1658E3F8E4}"/>
              </a:ext>
            </a:extLst>
          </p:cNvPr>
          <p:cNvSpPr txBox="1"/>
          <p:nvPr/>
        </p:nvSpPr>
        <p:spPr>
          <a:xfrm>
            <a:off x="1723960" y="4887589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EA46C93C-7FDC-36CE-8F3B-0FAA5BE4A6A7}"/>
              </a:ext>
            </a:extLst>
          </p:cNvPr>
          <p:cNvSpPr txBox="1"/>
          <p:nvPr/>
        </p:nvSpPr>
        <p:spPr>
          <a:xfrm>
            <a:off x="3012566" y="2700845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2926CD9C-41FB-D4E0-13D3-48E11F291B56}"/>
              </a:ext>
            </a:extLst>
          </p:cNvPr>
          <p:cNvSpPr txBox="1"/>
          <p:nvPr/>
        </p:nvSpPr>
        <p:spPr>
          <a:xfrm>
            <a:off x="3508882" y="4887589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ADEF97CC-49BB-760A-1D7D-41E9CFD30A41}"/>
              </a:ext>
            </a:extLst>
          </p:cNvPr>
          <p:cNvSpPr/>
          <p:nvPr/>
        </p:nvSpPr>
        <p:spPr>
          <a:xfrm>
            <a:off x="1482724" y="1611997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84858495-F5EA-179D-4211-C2D1381FCB89}"/>
              </a:ext>
            </a:extLst>
          </p:cNvPr>
          <p:cNvSpPr txBox="1"/>
          <p:nvPr/>
        </p:nvSpPr>
        <p:spPr>
          <a:xfrm>
            <a:off x="4553838" y="2640503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09676"/>
            <a:ext cx="80599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2690" y="3939996"/>
            <a:ext cx="3776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7450" algn="l"/>
                <a:tab pos="2200910" algn="l"/>
              </a:tabLst>
            </a:pPr>
            <a:r>
              <a:rPr sz="4400" spc="65" dirty="0">
                <a:latin typeface="Cambria Math"/>
                <a:cs typeface="Cambria Math"/>
              </a:rPr>
              <a:t>𝑓(	</a:t>
            </a:r>
            <a:r>
              <a:rPr sz="4400" dirty="0">
                <a:latin typeface="Cambria Math"/>
                <a:cs typeface="Cambria Math"/>
              </a:rPr>
              <a:t>,	)</a:t>
            </a:r>
            <a:r>
              <a:rPr sz="4400" dirty="0">
                <a:latin typeface="Calibri"/>
                <a:cs typeface="Calibri"/>
              </a:rPr>
              <a:t>=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CAR</a:t>
            </a:r>
            <a:endParaRPr sz="44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06606" y="4073837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6661" y="4049707"/>
            <a:ext cx="842772" cy="5608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5739" y="5610784"/>
            <a:ext cx="1007872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libri"/>
                <a:cs typeface="Calibri"/>
              </a:rPr>
              <a:t>[ Given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labelled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task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to</a:t>
            </a:r>
            <a:r>
              <a:rPr sz="1800" b="1" spc="-5" dirty="0">
                <a:latin typeface="Calibri"/>
                <a:cs typeface="Calibri"/>
              </a:rPr>
              <a:t> devise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takes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dataset,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sample,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800" b="1" spc="-5" dirty="0">
                <a:latin typeface="Calibri"/>
                <a:cs typeface="Calibri"/>
              </a:rPr>
              <a:t>produces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value.]</a:t>
            </a:r>
            <a:endParaRPr sz="1800" dirty="0">
              <a:latin typeface="Calibri"/>
              <a:cs typeface="Calibri"/>
            </a:endParaRPr>
          </a:p>
          <a:p>
            <a:pPr marR="31115" algn="r">
              <a:lnSpc>
                <a:spcPts val="1165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09676"/>
            <a:ext cx="79812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5948578"/>
            <a:ext cx="9128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possible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output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predefined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15" dirty="0">
                <a:latin typeface="Calibri"/>
                <a:cs typeface="Calibri"/>
              </a:rPr>
              <a:t>discrete/categorical,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called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Classification</a:t>
            </a:r>
            <a:r>
              <a:rPr lang="en-IN" sz="1800" b="1" spc="-5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77535" y="444925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3964" y="4422080"/>
            <a:ext cx="842772" cy="56083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043043" y="3589187"/>
            <a:ext cx="3776345" cy="13855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994"/>
              </a:spcBef>
            </a:pPr>
            <a:r>
              <a:rPr sz="2400" b="1" spc="-10" dirty="0">
                <a:latin typeface="Calibri"/>
                <a:cs typeface="Calibri"/>
              </a:rPr>
              <a:t>Classification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1187450" algn="l"/>
                <a:tab pos="2200910" algn="l"/>
              </a:tabLst>
            </a:pPr>
            <a:r>
              <a:rPr sz="4400" spc="65" dirty="0">
                <a:latin typeface="Cambria Math"/>
                <a:cs typeface="Cambria Math"/>
              </a:rPr>
              <a:t>𝑓(	</a:t>
            </a:r>
            <a:r>
              <a:rPr sz="4400" dirty="0">
                <a:latin typeface="Cambria Math"/>
                <a:cs typeface="Cambria Math"/>
              </a:rPr>
              <a:t>,	)</a:t>
            </a:r>
            <a:r>
              <a:rPr sz="4400" dirty="0">
                <a:latin typeface="Calibri"/>
                <a:cs typeface="Calibri"/>
              </a:rPr>
              <a:t>=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</a:t>
            </a:r>
            <a:r>
              <a:rPr lang="en-IN" sz="4400" spc="-5" dirty="0" err="1">
                <a:latin typeface="Calibri"/>
                <a:cs typeface="Calibri"/>
              </a:rPr>
              <a:t>ar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93957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4">
            <a:extLst>
              <a:ext uri="{FF2B5EF4-FFF2-40B4-BE49-F238E27FC236}">
                <a16:creationId xmlns:a16="http://schemas.microsoft.com/office/drawing/2014/main" id="{49E24DC3-9C61-A108-24B5-2F0E69286960}"/>
              </a:ext>
            </a:extLst>
          </p:cNvPr>
          <p:cNvGrpSpPr/>
          <p:nvPr/>
        </p:nvGrpSpPr>
        <p:grpSpPr>
          <a:xfrm>
            <a:off x="1010029" y="1707912"/>
            <a:ext cx="1168908" cy="2834638"/>
            <a:chOff x="766572" y="1690116"/>
            <a:chExt cx="1168908" cy="2834638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15292901-600B-8FA7-A60C-D178C82DE43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32" name="object 6">
              <a:extLst>
                <a:ext uri="{FF2B5EF4-FFF2-40B4-BE49-F238E27FC236}">
                  <a16:creationId xmlns:a16="http://schemas.microsoft.com/office/drawing/2014/main" id="{3515BD47-F3A3-B52E-0BED-88A5EF246C3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01ED3D47-4302-DB7F-427F-FB5689519F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719" y="3282696"/>
              <a:ext cx="889848" cy="501395"/>
            </a:xfrm>
            <a:prstGeom prst="rect">
              <a:avLst/>
            </a:prstGeom>
          </p:spPr>
        </p:pic>
        <p:pic>
          <p:nvPicPr>
            <p:cNvPr id="34" name="object 8">
              <a:extLst>
                <a:ext uri="{FF2B5EF4-FFF2-40B4-BE49-F238E27FC236}">
                  <a16:creationId xmlns:a16="http://schemas.microsoft.com/office/drawing/2014/main" id="{9C0CB3C3-5358-771F-D192-415843822B6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827" y="3983735"/>
              <a:ext cx="865632" cy="541019"/>
            </a:xfrm>
            <a:prstGeom prst="rect">
              <a:avLst/>
            </a:prstGeom>
          </p:spPr>
        </p:pic>
      </p:grpSp>
      <p:sp>
        <p:nvSpPr>
          <p:cNvPr id="35" name="object 9">
            <a:extLst>
              <a:ext uri="{FF2B5EF4-FFF2-40B4-BE49-F238E27FC236}">
                <a16:creationId xmlns:a16="http://schemas.microsoft.com/office/drawing/2014/main" id="{3F5A114C-D1C9-E95A-ABD4-1E133BADC6B4}"/>
              </a:ext>
            </a:extLst>
          </p:cNvPr>
          <p:cNvSpPr txBox="1"/>
          <p:nvPr/>
        </p:nvSpPr>
        <p:spPr>
          <a:xfrm>
            <a:off x="3094607" y="1892318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0C6639A3-4DB5-E7D9-DC19-BA7D0A72652A}"/>
              </a:ext>
            </a:extLst>
          </p:cNvPr>
          <p:cNvSpPr txBox="1"/>
          <p:nvPr/>
        </p:nvSpPr>
        <p:spPr>
          <a:xfrm>
            <a:off x="3094607" y="2619161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768F1FFA-B73B-4EE6-30DA-D23888433EB7}"/>
              </a:ext>
            </a:extLst>
          </p:cNvPr>
          <p:cNvSpPr txBox="1"/>
          <p:nvPr/>
        </p:nvSpPr>
        <p:spPr>
          <a:xfrm>
            <a:off x="3077786" y="3431951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CD5EABA1-724E-999E-A0DE-C7BD8811A266}"/>
              </a:ext>
            </a:extLst>
          </p:cNvPr>
          <p:cNvSpPr txBox="1"/>
          <p:nvPr/>
        </p:nvSpPr>
        <p:spPr>
          <a:xfrm>
            <a:off x="3094607" y="4093353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AEEDD706-6C26-F9A7-8CA2-65CDEE697971}"/>
              </a:ext>
            </a:extLst>
          </p:cNvPr>
          <p:cNvSpPr txBox="1"/>
          <p:nvPr/>
        </p:nvSpPr>
        <p:spPr>
          <a:xfrm>
            <a:off x="1213165" y="4799099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2A29FAFD-2A16-1342-C60B-276FF08BA35A}"/>
              </a:ext>
            </a:extLst>
          </p:cNvPr>
          <p:cNvSpPr txBox="1"/>
          <p:nvPr/>
        </p:nvSpPr>
        <p:spPr>
          <a:xfrm>
            <a:off x="2501771" y="2612355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DE2917DB-32E6-8572-8612-33982B67A6CD}"/>
              </a:ext>
            </a:extLst>
          </p:cNvPr>
          <p:cNvSpPr txBox="1"/>
          <p:nvPr/>
        </p:nvSpPr>
        <p:spPr>
          <a:xfrm>
            <a:off x="2998087" y="4799099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C6B40EFC-0389-7BC3-97EF-64C42126134B}"/>
              </a:ext>
            </a:extLst>
          </p:cNvPr>
          <p:cNvSpPr/>
          <p:nvPr/>
        </p:nvSpPr>
        <p:spPr>
          <a:xfrm>
            <a:off x="971929" y="1523507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46823859-DE7D-4800-A587-4FC57B5DA171}"/>
              </a:ext>
            </a:extLst>
          </p:cNvPr>
          <p:cNvSpPr txBox="1"/>
          <p:nvPr/>
        </p:nvSpPr>
        <p:spPr>
          <a:xfrm>
            <a:off x="4043042" y="2552013"/>
            <a:ext cx="396041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lang="en-IN" sz="8100" b="1" spc="-419" baseline="-10288" dirty="0">
                <a:latin typeface="Calibri"/>
                <a:cs typeface="Calibri"/>
              </a:rPr>
              <a:t> 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09676"/>
            <a:ext cx="83570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5948578"/>
            <a:ext cx="10154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 </a:t>
            </a:r>
            <a:r>
              <a:rPr sz="1800" b="1" spc="-5" dirty="0">
                <a:latin typeface="Calibri"/>
                <a:cs typeface="Calibri"/>
              </a:rPr>
              <a:t>Predefined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classes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means,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 will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dirty="0">
                <a:latin typeface="Calibri"/>
                <a:cs typeface="Calibri"/>
              </a:rPr>
              <a:t> 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labels</a:t>
            </a:r>
            <a:r>
              <a:rPr sz="1800" b="1" spc="-5" dirty="0">
                <a:latin typeface="Calibri"/>
                <a:cs typeface="Calibri"/>
              </a:rPr>
              <a:t> defined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 the</a:t>
            </a:r>
            <a:r>
              <a:rPr sz="1800" b="1" spc="-5" dirty="0">
                <a:latin typeface="Calibri"/>
                <a:cs typeface="Calibri"/>
              </a:rPr>
              <a:t> dataset.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even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input</a:t>
            </a:r>
            <a:r>
              <a:rPr sz="1800" b="1" spc="3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bus,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it </a:t>
            </a:r>
            <a:r>
              <a:rPr sz="1800" b="1" spc="-5" dirty="0">
                <a:latin typeface="Calibri"/>
                <a:cs typeface="Calibri"/>
              </a:rPr>
              <a:t>will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produce either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CAR</a:t>
            </a:r>
            <a:r>
              <a:rPr sz="1800" b="1" dirty="0">
                <a:latin typeface="Calibri"/>
                <a:cs typeface="Calibri"/>
              </a:rPr>
              <a:t> 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BIKE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572" y="1690116"/>
            <a:ext cx="1222375" cy="2834640"/>
            <a:chOff x="766572" y="1690116"/>
            <a:chExt cx="1222375" cy="2834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572" y="1690116"/>
              <a:ext cx="1152143" cy="697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452116"/>
              <a:ext cx="1168908" cy="6309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612" y="3258312"/>
              <a:ext cx="889848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188" y="3983736"/>
              <a:ext cx="865632" cy="5410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24555" y="185089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623" y="2602814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3888" y="340385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150" y="407555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7805" y="4797932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ples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8314" y="2594559"/>
            <a:ext cx="392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1935" y="47857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Lab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8472" y="1505711"/>
            <a:ext cx="2748280" cy="3662679"/>
          </a:xfrm>
          <a:custGeom>
            <a:avLst/>
            <a:gdLst/>
            <a:ahLst/>
            <a:cxnLst/>
            <a:rect l="l" t="t" r="r" b="b"/>
            <a:pathLst>
              <a:path w="2748279" h="3662679">
                <a:moveTo>
                  <a:pt x="0" y="3662172"/>
                </a:moveTo>
                <a:lnTo>
                  <a:pt x="2747772" y="3662172"/>
                </a:lnTo>
                <a:lnTo>
                  <a:pt x="2747772" y="0"/>
                </a:lnTo>
                <a:lnTo>
                  <a:pt x="0" y="0"/>
                </a:lnTo>
                <a:lnTo>
                  <a:pt x="0" y="3662172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68572" y="2547569"/>
            <a:ext cx="25933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10288" dirty="0">
                <a:latin typeface="Calibri"/>
                <a:cs typeface="Calibri"/>
              </a:rPr>
              <a:t>=</a:t>
            </a:r>
            <a:r>
              <a:rPr sz="8100" b="1" spc="-419" baseline="-10288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Training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03064" y="4605198"/>
            <a:ext cx="517525" cy="543560"/>
            <a:chOff x="7642606" y="2892298"/>
            <a:chExt cx="517525" cy="543560"/>
          </a:xfrm>
        </p:grpSpPr>
        <p:sp>
          <p:nvSpPr>
            <p:cNvPr id="19" name="object 19"/>
            <p:cNvSpPr/>
            <p:nvPr/>
          </p:nvSpPr>
          <p:spPr>
            <a:xfrm>
              <a:off x="7648956" y="2961640"/>
              <a:ext cx="504825" cy="467359"/>
            </a:xfrm>
            <a:custGeom>
              <a:avLst/>
              <a:gdLst/>
              <a:ahLst/>
              <a:cxnLst/>
              <a:rect l="l" t="t" r="r" b="b"/>
              <a:pathLst>
                <a:path w="504825" h="467360">
                  <a:moveTo>
                    <a:pt x="504444" y="0"/>
                  </a:moveTo>
                  <a:lnTo>
                    <a:pt x="470012" y="31886"/>
                  </a:lnTo>
                  <a:lnTo>
                    <a:pt x="430577" y="44656"/>
                  </a:lnTo>
                  <a:lnTo>
                    <a:pt x="379532" y="54515"/>
                  </a:lnTo>
                  <a:lnTo>
                    <a:pt x="319279" y="60868"/>
                  </a:lnTo>
                  <a:lnTo>
                    <a:pt x="252222" y="63119"/>
                  </a:lnTo>
                  <a:lnTo>
                    <a:pt x="185164" y="60868"/>
                  </a:lnTo>
                  <a:lnTo>
                    <a:pt x="124911" y="54515"/>
                  </a:lnTo>
                  <a:lnTo>
                    <a:pt x="73866" y="44656"/>
                  </a:lnTo>
                  <a:lnTo>
                    <a:pt x="34431" y="31886"/>
                  </a:lnTo>
                  <a:lnTo>
                    <a:pt x="0" y="0"/>
                  </a:lnTo>
                  <a:lnTo>
                    <a:pt x="0" y="404240"/>
                  </a:lnTo>
                  <a:lnTo>
                    <a:pt x="34431" y="436127"/>
                  </a:lnTo>
                  <a:lnTo>
                    <a:pt x="73866" y="448897"/>
                  </a:lnTo>
                  <a:lnTo>
                    <a:pt x="124911" y="458756"/>
                  </a:lnTo>
                  <a:lnTo>
                    <a:pt x="185164" y="465109"/>
                  </a:lnTo>
                  <a:lnTo>
                    <a:pt x="252222" y="467360"/>
                  </a:lnTo>
                  <a:lnTo>
                    <a:pt x="319279" y="465109"/>
                  </a:lnTo>
                  <a:lnTo>
                    <a:pt x="379532" y="458756"/>
                  </a:lnTo>
                  <a:lnTo>
                    <a:pt x="430577" y="448897"/>
                  </a:lnTo>
                  <a:lnTo>
                    <a:pt x="470012" y="436127"/>
                  </a:lnTo>
                  <a:lnTo>
                    <a:pt x="504444" y="404240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8956" y="2898648"/>
              <a:ext cx="504825" cy="126364"/>
            </a:xfrm>
            <a:custGeom>
              <a:avLst/>
              <a:gdLst/>
              <a:ahLst/>
              <a:cxnLst/>
              <a:rect l="l" t="t" r="r" b="b"/>
              <a:pathLst>
                <a:path w="504825" h="126364">
                  <a:moveTo>
                    <a:pt x="252222" y="0"/>
                  </a:moveTo>
                  <a:lnTo>
                    <a:pt x="185164" y="2249"/>
                  </a:lnTo>
                  <a:lnTo>
                    <a:pt x="124911" y="8598"/>
                  </a:lnTo>
                  <a:lnTo>
                    <a:pt x="73866" y="18446"/>
                  </a:lnTo>
                  <a:lnTo>
                    <a:pt x="34431" y="31194"/>
                  </a:lnTo>
                  <a:lnTo>
                    <a:pt x="0" y="62991"/>
                  </a:lnTo>
                  <a:lnTo>
                    <a:pt x="9008" y="79794"/>
                  </a:lnTo>
                  <a:lnTo>
                    <a:pt x="73866" y="107648"/>
                  </a:lnTo>
                  <a:lnTo>
                    <a:pt x="124911" y="117507"/>
                  </a:lnTo>
                  <a:lnTo>
                    <a:pt x="185164" y="123860"/>
                  </a:lnTo>
                  <a:lnTo>
                    <a:pt x="252222" y="126111"/>
                  </a:lnTo>
                  <a:lnTo>
                    <a:pt x="319279" y="123860"/>
                  </a:lnTo>
                  <a:lnTo>
                    <a:pt x="379532" y="117507"/>
                  </a:lnTo>
                  <a:lnTo>
                    <a:pt x="430577" y="107648"/>
                  </a:lnTo>
                  <a:lnTo>
                    <a:pt x="470012" y="94878"/>
                  </a:lnTo>
                  <a:lnTo>
                    <a:pt x="504444" y="62991"/>
                  </a:lnTo>
                  <a:lnTo>
                    <a:pt x="495435" y="46243"/>
                  </a:lnTo>
                  <a:lnTo>
                    <a:pt x="430577" y="18446"/>
                  </a:lnTo>
                  <a:lnTo>
                    <a:pt x="379532" y="8598"/>
                  </a:lnTo>
                  <a:lnTo>
                    <a:pt x="319279" y="2249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8956" y="2898648"/>
              <a:ext cx="504825" cy="530860"/>
            </a:xfrm>
            <a:custGeom>
              <a:avLst/>
              <a:gdLst/>
              <a:ahLst/>
              <a:cxnLst/>
              <a:rect l="l" t="t" r="r" b="b"/>
              <a:pathLst>
                <a:path w="504825" h="530860">
                  <a:moveTo>
                    <a:pt x="504444" y="62991"/>
                  </a:moveTo>
                  <a:lnTo>
                    <a:pt x="470012" y="94878"/>
                  </a:lnTo>
                  <a:lnTo>
                    <a:pt x="430577" y="107648"/>
                  </a:lnTo>
                  <a:lnTo>
                    <a:pt x="379532" y="117507"/>
                  </a:lnTo>
                  <a:lnTo>
                    <a:pt x="319279" y="123860"/>
                  </a:lnTo>
                  <a:lnTo>
                    <a:pt x="252222" y="126111"/>
                  </a:lnTo>
                  <a:lnTo>
                    <a:pt x="185164" y="123860"/>
                  </a:lnTo>
                  <a:lnTo>
                    <a:pt x="124911" y="117507"/>
                  </a:lnTo>
                  <a:lnTo>
                    <a:pt x="73866" y="107648"/>
                  </a:lnTo>
                  <a:lnTo>
                    <a:pt x="34431" y="94878"/>
                  </a:lnTo>
                  <a:lnTo>
                    <a:pt x="0" y="62991"/>
                  </a:lnTo>
                  <a:lnTo>
                    <a:pt x="9008" y="46243"/>
                  </a:lnTo>
                  <a:lnTo>
                    <a:pt x="73866" y="18446"/>
                  </a:lnTo>
                  <a:lnTo>
                    <a:pt x="124911" y="8598"/>
                  </a:lnTo>
                  <a:lnTo>
                    <a:pt x="185164" y="2249"/>
                  </a:lnTo>
                  <a:lnTo>
                    <a:pt x="252222" y="0"/>
                  </a:lnTo>
                  <a:lnTo>
                    <a:pt x="319279" y="2249"/>
                  </a:lnTo>
                  <a:lnTo>
                    <a:pt x="379532" y="8598"/>
                  </a:lnTo>
                  <a:lnTo>
                    <a:pt x="430577" y="18446"/>
                  </a:lnTo>
                  <a:lnTo>
                    <a:pt x="470012" y="31194"/>
                  </a:lnTo>
                  <a:lnTo>
                    <a:pt x="504444" y="62991"/>
                  </a:lnTo>
                  <a:lnTo>
                    <a:pt x="504444" y="467232"/>
                  </a:lnTo>
                  <a:lnTo>
                    <a:pt x="470012" y="499119"/>
                  </a:lnTo>
                  <a:lnTo>
                    <a:pt x="430577" y="511889"/>
                  </a:lnTo>
                  <a:lnTo>
                    <a:pt x="379532" y="521748"/>
                  </a:lnTo>
                  <a:lnTo>
                    <a:pt x="319279" y="528101"/>
                  </a:lnTo>
                  <a:lnTo>
                    <a:pt x="252222" y="530351"/>
                  </a:lnTo>
                  <a:lnTo>
                    <a:pt x="185164" y="528101"/>
                  </a:lnTo>
                  <a:lnTo>
                    <a:pt x="124911" y="521748"/>
                  </a:lnTo>
                  <a:lnTo>
                    <a:pt x="73866" y="511889"/>
                  </a:lnTo>
                  <a:lnTo>
                    <a:pt x="34431" y="499119"/>
                  </a:lnTo>
                  <a:lnTo>
                    <a:pt x="0" y="467232"/>
                  </a:lnTo>
                  <a:lnTo>
                    <a:pt x="0" y="6299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68572" y="3745127"/>
            <a:ext cx="3776345" cy="13855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994"/>
              </a:spcBef>
            </a:pPr>
            <a:r>
              <a:rPr sz="2400" b="1" spc="-10" dirty="0">
                <a:latin typeface="Calibri"/>
                <a:cs typeface="Calibri"/>
              </a:rPr>
              <a:t>Classification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1187450" algn="l"/>
                <a:tab pos="2200910" algn="l"/>
              </a:tabLst>
            </a:pPr>
            <a:r>
              <a:rPr sz="4400" spc="65" dirty="0">
                <a:latin typeface="Cambria Math"/>
                <a:cs typeface="Cambria Math"/>
              </a:rPr>
              <a:t>𝑓(	</a:t>
            </a:r>
            <a:r>
              <a:rPr sz="4400" dirty="0">
                <a:latin typeface="Cambria Math"/>
                <a:cs typeface="Cambria Math"/>
              </a:rPr>
              <a:t>,	)</a:t>
            </a:r>
            <a:r>
              <a:rPr sz="4400" dirty="0">
                <a:latin typeface="Calibri"/>
                <a:cs typeface="Calibri"/>
              </a:rPr>
              <a:t>=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CAR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4065" y="4471339"/>
            <a:ext cx="976883" cy="72390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0275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7833579" y="5962704"/>
            <a:ext cx="683339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976" y="1757762"/>
            <a:ext cx="3028188" cy="15148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076" y="3617042"/>
            <a:ext cx="2609088" cy="1752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6668" y="1611458"/>
            <a:ext cx="4512945" cy="387604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170815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Elephant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R="411480" algn="r">
              <a:lnSpc>
                <a:spcPct val="100000"/>
              </a:lnSpc>
              <a:spcBef>
                <a:spcPts val="1285"/>
              </a:spcBef>
            </a:pPr>
            <a:r>
              <a:rPr sz="1800" spc="-5" dirty="0">
                <a:latin typeface="Calibri"/>
                <a:cs typeface="Calibri"/>
              </a:rPr>
              <a:t>Tiger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57177" y="2342977"/>
            <a:ext cx="4723130" cy="1847214"/>
            <a:chOff x="6414261" y="2421635"/>
            <a:chExt cx="4723130" cy="184721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0035" y="2421635"/>
              <a:ext cx="2467355" cy="18470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20611" y="2785871"/>
              <a:ext cx="1382395" cy="1286510"/>
            </a:xfrm>
            <a:custGeom>
              <a:avLst/>
              <a:gdLst/>
              <a:ahLst/>
              <a:cxnLst/>
              <a:rect l="l" t="t" r="r" b="b"/>
              <a:pathLst>
                <a:path w="1382395" h="1286510">
                  <a:moveTo>
                    <a:pt x="1167891" y="0"/>
                  </a:moveTo>
                  <a:lnTo>
                    <a:pt x="214376" y="0"/>
                  </a:lnTo>
                  <a:lnTo>
                    <a:pt x="165231" y="5663"/>
                  </a:lnTo>
                  <a:lnTo>
                    <a:pt x="120113" y="21795"/>
                  </a:lnTo>
                  <a:lnTo>
                    <a:pt x="80308" y="47106"/>
                  </a:lnTo>
                  <a:lnTo>
                    <a:pt x="47106" y="80308"/>
                  </a:lnTo>
                  <a:lnTo>
                    <a:pt x="21795" y="120113"/>
                  </a:lnTo>
                  <a:lnTo>
                    <a:pt x="5663" y="165231"/>
                  </a:lnTo>
                  <a:lnTo>
                    <a:pt x="0" y="214375"/>
                  </a:lnTo>
                  <a:lnTo>
                    <a:pt x="0" y="1071879"/>
                  </a:lnTo>
                  <a:lnTo>
                    <a:pt x="5663" y="1121024"/>
                  </a:lnTo>
                  <a:lnTo>
                    <a:pt x="21795" y="1166142"/>
                  </a:lnTo>
                  <a:lnTo>
                    <a:pt x="47106" y="1205947"/>
                  </a:lnTo>
                  <a:lnTo>
                    <a:pt x="80308" y="1239149"/>
                  </a:lnTo>
                  <a:lnTo>
                    <a:pt x="120113" y="1264460"/>
                  </a:lnTo>
                  <a:lnTo>
                    <a:pt x="165231" y="1280592"/>
                  </a:lnTo>
                  <a:lnTo>
                    <a:pt x="214376" y="1286255"/>
                  </a:lnTo>
                  <a:lnTo>
                    <a:pt x="1167891" y="1286255"/>
                  </a:lnTo>
                  <a:lnTo>
                    <a:pt x="1217036" y="1280592"/>
                  </a:lnTo>
                  <a:lnTo>
                    <a:pt x="1262154" y="1264460"/>
                  </a:lnTo>
                  <a:lnTo>
                    <a:pt x="1301959" y="1239149"/>
                  </a:lnTo>
                  <a:lnTo>
                    <a:pt x="1335161" y="1205947"/>
                  </a:lnTo>
                  <a:lnTo>
                    <a:pt x="1360472" y="1166142"/>
                  </a:lnTo>
                  <a:lnTo>
                    <a:pt x="1376604" y="1121024"/>
                  </a:lnTo>
                  <a:lnTo>
                    <a:pt x="1382267" y="1071879"/>
                  </a:lnTo>
                  <a:lnTo>
                    <a:pt x="1382267" y="214375"/>
                  </a:lnTo>
                  <a:lnTo>
                    <a:pt x="1376604" y="165231"/>
                  </a:lnTo>
                  <a:lnTo>
                    <a:pt x="1360472" y="120113"/>
                  </a:lnTo>
                  <a:lnTo>
                    <a:pt x="1335161" y="80308"/>
                  </a:lnTo>
                  <a:lnTo>
                    <a:pt x="1301959" y="47106"/>
                  </a:lnTo>
                  <a:lnTo>
                    <a:pt x="1262154" y="21795"/>
                  </a:lnTo>
                  <a:lnTo>
                    <a:pt x="1217036" y="5663"/>
                  </a:lnTo>
                  <a:lnTo>
                    <a:pt x="11678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20611" y="2785871"/>
              <a:ext cx="1382395" cy="1286510"/>
            </a:xfrm>
            <a:custGeom>
              <a:avLst/>
              <a:gdLst/>
              <a:ahLst/>
              <a:cxnLst/>
              <a:rect l="l" t="t" r="r" b="b"/>
              <a:pathLst>
                <a:path w="1382395" h="1286510">
                  <a:moveTo>
                    <a:pt x="0" y="214375"/>
                  </a:moveTo>
                  <a:lnTo>
                    <a:pt x="5663" y="165231"/>
                  </a:lnTo>
                  <a:lnTo>
                    <a:pt x="21795" y="120113"/>
                  </a:lnTo>
                  <a:lnTo>
                    <a:pt x="47106" y="80308"/>
                  </a:lnTo>
                  <a:lnTo>
                    <a:pt x="80308" y="47106"/>
                  </a:lnTo>
                  <a:lnTo>
                    <a:pt x="120113" y="21795"/>
                  </a:lnTo>
                  <a:lnTo>
                    <a:pt x="165231" y="5663"/>
                  </a:lnTo>
                  <a:lnTo>
                    <a:pt x="214376" y="0"/>
                  </a:lnTo>
                  <a:lnTo>
                    <a:pt x="1167891" y="0"/>
                  </a:lnTo>
                  <a:lnTo>
                    <a:pt x="1217036" y="5663"/>
                  </a:lnTo>
                  <a:lnTo>
                    <a:pt x="1262154" y="21795"/>
                  </a:lnTo>
                  <a:lnTo>
                    <a:pt x="1301959" y="47106"/>
                  </a:lnTo>
                  <a:lnTo>
                    <a:pt x="1335161" y="80308"/>
                  </a:lnTo>
                  <a:lnTo>
                    <a:pt x="1360472" y="120113"/>
                  </a:lnTo>
                  <a:lnTo>
                    <a:pt x="1376604" y="165231"/>
                  </a:lnTo>
                  <a:lnTo>
                    <a:pt x="1382267" y="214375"/>
                  </a:lnTo>
                  <a:lnTo>
                    <a:pt x="1382267" y="1071879"/>
                  </a:lnTo>
                  <a:lnTo>
                    <a:pt x="1376604" y="1121024"/>
                  </a:lnTo>
                  <a:lnTo>
                    <a:pt x="1360472" y="1166142"/>
                  </a:lnTo>
                  <a:lnTo>
                    <a:pt x="1335161" y="1205947"/>
                  </a:lnTo>
                  <a:lnTo>
                    <a:pt x="1301959" y="1239149"/>
                  </a:lnTo>
                  <a:lnTo>
                    <a:pt x="1262154" y="1264460"/>
                  </a:lnTo>
                  <a:lnTo>
                    <a:pt x="1217036" y="1280592"/>
                  </a:lnTo>
                  <a:lnTo>
                    <a:pt x="1167891" y="1286255"/>
                  </a:lnTo>
                  <a:lnTo>
                    <a:pt x="214376" y="1286255"/>
                  </a:lnTo>
                  <a:lnTo>
                    <a:pt x="165231" y="1280592"/>
                  </a:lnTo>
                  <a:lnTo>
                    <a:pt x="120113" y="1264460"/>
                  </a:lnTo>
                  <a:lnTo>
                    <a:pt x="80308" y="1239149"/>
                  </a:lnTo>
                  <a:lnTo>
                    <a:pt x="47106" y="1205947"/>
                  </a:lnTo>
                  <a:lnTo>
                    <a:pt x="21795" y="1166142"/>
                  </a:lnTo>
                  <a:lnTo>
                    <a:pt x="5663" y="1121024"/>
                  </a:lnTo>
                  <a:lnTo>
                    <a:pt x="0" y="1071879"/>
                  </a:lnTo>
                  <a:lnTo>
                    <a:pt x="0" y="21437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995" y="5599258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2418" y="4240738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Animal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26925" y="3186131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3249" y="2170512"/>
            <a:ext cx="1637664" cy="1393825"/>
            <a:chOff x="6990333" y="2249170"/>
            <a:chExt cx="1637664" cy="1393825"/>
          </a:xfrm>
        </p:grpSpPr>
        <p:sp>
          <p:nvSpPr>
            <p:cNvPr id="14" name="object 14"/>
            <p:cNvSpPr/>
            <p:nvPr/>
          </p:nvSpPr>
          <p:spPr>
            <a:xfrm>
              <a:off x="7812023" y="3291840"/>
              <a:ext cx="809625" cy="344805"/>
            </a:xfrm>
            <a:custGeom>
              <a:avLst/>
              <a:gdLst/>
              <a:ahLst/>
              <a:cxnLst/>
              <a:rect l="l" t="t" r="r" b="b"/>
              <a:pathLst>
                <a:path w="809625" h="344804">
                  <a:moveTo>
                    <a:pt x="172211" y="0"/>
                  </a:moveTo>
                  <a:lnTo>
                    <a:pt x="0" y="172212"/>
                  </a:lnTo>
                  <a:lnTo>
                    <a:pt x="172211" y="344424"/>
                  </a:lnTo>
                  <a:lnTo>
                    <a:pt x="172211" y="258318"/>
                  </a:lnTo>
                  <a:lnTo>
                    <a:pt x="809244" y="258318"/>
                  </a:lnTo>
                  <a:lnTo>
                    <a:pt x="809244" y="86106"/>
                  </a:lnTo>
                  <a:lnTo>
                    <a:pt x="172211" y="86106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12023" y="3291840"/>
              <a:ext cx="809625" cy="344805"/>
            </a:xfrm>
            <a:custGeom>
              <a:avLst/>
              <a:gdLst/>
              <a:ahLst/>
              <a:cxnLst/>
              <a:rect l="l" t="t" r="r" b="b"/>
              <a:pathLst>
                <a:path w="809625" h="344804">
                  <a:moveTo>
                    <a:pt x="0" y="172212"/>
                  </a:moveTo>
                  <a:lnTo>
                    <a:pt x="172211" y="0"/>
                  </a:lnTo>
                  <a:lnTo>
                    <a:pt x="172211" y="86106"/>
                  </a:lnTo>
                  <a:lnTo>
                    <a:pt x="809244" y="86106"/>
                  </a:lnTo>
                  <a:lnTo>
                    <a:pt x="809244" y="258318"/>
                  </a:lnTo>
                  <a:lnTo>
                    <a:pt x="172211" y="258318"/>
                  </a:lnTo>
                  <a:lnTo>
                    <a:pt x="172211" y="344424"/>
                  </a:lnTo>
                  <a:lnTo>
                    <a:pt x="0" y="1722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6683" y="2255520"/>
              <a:ext cx="239395" cy="510540"/>
            </a:xfrm>
            <a:custGeom>
              <a:avLst/>
              <a:gdLst/>
              <a:ahLst/>
              <a:cxnLst/>
              <a:rect l="l" t="t" r="r" b="b"/>
              <a:pathLst>
                <a:path w="239395" h="510539">
                  <a:moveTo>
                    <a:pt x="119634" y="0"/>
                  </a:moveTo>
                  <a:lnTo>
                    <a:pt x="0" y="119633"/>
                  </a:lnTo>
                  <a:lnTo>
                    <a:pt x="59817" y="119633"/>
                  </a:lnTo>
                  <a:lnTo>
                    <a:pt x="59817" y="510539"/>
                  </a:lnTo>
                  <a:lnTo>
                    <a:pt x="179450" y="510539"/>
                  </a:lnTo>
                  <a:lnTo>
                    <a:pt x="179450" y="119633"/>
                  </a:lnTo>
                  <a:lnTo>
                    <a:pt x="239268" y="119633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6683" y="2255520"/>
              <a:ext cx="239395" cy="510540"/>
            </a:xfrm>
            <a:custGeom>
              <a:avLst/>
              <a:gdLst/>
              <a:ahLst/>
              <a:cxnLst/>
              <a:rect l="l" t="t" r="r" b="b"/>
              <a:pathLst>
                <a:path w="239395" h="510539">
                  <a:moveTo>
                    <a:pt x="0" y="119633"/>
                  </a:moveTo>
                  <a:lnTo>
                    <a:pt x="119634" y="0"/>
                  </a:lnTo>
                  <a:lnTo>
                    <a:pt x="239268" y="119633"/>
                  </a:lnTo>
                  <a:lnTo>
                    <a:pt x="179450" y="119633"/>
                  </a:lnTo>
                  <a:lnTo>
                    <a:pt x="179450" y="510539"/>
                  </a:lnTo>
                  <a:lnTo>
                    <a:pt x="59817" y="510539"/>
                  </a:lnTo>
                  <a:lnTo>
                    <a:pt x="59817" y="119633"/>
                  </a:lnTo>
                  <a:lnTo>
                    <a:pt x="0" y="1196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02542" y="1851691"/>
            <a:ext cx="8489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epha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12881" y="3266268"/>
            <a:ext cx="787400" cy="240029"/>
            <a:chOff x="5569965" y="3344926"/>
            <a:chExt cx="787400" cy="240029"/>
          </a:xfrm>
        </p:grpSpPr>
        <p:sp>
          <p:nvSpPr>
            <p:cNvPr id="20" name="object 20"/>
            <p:cNvSpPr/>
            <p:nvPr/>
          </p:nvSpPr>
          <p:spPr>
            <a:xfrm>
              <a:off x="5576315" y="3351276"/>
              <a:ext cx="774700" cy="227329"/>
            </a:xfrm>
            <a:custGeom>
              <a:avLst/>
              <a:gdLst/>
              <a:ahLst/>
              <a:cxnLst/>
              <a:rect l="l" t="t" r="r" b="b"/>
              <a:pathLst>
                <a:path w="774700" h="227329">
                  <a:moveTo>
                    <a:pt x="660654" y="0"/>
                  </a:moveTo>
                  <a:lnTo>
                    <a:pt x="660654" y="56769"/>
                  </a:lnTo>
                  <a:lnTo>
                    <a:pt x="0" y="56769"/>
                  </a:lnTo>
                  <a:lnTo>
                    <a:pt x="0" y="170307"/>
                  </a:lnTo>
                  <a:lnTo>
                    <a:pt x="660654" y="170307"/>
                  </a:lnTo>
                  <a:lnTo>
                    <a:pt x="660654" y="227075"/>
                  </a:lnTo>
                  <a:lnTo>
                    <a:pt x="774192" y="113537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6315" y="3351276"/>
              <a:ext cx="774700" cy="227329"/>
            </a:xfrm>
            <a:custGeom>
              <a:avLst/>
              <a:gdLst/>
              <a:ahLst/>
              <a:cxnLst/>
              <a:rect l="l" t="t" r="r" b="b"/>
              <a:pathLst>
                <a:path w="774700" h="227329">
                  <a:moveTo>
                    <a:pt x="0" y="56769"/>
                  </a:moveTo>
                  <a:lnTo>
                    <a:pt x="660654" y="56769"/>
                  </a:lnTo>
                  <a:lnTo>
                    <a:pt x="660654" y="0"/>
                  </a:lnTo>
                  <a:lnTo>
                    <a:pt x="774192" y="113537"/>
                  </a:lnTo>
                  <a:lnTo>
                    <a:pt x="660654" y="227075"/>
                  </a:lnTo>
                  <a:lnTo>
                    <a:pt x="660654" y="170307"/>
                  </a:lnTo>
                  <a:lnTo>
                    <a:pt x="0" y="170307"/>
                  </a:lnTo>
                  <a:lnTo>
                    <a:pt x="0" y="567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050" y="1683766"/>
            <a:ext cx="3946525" cy="3105150"/>
            <a:chOff x="908050" y="1683766"/>
            <a:chExt cx="3946525" cy="3105150"/>
          </a:xfrm>
        </p:grpSpPr>
        <p:sp>
          <p:nvSpPr>
            <p:cNvPr id="3" name="object 3"/>
            <p:cNvSpPr/>
            <p:nvPr/>
          </p:nvSpPr>
          <p:spPr>
            <a:xfrm>
              <a:off x="914400" y="1690116"/>
              <a:ext cx="3933825" cy="3092450"/>
            </a:xfrm>
            <a:custGeom>
              <a:avLst/>
              <a:gdLst/>
              <a:ahLst/>
              <a:cxnLst/>
              <a:rect l="l" t="t" r="r" b="b"/>
              <a:pathLst>
                <a:path w="3933825" h="3092450">
                  <a:moveTo>
                    <a:pt x="0" y="3092195"/>
                  </a:moveTo>
                  <a:lnTo>
                    <a:pt x="3933444" y="3092195"/>
                  </a:lnTo>
                  <a:lnTo>
                    <a:pt x="3933444" y="0"/>
                  </a:lnTo>
                  <a:lnTo>
                    <a:pt x="0" y="0"/>
                  </a:lnTo>
                  <a:lnTo>
                    <a:pt x="0" y="309219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4" y="1960069"/>
              <a:ext cx="3798379" cy="262846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517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xfrm>
            <a:off x="-168240" y="1892136"/>
            <a:ext cx="10826407" cy="14497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5028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pc="-10" dirty="0"/>
              <a:t>			</a:t>
            </a:r>
            <a:r>
              <a:rPr spc="-10" dirty="0"/>
              <a:t>Regression</a:t>
            </a:r>
          </a:p>
          <a:p>
            <a:pPr marL="5753100">
              <a:lnSpc>
                <a:spcPct val="100000"/>
              </a:lnSpc>
              <a:spcBef>
                <a:spcPts val="25"/>
              </a:spcBef>
            </a:pPr>
            <a:endParaRPr sz="3100" dirty="0"/>
          </a:p>
          <a:p>
            <a:pPr marL="5422900" indent="0">
              <a:lnSpc>
                <a:spcPct val="100000"/>
              </a:lnSpc>
              <a:buNone/>
              <a:tabLst>
                <a:tab pos="6940550" algn="l"/>
                <a:tab pos="7954009" algn="l"/>
              </a:tabLst>
            </a:pPr>
            <a:r>
              <a:rPr sz="3600" b="0" spc="65" dirty="0">
                <a:solidFill>
                  <a:srgbClr val="000000"/>
                </a:solidFill>
                <a:latin typeface="Cambria Math"/>
                <a:cs typeface="Cambria Math"/>
              </a:rPr>
              <a:t>𝑓(</a:t>
            </a:r>
            <a:r>
              <a:rPr lang="en-IN" sz="3600" spc="65" dirty="0">
                <a:solidFill>
                  <a:srgbClr val="000000"/>
                </a:solidFill>
                <a:latin typeface="Cambria Math"/>
                <a:cs typeface="Cambria Math"/>
              </a:rPr>
              <a:t>      </a:t>
            </a:r>
            <a:r>
              <a:rPr sz="3600" b="0" dirty="0">
                <a:solidFill>
                  <a:srgbClr val="000000"/>
                </a:solidFill>
                <a:latin typeface="Cambria Math"/>
                <a:cs typeface="Cambria Math"/>
              </a:rPr>
              <a:t>,</a:t>
            </a:r>
            <a:r>
              <a:rPr lang="en-IN" sz="3600" b="0" dirty="0">
                <a:solidFill>
                  <a:srgbClr val="000000"/>
                </a:solidFill>
                <a:latin typeface="Cambria Math"/>
                <a:cs typeface="Cambria Math"/>
              </a:rPr>
              <a:t>         </a:t>
            </a:r>
            <a:r>
              <a:rPr sz="3600" b="0" spc="-5" dirty="0">
                <a:solidFill>
                  <a:srgbClr val="000000"/>
                </a:solidFill>
                <a:latin typeface="Cambria Math"/>
                <a:cs typeface="Cambria Math"/>
              </a:rPr>
              <a:t>)</a:t>
            </a:r>
            <a:r>
              <a:rPr sz="3600" b="0" spc="-5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lang="en-IN" sz="3600" b="0" spc="-5" dirty="0">
                <a:solidFill>
                  <a:srgbClr val="000000"/>
                </a:solidFill>
                <a:latin typeface="Calibri"/>
                <a:cs typeface="Calibri"/>
              </a:rPr>
              <a:t>$20000.50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89479" y="4924425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464" y="5497563"/>
            <a:ext cx="943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 If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possible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output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</a:t>
            </a:r>
            <a:r>
              <a:rPr sz="1800" b="1" spc="-5" dirty="0">
                <a:latin typeface="Calibri"/>
                <a:cs typeface="Calibri"/>
              </a:rPr>
              <a:t> function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continuous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real </a:t>
            </a:r>
            <a:r>
              <a:rPr sz="1800" b="1" spc="-5" dirty="0">
                <a:latin typeface="Calibri"/>
                <a:cs typeface="Calibri"/>
              </a:rPr>
              <a:t>values,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then </a:t>
            </a:r>
            <a:r>
              <a:rPr sz="1800" b="1" dirty="0">
                <a:latin typeface="Calibri"/>
                <a:cs typeface="Calibri"/>
              </a:rPr>
              <a:t>it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called</a:t>
            </a:r>
            <a:r>
              <a:rPr sz="1800" b="1" spc="-10" dirty="0">
                <a:latin typeface="Calibri"/>
                <a:cs typeface="Calibri"/>
              </a:rPr>
              <a:t> Regression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60134" y="2885440"/>
            <a:ext cx="432511" cy="456452"/>
            <a:chOff x="7098538" y="2892298"/>
            <a:chExt cx="518795" cy="543560"/>
          </a:xfrm>
        </p:grpSpPr>
        <p:sp>
          <p:nvSpPr>
            <p:cNvPr id="9" name="object 9"/>
            <p:cNvSpPr/>
            <p:nvPr/>
          </p:nvSpPr>
          <p:spPr>
            <a:xfrm>
              <a:off x="7104888" y="2961894"/>
              <a:ext cx="506095" cy="467359"/>
            </a:xfrm>
            <a:custGeom>
              <a:avLst/>
              <a:gdLst/>
              <a:ahLst/>
              <a:cxnLst/>
              <a:rect l="l" t="t" r="r" b="b"/>
              <a:pathLst>
                <a:path w="506095" h="467360">
                  <a:moveTo>
                    <a:pt x="505967" y="0"/>
                  </a:moveTo>
                  <a:lnTo>
                    <a:pt x="471423" y="31919"/>
                  </a:lnTo>
                  <a:lnTo>
                    <a:pt x="431863" y="44719"/>
                  </a:lnTo>
                  <a:lnTo>
                    <a:pt x="380661" y="54610"/>
                  </a:lnTo>
                  <a:lnTo>
                    <a:pt x="320230" y="60986"/>
                  </a:lnTo>
                  <a:lnTo>
                    <a:pt x="252983" y="63245"/>
                  </a:lnTo>
                  <a:lnTo>
                    <a:pt x="185737" y="60986"/>
                  </a:lnTo>
                  <a:lnTo>
                    <a:pt x="125306" y="54609"/>
                  </a:lnTo>
                  <a:lnTo>
                    <a:pt x="74104" y="44719"/>
                  </a:lnTo>
                  <a:lnTo>
                    <a:pt x="34544" y="31919"/>
                  </a:lnTo>
                  <a:lnTo>
                    <a:pt x="0" y="0"/>
                  </a:lnTo>
                  <a:lnTo>
                    <a:pt x="0" y="403859"/>
                  </a:lnTo>
                  <a:lnTo>
                    <a:pt x="34544" y="435779"/>
                  </a:lnTo>
                  <a:lnTo>
                    <a:pt x="74104" y="448579"/>
                  </a:lnTo>
                  <a:lnTo>
                    <a:pt x="125306" y="458469"/>
                  </a:lnTo>
                  <a:lnTo>
                    <a:pt x="185737" y="464846"/>
                  </a:lnTo>
                  <a:lnTo>
                    <a:pt x="252983" y="467105"/>
                  </a:lnTo>
                  <a:lnTo>
                    <a:pt x="320230" y="464846"/>
                  </a:lnTo>
                  <a:lnTo>
                    <a:pt x="380661" y="458470"/>
                  </a:lnTo>
                  <a:lnTo>
                    <a:pt x="431863" y="448579"/>
                  </a:lnTo>
                  <a:lnTo>
                    <a:pt x="471423" y="435779"/>
                  </a:lnTo>
                  <a:lnTo>
                    <a:pt x="505967" y="403859"/>
                  </a:lnTo>
                  <a:lnTo>
                    <a:pt x="5059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4888" y="2898648"/>
              <a:ext cx="506095" cy="127000"/>
            </a:xfrm>
            <a:custGeom>
              <a:avLst/>
              <a:gdLst/>
              <a:ahLst/>
              <a:cxnLst/>
              <a:rect l="l" t="t" r="r" b="b"/>
              <a:pathLst>
                <a:path w="506095" h="127000">
                  <a:moveTo>
                    <a:pt x="252983" y="0"/>
                  </a:moveTo>
                  <a:lnTo>
                    <a:pt x="185737" y="2259"/>
                  </a:lnTo>
                  <a:lnTo>
                    <a:pt x="125306" y="8635"/>
                  </a:lnTo>
                  <a:lnTo>
                    <a:pt x="74104" y="18526"/>
                  </a:lnTo>
                  <a:lnTo>
                    <a:pt x="34544" y="31326"/>
                  </a:lnTo>
                  <a:lnTo>
                    <a:pt x="0" y="63246"/>
                  </a:lnTo>
                  <a:lnTo>
                    <a:pt x="9038" y="80057"/>
                  </a:lnTo>
                  <a:lnTo>
                    <a:pt x="74104" y="107965"/>
                  </a:lnTo>
                  <a:lnTo>
                    <a:pt x="125306" y="117856"/>
                  </a:lnTo>
                  <a:lnTo>
                    <a:pt x="185737" y="124232"/>
                  </a:lnTo>
                  <a:lnTo>
                    <a:pt x="252983" y="126491"/>
                  </a:lnTo>
                  <a:lnTo>
                    <a:pt x="320230" y="124232"/>
                  </a:lnTo>
                  <a:lnTo>
                    <a:pt x="380661" y="117855"/>
                  </a:lnTo>
                  <a:lnTo>
                    <a:pt x="431863" y="107965"/>
                  </a:lnTo>
                  <a:lnTo>
                    <a:pt x="471423" y="95165"/>
                  </a:lnTo>
                  <a:lnTo>
                    <a:pt x="505967" y="63246"/>
                  </a:lnTo>
                  <a:lnTo>
                    <a:pt x="496929" y="46434"/>
                  </a:lnTo>
                  <a:lnTo>
                    <a:pt x="431863" y="18526"/>
                  </a:lnTo>
                  <a:lnTo>
                    <a:pt x="380661" y="8636"/>
                  </a:lnTo>
                  <a:lnTo>
                    <a:pt x="320230" y="2259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4888" y="2898648"/>
              <a:ext cx="506095" cy="530860"/>
            </a:xfrm>
            <a:custGeom>
              <a:avLst/>
              <a:gdLst/>
              <a:ahLst/>
              <a:cxnLst/>
              <a:rect l="l" t="t" r="r" b="b"/>
              <a:pathLst>
                <a:path w="506095" h="530860">
                  <a:moveTo>
                    <a:pt x="505967" y="63246"/>
                  </a:moveTo>
                  <a:lnTo>
                    <a:pt x="471423" y="95165"/>
                  </a:lnTo>
                  <a:lnTo>
                    <a:pt x="431863" y="107965"/>
                  </a:lnTo>
                  <a:lnTo>
                    <a:pt x="380661" y="117855"/>
                  </a:lnTo>
                  <a:lnTo>
                    <a:pt x="320230" y="124232"/>
                  </a:lnTo>
                  <a:lnTo>
                    <a:pt x="252983" y="126491"/>
                  </a:lnTo>
                  <a:lnTo>
                    <a:pt x="185737" y="124232"/>
                  </a:lnTo>
                  <a:lnTo>
                    <a:pt x="125306" y="117856"/>
                  </a:lnTo>
                  <a:lnTo>
                    <a:pt x="74104" y="107965"/>
                  </a:lnTo>
                  <a:lnTo>
                    <a:pt x="34544" y="95165"/>
                  </a:lnTo>
                  <a:lnTo>
                    <a:pt x="0" y="63246"/>
                  </a:lnTo>
                  <a:lnTo>
                    <a:pt x="9038" y="46434"/>
                  </a:lnTo>
                  <a:lnTo>
                    <a:pt x="74104" y="18526"/>
                  </a:lnTo>
                  <a:lnTo>
                    <a:pt x="125306" y="8635"/>
                  </a:lnTo>
                  <a:lnTo>
                    <a:pt x="185737" y="2259"/>
                  </a:lnTo>
                  <a:lnTo>
                    <a:pt x="252983" y="0"/>
                  </a:lnTo>
                  <a:lnTo>
                    <a:pt x="320230" y="2259"/>
                  </a:lnTo>
                  <a:lnTo>
                    <a:pt x="380661" y="8636"/>
                  </a:lnTo>
                  <a:lnTo>
                    <a:pt x="431863" y="18526"/>
                  </a:lnTo>
                  <a:lnTo>
                    <a:pt x="471423" y="31326"/>
                  </a:lnTo>
                  <a:lnTo>
                    <a:pt x="505967" y="63246"/>
                  </a:lnTo>
                  <a:lnTo>
                    <a:pt x="505967" y="467105"/>
                  </a:lnTo>
                  <a:lnTo>
                    <a:pt x="471423" y="499025"/>
                  </a:lnTo>
                  <a:lnTo>
                    <a:pt x="431863" y="511825"/>
                  </a:lnTo>
                  <a:lnTo>
                    <a:pt x="380661" y="521716"/>
                  </a:lnTo>
                  <a:lnTo>
                    <a:pt x="320230" y="528092"/>
                  </a:lnTo>
                  <a:lnTo>
                    <a:pt x="252983" y="530351"/>
                  </a:lnTo>
                  <a:lnTo>
                    <a:pt x="185737" y="528092"/>
                  </a:lnTo>
                  <a:lnTo>
                    <a:pt x="125306" y="521715"/>
                  </a:lnTo>
                  <a:lnTo>
                    <a:pt x="74104" y="511825"/>
                  </a:lnTo>
                  <a:lnTo>
                    <a:pt x="34544" y="499025"/>
                  </a:lnTo>
                  <a:lnTo>
                    <a:pt x="0" y="467105"/>
                  </a:lnTo>
                  <a:lnTo>
                    <a:pt x="0" y="63246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9818" y="2792361"/>
            <a:ext cx="766917" cy="5439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DE7F-9BC2-6EC2-4316-472E10B7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005" y="2780175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Unsupervised Learning?</a:t>
            </a:r>
          </a:p>
        </p:txBody>
      </p:sp>
    </p:spTree>
    <p:extLst>
      <p:ext uri="{BB962C8B-B14F-4D97-AF65-F5344CB8AC3E}">
        <p14:creationId xmlns:p14="http://schemas.microsoft.com/office/powerpoint/2010/main" val="1353454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786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72054" y="2654045"/>
            <a:ext cx="857377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unsupervised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learning,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need</a:t>
            </a:r>
            <a:r>
              <a:rPr sz="1800" b="1" spc="-10" dirty="0">
                <a:latin typeface="Calibri"/>
                <a:cs typeface="Calibri"/>
              </a:rPr>
              <a:t> to </a:t>
            </a:r>
            <a:r>
              <a:rPr sz="1800" b="1" spc="-5" dirty="0">
                <a:latin typeface="Calibri"/>
                <a:cs typeface="Calibri"/>
              </a:rPr>
              <a:t>know</a:t>
            </a:r>
            <a:endParaRPr lang="en-IN" sz="1800" b="1" spc="-5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labels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5" dirty="0">
                <a:latin typeface="Calibri"/>
                <a:cs typeface="Calibri"/>
              </a:rPr>
              <a:t>Ground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truth</a:t>
            </a:r>
            <a:r>
              <a:rPr sz="1800" b="1" spc="-5" dirty="0">
                <a:latin typeface="Calibri"/>
                <a:cs typeface="Calibri"/>
              </a:rPr>
              <a:t> values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90116"/>
            <a:ext cx="1152143" cy="6979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452116"/>
            <a:ext cx="1168908" cy="630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3258311"/>
            <a:ext cx="889848" cy="5013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188" y="3983735"/>
            <a:ext cx="865632" cy="5410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8626" y="1937765"/>
            <a:ext cx="1792605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352550" indent="38735">
              <a:lnSpc>
                <a:spcPct val="100000"/>
              </a:lnSpc>
              <a:spcBef>
                <a:spcPts val="156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 dirty="0">
              <a:latin typeface="Calibri"/>
              <a:cs typeface="Calibri"/>
            </a:endParaRPr>
          </a:p>
          <a:p>
            <a:pPr marL="1290320" marR="5715" indent="62230">
              <a:lnSpc>
                <a:spcPct val="244899"/>
              </a:lnSpc>
              <a:spcBef>
                <a:spcPts val="1015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  BIKE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spc="-10" dirty="0">
                <a:latin typeface="Calibri"/>
                <a:cs typeface="Calibri"/>
              </a:rPr>
              <a:t>Dataset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2105" y="1919477"/>
            <a:ext cx="351155" cy="367030"/>
          </a:xfrm>
          <a:custGeom>
            <a:avLst/>
            <a:gdLst/>
            <a:ahLst/>
            <a:cxnLst/>
            <a:rect l="l" t="t" r="r" b="b"/>
            <a:pathLst>
              <a:path w="351155" h="367030">
                <a:moveTo>
                  <a:pt x="0" y="0"/>
                </a:moveTo>
                <a:lnTo>
                  <a:pt x="323850" y="366775"/>
                </a:lnTo>
              </a:path>
              <a:path w="351155" h="367030">
                <a:moveTo>
                  <a:pt x="350646" y="0"/>
                </a:moveTo>
                <a:lnTo>
                  <a:pt x="57912" y="365251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2105" y="2654045"/>
            <a:ext cx="351155" cy="367030"/>
          </a:xfrm>
          <a:custGeom>
            <a:avLst/>
            <a:gdLst/>
            <a:ahLst/>
            <a:cxnLst/>
            <a:rect l="l" t="t" r="r" b="b"/>
            <a:pathLst>
              <a:path w="351155" h="367030">
                <a:moveTo>
                  <a:pt x="0" y="0"/>
                </a:moveTo>
                <a:lnTo>
                  <a:pt x="323850" y="366775"/>
                </a:lnTo>
              </a:path>
              <a:path w="351155" h="367030">
                <a:moveTo>
                  <a:pt x="350646" y="0"/>
                </a:moveTo>
                <a:lnTo>
                  <a:pt x="57912" y="365251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2105" y="3483102"/>
            <a:ext cx="351155" cy="367030"/>
          </a:xfrm>
          <a:custGeom>
            <a:avLst/>
            <a:gdLst/>
            <a:ahLst/>
            <a:cxnLst/>
            <a:rect l="l" t="t" r="r" b="b"/>
            <a:pathLst>
              <a:path w="351155" h="367029">
                <a:moveTo>
                  <a:pt x="0" y="0"/>
                </a:moveTo>
                <a:lnTo>
                  <a:pt x="323850" y="366775"/>
                </a:lnTo>
              </a:path>
              <a:path w="351155" h="367029">
                <a:moveTo>
                  <a:pt x="350646" y="0"/>
                </a:moveTo>
                <a:lnTo>
                  <a:pt x="57912" y="36525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7429" y="4150614"/>
            <a:ext cx="349250" cy="367030"/>
          </a:xfrm>
          <a:custGeom>
            <a:avLst/>
            <a:gdLst/>
            <a:ahLst/>
            <a:cxnLst/>
            <a:rect l="l" t="t" r="r" b="b"/>
            <a:pathLst>
              <a:path w="349250" h="367029">
                <a:moveTo>
                  <a:pt x="0" y="0"/>
                </a:moveTo>
                <a:lnTo>
                  <a:pt x="323850" y="366775"/>
                </a:lnTo>
              </a:path>
              <a:path w="349250" h="367029">
                <a:moveTo>
                  <a:pt x="349122" y="0"/>
                </a:moveTo>
                <a:lnTo>
                  <a:pt x="56387" y="365252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7621" y="3443515"/>
            <a:ext cx="1091184" cy="25009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9293" y="527126"/>
            <a:ext cx="1767840" cy="12451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9880" y="2046065"/>
            <a:ext cx="25266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chemeClr val="tx1"/>
                </a:solidFill>
                <a:latin typeface="Calibri"/>
                <a:cs typeface="Calibri"/>
              </a:rPr>
              <a:t>What</a:t>
            </a:r>
            <a:r>
              <a:rPr sz="24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2400" b="1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/>
                <a:cs typeface="Calibri"/>
              </a:rPr>
              <a:t>this</a:t>
            </a:r>
            <a:r>
              <a:rPr sz="2400" b="1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/>
                <a:cs typeface="Calibri"/>
              </a:rPr>
              <a:t>object?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786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26" y="4911979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296" y="6143040"/>
            <a:ext cx="716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task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identify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like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group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similar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together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90116"/>
            <a:ext cx="1152143" cy="697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452116"/>
            <a:ext cx="1168908" cy="630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3258311"/>
            <a:ext cx="889848" cy="501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188" y="3983735"/>
            <a:ext cx="865632" cy="54101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134290" y="1989010"/>
            <a:ext cx="1566545" cy="1933575"/>
            <a:chOff x="6134290" y="1989010"/>
            <a:chExt cx="1566545" cy="19335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1928" y="2272284"/>
              <a:ext cx="1152144" cy="6964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8" y="3034284"/>
              <a:ext cx="1168907" cy="6294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48578" y="2003298"/>
              <a:ext cx="1537970" cy="1905000"/>
            </a:xfrm>
            <a:custGeom>
              <a:avLst/>
              <a:gdLst/>
              <a:ahLst/>
              <a:cxnLst/>
              <a:rect l="l" t="t" r="r" b="b"/>
              <a:pathLst>
                <a:path w="1537970" h="1905000">
                  <a:moveTo>
                    <a:pt x="0" y="952500"/>
                  </a:moveTo>
                  <a:lnTo>
                    <a:pt x="1137" y="900240"/>
                  </a:lnTo>
                  <a:lnTo>
                    <a:pt x="4510" y="848717"/>
                  </a:lnTo>
                  <a:lnTo>
                    <a:pt x="10061" y="798003"/>
                  </a:lnTo>
                  <a:lnTo>
                    <a:pt x="17730" y="748171"/>
                  </a:lnTo>
                  <a:lnTo>
                    <a:pt x="27460" y="699293"/>
                  </a:lnTo>
                  <a:lnTo>
                    <a:pt x="39191" y="651442"/>
                  </a:lnTo>
                  <a:lnTo>
                    <a:pt x="52865" y="604691"/>
                  </a:lnTo>
                  <a:lnTo>
                    <a:pt x="68423" y="559112"/>
                  </a:lnTo>
                  <a:lnTo>
                    <a:pt x="85807" y="514779"/>
                  </a:lnTo>
                  <a:lnTo>
                    <a:pt x="104958" y="471762"/>
                  </a:lnTo>
                  <a:lnTo>
                    <a:pt x="125818" y="430136"/>
                  </a:lnTo>
                  <a:lnTo>
                    <a:pt x="148327" y="389973"/>
                  </a:lnTo>
                  <a:lnTo>
                    <a:pt x="172428" y="351345"/>
                  </a:lnTo>
                  <a:lnTo>
                    <a:pt x="198062" y="314326"/>
                  </a:lnTo>
                  <a:lnTo>
                    <a:pt x="225170" y="278987"/>
                  </a:lnTo>
                  <a:lnTo>
                    <a:pt x="253694" y="245401"/>
                  </a:lnTo>
                  <a:lnTo>
                    <a:pt x="283575" y="213642"/>
                  </a:lnTo>
                  <a:lnTo>
                    <a:pt x="314754" y="183782"/>
                  </a:lnTo>
                  <a:lnTo>
                    <a:pt x="347173" y="155893"/>
                  </a:lnTo>
                  <a:lnTo>
                    <a:pt x="380774" y="130047"/>
                  </a:lnTo>
                  <a:lnTo>
                    <a:pt x="415497" y="106319"/>
                  </a:lnTo>
                  <a:lnTo>
                    <a:pt x="451284" y="84780"/>
                  </a:lnTo>
                  <a:lnTo>
                    <a:pt x="488077" y="65503"/>
                  </a:lnTo>
                  <a:lnTo>
                    <a:pt x="525816" y="48560"/>
                  </a:lnTo>
                  <a:lnTo>
                    <a:pt x="564444" y="34025"/>
                  </a:lnTo>
                  <a:lnTo>
                    <a:pt x="603902" y="21969"/>
                  </a:lnTo>
                  <a:lnTo>
                    <a:pt x="644130" y="12467"/>
                  </a:lnTo>
                  <a:lnTo>
                    <a:pt x="685072" y="5589"/>
                  </a:lnTo>
                  <a:lnTo>
                    <a:pt x="726667" y="1409"/>
                  </a:lnTo>
                  <a:lnTo>
                    <a:pt x="768857" y="0"/>
                  </a:lnTo>
                  <a:lnTo>
                    <a:pt x="811048" y="1409"/>
                  </a:lnTo>
                  <a:lnTo>
                    <a:pt x="852643" y="5589"/>
                  </a:lnTo>
                  <a:lnTo>
                    <a:pt x="893585" y="12467"/>
                  </a:lnTo>
                  <a:lnTo>
                    <a:pt x="933813" y="21969"/>
                  </a:lnTo>
                  <a:lnTo>
                    <a:pt x="973271" y="34025"/>
                  </a:lnTo>
                  <a:lnTo>
                    <a:pt x="1011899" y="48560"/>
                  </a:lnTo>
                  <a:lnTo>
                    <a:pt x="1049638" y="65503"/>
                  </a:lnTo>
                  <a:lnTo>
                    <a:pt x="1086431" y="84780"/>
                  </a:lnTo>
                  <a:lnTo>
                    <a:pt x="1122218" y="106319"/>
                  </a:lnTo>
                  <a:lnTo>
                    <a:pt x="1156941" y="130048"/>
                  </a:lnTo>
                  <a:lnTo>
                    <a:pt x="1190542" y="155893"/>
                  </a:lnTo>
                  <a:lnTo>
                    <a:pt x="1222961" y="183782"/>
                  </a:lnTo>
                  <a:lnTo>
                    <a:pt x="1254140" y="213642"/>
                  </a:lnTo>
                  <a:lnTo>
                    <a:pt x="1284021" y="245401"/>
                  </a:lnTo>
                  <a:lnTo>
                    <a:pt x="1312545" y="278987"/>
                  </a:lnTo>
                  <a:lnTo>
                    <a:pt x="1339653" y="314326"/>
                  </a:lnTo>
                  <a:lnTo>
                    <a:pt x="1365287" y="351345"/>
                  </a:lnTo>
                  <a:lnTo>
                    <a:pt x="1389388" y="389973"/>
                  </a:lnTo>
                  <a:lnTo>
                    <a:pt x="1411897" y="430136"/>
                  </a:lnTo>
                  <a:lnTo>
                    <a:pt x="1432757" y="471762"/>
                  </a:lnTo>
                  <a:lnTo>
                    <a:pt x="1451908" y="514779"/>
                  </a:lnTo>
                  <a:lnTo>
                    <a:pt x="1469292" y="559112"/>
                  </a:lnTo>
                  <a:lnTo>
                    <a:pt x="1484850" y="604691"/>
                  </a:lnTo>
                  <a:lnTo>
                    <a:pt x="1498524" y="651442"/>
                  </a:lnTo>
                  <a:lnTo>
                    <a:pt x="1510255" y="699293"/>
                  </a:lnTo>
                  <a:lnTo>
                    <a:pt x="1519985" y="748171"/>
                  </a:lnTo>
                  <a:lnTo>
                    <a:pt x="1527654" y="798003"/>
                  </a:lnTo>
                  <a:lnTo>
                    <a:pt x="1533205" y="848717"/>
                  </a:lnTo>
                  <a:lnTo>
                    <a:pt x="1536578" y="900240"/>
                  </a:lnTo>
                  <a:lnTo>
                    <a:pt x="1537716" y="952500"/>
                  </a:lnTo>
                  <a:lnTo>
                    <a:pt x="1536578" y="1004759"/>
                  </a:lnTo>
                  <a:lnTo>
                    <a:pt x="1533205" y="1056282"/>
                  </a:lnTo>
                  <a:lnTo>
                    <a:pt x="1527654" y="1106996"/>
                  </a:lnTo>
                  <a:lnTo>
                    <a:pt x="1519985" y="1156828"/>
                  </a:lnTo>
                  <a:lnTo>
                    <a:pt x="1510255" y="1205706"/>
                  </a:lnTo>
                  <a:lnTo>
                    <a:pt x="1498524" y="1253557"/>
                  </a:lnTo>
                  <a:lnTo>
                    <a:pt x="1484850" y="1300308"/>
                  </a:lnTo>
                  <a:lnTo>
                    <a:pt x="1469292" y="1345887"/>
                  </a:lnTo>
                  <a:lnTo>
                    <a:pt x="1451908" y="1390220"/>
                  </a:lnTo>
                  <a:lnTo>
                    <a:pt x="1432757" y="1433237"/>
                  </a:lnTo>
                  <a:lnTo>
                    <a:pt x="1411897" y="1474863"/>
                  </a:lnTo>
                  <a:lnTo>
                    <a:pt x="1389388" y="1515026"/>
                  </a:lnTo>
                  <a:lnTo>
                    <a:pt x="1365287" y="1553654"/>
                  </a:lnTo>
                  <a:lnTo>
                    <a:pt x="1339653" y="1590673"/>
                  </a:lnTo>
                  <a:lnTo>
                    <a:pt x="1312544" y="1626012"/>
                  </a:lnTo>
                  <a:lnTo>
                    <a:pt x="1284021" y="1659598"/>
                  </a:lnTo>
                  <a:lnTo>
                    <a:pt x="1254140" y="1691357"/>
                  </a:lnTo>
                  <a:lnTo>
                    <a:pt x="1222961" y="1721217"/>
                  </a:lnTo>
                  <a:lnTo>
                    <a:pt x="1190542" y="1749106"/>
                  </a:lnTo>
                  <a:lnTo>
                    <a:pt x="1156941" y="1774952"/>
                  </a:lnTo>
                  <a:lnTo>
                    <a:pt x="1122218" y="1798680"/>
                  </a:lnTo>
                  <a:lnTo>
                    <a:pt x="1086431" y="1820219"/>
                  </a:lnTo>
                  <a:lnTo>
                    <a:pt x="1049638" y="1839496"/>
                  </a:lnTo>
                  <a:lnTo>
                    <a:pt x="1011899" y="1856439"/>
                  </a:lnTo>
                  <a:lnTo>
                    <a:pt x="973271" y="1870974"/>
                  </a:lnTo>
                  <a:lnTo>
                    <a:pt x="933813" y="1883030"/>
                  </a:lnTo>
                  <a:lnTo>
                    <a:pt x="893585" y="1892532"/>
                  </a:lnTo>
                  <a:lnTo>
                    <a:pt x="852643" y="1899410"/>
                  </a:lnTo>
                  <a:lnTo>
                    <a:pt x="811048" y="1903590"/>
                  </a:lnTo>
                  <a:lnTo>
                    <a:pt x="768857" y="1905000"/>
                  </a:lnTo>
                  <a:lnTo>
                    <a:pt x="726667" y="1903590"/>
                  </a:lnTo>
                  <a:lnTo>
                    <a:pt x="685072" y="1899410"/>
                  </a:lnTo>
                  <a:lnTo>
                    <a:pt x="644130" y="1892532"/>
                  </a:lnTo>
                  <a:lnTo>
                    <a:pt x="603902" y="1883030"/>
                  </a:lnTo>
                  <a:lnTo>
                    <a:pt x="564444" y="1870974"/>
                  </a:lnTo>
                  <a:lnTo>
                    <a:pt x="525816" y="1856439"/>
                  </a:lnTo>
                  <a:lnTo>
                    <a:pt x="488077" y="1839496"/>
                  </a:lnTo>
                  <a:lnTo>
                    <a:pt x="451284" y="1820219"/>
                  </a:lnTo>
                  <a:lnTo>
                    <a:pt x="415497" y="1798680"/>
                  </a:lnTo>
                  <a:lnTo>
                    <a:pt x="380774" y="1774952"/>
                  </a:lnTo>
                  <a:lnTo>
                    <a:pt x="347173" y="1749106"/>
                  </a:lnTo>
                  <a:lnTo>
                    <a:pt x="314754" y="1721217"/>
                  </a:lnTo>
                  <a:lnTo>
                    <a:pt x="283575" y="1691357"/>
                  </a:lnTo>
                  <a:lnTo>
                    <a:pt x="253694" y="1659598"/>
                  </a:lnTo>
                  <a:lnTo>
                    <a:pt x="225170" y="1626012"/>
                  </a:lnTo>
                  <a:lnTo>
                    <a:pt x="198062" y="1590673"/>
                  </a:lnTo>
                  <a:lnTo>
                    <a:pt x="172428" y="1553654"/>
                  </a:lnTo>
                  <a:lnTo>
                    <a:pt x="148327" y="1515026"/>
                  </a:lnTo>
                  <a:lnTo>
                    <a:pt x="125818" y="1474863"/>
                  </a:lnTo>
                  <a:lnTo>
                    <a:pt x="104958" y="1433237"/>
                  </a:lnTo>
                  <a:lnTo>
                    <a:pt x="85807" y="1390220"/>
                  </a:lnTo>
                  <a:lnTo>
                    <a:pt x="68423" y="1345887"/>
                  </a:lnTo>
                  <a:lnTo>
                    <a:pt x="52865" y="1300308"/>
                  </a:lnTo>
                  <a:lnTo>
                    <a:pt x="39191" y="1253557"/>
                  </a:lnTo>
                  <a:lnTo>
                    <a:pt x="27460" y="1205706"/>
                  </a:lnTo>
                  <a:lnTo>
                    <a:pt x="17730" y="1156828"/>
                  </a:lnTo>
                  <a:lnTo>
                    <a:pt x="10061" y="1106996"/>
                  </a:lnTo>
                  <a:lnTo>
                    <a:pt x="4510" y="1056282"/>
                  </a:lnTo>
                  <a:lnTo>
                    <a:pt x="1137" y="1004759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758618" y="2010346"/>
            <a:ext cx="1566545" cy="1933575"/>
            <a:chOff x="8758618" y="2010346"/>
            <a:chExt cx="1566545" cy="19335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0660" y="2388107"/>
              <a:ext cx="888345" cy="5013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7236" y="3011423"/>
              <a:ext cx="864107" cy="5410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72906" y="2024633"/>
              <a:ext cx="1537970" cy="1905000"/>
            </a:xfrm>
            <a:custGeom>
              <a:avLst/>
              <a:gdLst/>
              <a:ahLst/>
              <a:cxnLst/>
              <a:rect l="l" t="t" r="r" b="b"/>
              <a:pathLst>
                <a:path w="1537970" h="1905000">
                  <a:moveTo>
                    <a:pt x="0" y="952500"/>
                  </a:moveTo>
                  <a:lnTo>
                    <a:pt x="1137" y="900240"/>
                  </a:lnTo>
                  <a:lnTo>
                    <a:pt x="4510" y="848717"/>
                  </a:lnTo>
                  <a:lnTo>
                    <a:pt x="10061" y="798003"/>
                  </a:lnTo>
                  <a:lnTo>
                    <a:pt x="17730" y="748171"/>
                  </a:lnTo>
                  <a:lnTo>
                    <a:pt x="27460" y="699293"/>
                  </a:lnTo>
                  <a:lnTo>
                    <a:pt x="39191" y="651442"/>
                  </a:lnTo>
                  <a:lnTo>
                    <a:pt x="52865" y="604691"/>
                  </a:lnTo>
                  <a:lnTo>
                    <a:pt x="68423" y="559112"/>
                  </a:lnTo>
                  <a:lnTo>
                    <a:pt x="85807" y="514779"/>
                  </a:lnTo>
                  <a:lnTo>
                    <a:pt x="104958" y="471762"/>
                  </a:lnTo>
                  <a:lnTo>
                    <a:pt x="125818" y="430136"/>
                  </a:lnTo>
                  <a:lnTo>
                    <a:pt x="148327" y="389973"/>
                  </a:lnTo>
                  <a:lnTo>
                    <a:pt x="172428" y="351345"/>
                  </a:lnTo>
                  <a:lnTo>
                    <a:pt x="198062" y="314326"/>
                  </a:lnTo>
                  <a:lnTo>
                    <a:pt x="225171" y="278987"/>
                  </a:lnTo>
                  <a:lnTo>
                    <a:pt x="253694" y="245401"/>
                  </a:lnTo>
                  <a:lnTo>
                    <a:pt x="283575" y="213642"/>
                  </a:lnTo>
                  <a:lnTo>
                    <a:pt x="314754" y="183782"/>
                  </a:lnTo>
                  <a:lnTo>
                    <a:pt x="347173" y="155893"/>
                  </a:lnTo>
                  <a:lnTo>
                    <a:pt x="380774" y="130047"/>
                  </a:lnTo>
                  <a:lnTo>
                    <a:pt x="415497" y="106319"/>
                  </a:lnTo>
                  <a:lnTo>
                    <a:pt x="451284" y="84780"/>
                  </a:lnTo>
                  <a:lnTo>
                    <a:pt x="488077" y="65503"/>
                  </a:lnTo>
                  <a:lnTo>
                    <a:pt x="525816" y="48560"/>
                  </a:lnTo>
                  <a:lnTo>
                    <a:pt x="564444" y="34025"/>
                  </a:lnTo>
                  <a:lnTo>
                    <a:pt x="603902" y="21969"/>
                  </a:lnTo>
                  <a:lnTo>
                    <a:pt x="644130" y="12467"/>
                  </a:lnTo>
                  <a:lnTo>
                    <a:pt x="685072" y="5589"/>
                  </a:lnTo>
                  <a:lnTo>
                    <a:pt x="726667" y="1409"/>
                  </a:lnTo>
                  <a:lnTo>
                    <a:pt x="768858" y="0"/>
                  </a:lnTo>
                  <a:lnTo>
                    <a:pt x="811048" y="1409"/>
                  </a:lnTo>
                  <a:lnTo>
                    <a:pt x="852643" y="5589"/>
                  </a:lnTo>
                  <a:lnTo>
                    <a:pt x="893585" y="12467"/>
                  </a:lnTo>
                  <a:lnTo>
                    <a:pt x="933813" y="21969"/>
                  </a:lnTo>
                  <a:lnTo>
                    <a:pt x="973271" y="34025"/>
                  </a:lnTo>
                  <a:lnTo>
                    <a:pt x="1011899" y="48560"/>
                  </a:lnTo>
                  <a:lnTo>
                    <a:pt x="1049638" y="65503"/>
                  </a:lnTo>
                  <a:lnTo>
                    <a:pt x="1086431" y="84780"/>
                  </a:lnTo>
                  <a:lnTo>
                    <a:pt x="1122218" y="106319"/>
                  </a:lnTo>
                  <a:lnTo>
                    <a:pt x="1156941" y="130048"/>
                  </a:lnTo>
                  <a:lnTo>
                    <a:pt x="1190542" y="155893"/>
                  </a:lnTo>
                  <a:lnTo>
                    <a:pt x="1222961" y="183782"/>
                  </a:lnTo>
                  <a:lnTo>
                    <a:pt x="1254140" y="213642"/>
                  </a:lnTo>
                  <a:lnTo>
                    <a:pt x="1284021" y="245401"/>
                  </a:lnTo>
                  <a:lnTo>
                    <a:pt x="1312545" y="278987"/>
                  </a:lnTo>
                  <a:lnTo>
                    <a:pt x="1339653" y="314326"/>
                  </a:lnTo>
                  <a:lnTo>
                    <a:pt x="1365287" y="351345"/>
                  </a:lnTo>
                  <a:lnTo>
                    <a:pt x="1389388" y="389973"/>
                  </a:lnTo>
                  <a:lnTo>
                    <a:pt x="1411897" y="430136"/>
                  </a:lnTo>
                  <a:lnTo>
                    <a:pt x="1432757" y="471762"/>
                  </a:lnTo>
                  <a:lnTo>
                    <a:pt x="1451908" y="514779"/>
                  </a:lnTo>
                  <a:lnTo>
                    <a:pt x="1469292" y="559112"/>
                  </a:lnTo>
                  <a:lnTo>
                    <a:pt x="1484850" y="604691"/>
                  </a:lnTo>
                  <a:lnTo>
                    <a:pt x="1498524" y="651442"/>
                  </a:lnTo>
                  <a:lnTo>
                    <a:pt x="1510255" y="699293"/>
                  </a:lnTo>
                  <a:lnTo>
                    <a:pt x="1519985" y="748171"/>
                  </a:lnTo>
                  <a:lnTo>
                    <a:pt x="1527654" y="798003"/>
                  </a:lnTo>
                  <a:lnTo>
                    <a:pt x="1533205" y="848717"/>
                  </a:lnTo>
                  <a:lnTo>
                    <a:pt x="1536578" y="900240"/>
                  </a:lnTo>
                  <a:lnTo>
                    <a:pt x="1537716" y="952500"/>
                  </a:lnTo>
                  <a:lnTo>
                    <a:pt x="1536578" y="1004759"/>
                  </a:lnTo>
                  <a:lnTo>
                    <a:pt x="1533205" y="1056282"/>
                  </a:lnTo>
                  <a:lnTo>
                    <a:pt x="1527654" y="1106996"/>
                  </a:lnTo>
                  <a:lnTo>
                    <a:pt x="1519985" y="1156828"/>
                  </a:lnTo>
                  <a:lnTo>
                    <a:pt x="1510255" y="1205706"/>
                  </a:lnTo>
                  <a:lnTo>
                    <a:pt x="1498524" y="1253557"/>
                  </a:lnTo>
                  <a:lnTo>
                    <a:pt x="1484850" y="1300308"/>
                  </a:lnTo>
                  <a:lnTo>
                    <a:pt x="1469292" y="1345887"/>
                  </a:lnTo>
                  <a:lnTo>
                    <a:pt x="1451908" y="1390220"/>
                  </a:lnTo>
                  <a:lnTo>
                    <a:pt x="1432757" y="1433237"/>
                  </a:lnTo>
                  <a:lnTo>
                    <a:pt x="1411897" y="1474863"/>
                  </a:lnTo>
                  <a:lnTo>
                    <a:pt x="1389388" y="1515026"/>
                  </a:lnTo>
                  <a:lnTo>
                    <a:pt x="1365287" y="1553654"/>
                  </a:lnTo>
                  <a:lnTo>
                    <a:pt x="1339653" y="1590673"/>
                  </a:lnTo>
                  <a:lnTo>
                    <a:pt x="1312544" y="1626012"/>
                  </a:lnTo>
                  <a:lnTo>
                    <a:pt x="1284021" y="1659598"/>
                  </a:lnTo>
                  <a:lnTo>
                    <a:pt x="1254140" y="1691357"/>
                  </a:lnTo>
                  <a:lnTo>
                    <a:pt x="1222961" y="1721217"/>
                  </a:lnTo>
                  <a:lnTo>
                    <a:pt x="1190542" y="1749106"/>
                  </a:lnTo>
                  <a:lnTo>
                    <a:pt x="1156941" y="1774952"/>
                  </a:lnTo>
                  <a:lnTo>
                    <a:pt x="1122218" y="1798680"/>
                  </a:lnTo>
                  <a:lnTo>
                    <a:pt x="1086431" y="1820219"/>
                  </a:lnTo>
                  <a:lnTo>
                    <a:pt x="1049638" y="1839496"/>
                  </a:lnTo>
                  <a:lnTo>
                    <a:pt x="1011899" y="1856439"/>
                  </a:lnTo>
                  <a:lnTo>
                    <a:pt x="973271" y="1870974"/>
                  </a:lnTo>
                  <a:lnTo>
                    <a:pt x="933813" y="1883030"/>
                  </a:lnTo>
                  <a:lnTo>
                    <a:pt x="893585" y="1892532"/>
                  </a:lnTo>
                  <a:lnTo>
                    <a:pt x="852643" y="1899410"/>
                  </a:lnTo>
                  <a:lnTo>
                    <a:pt x="811048" y="1903590"/>
                  </a:lnTo>
                  <a:lnTo>
                    <a:pt x="768858" y="1904999"/>
                  </a:lnTo>
                  <a:lnTo>
                    <a:pt x="726667" y="1903590"/>
                  </a:lnTo>
                  <a:lnTo>
                    <a:pt x="685072" y="1899410"/>
                  </a:lnTo>
                  <a:lnTo>
                    <a:pt x="644130" y="1892532"/>
                  </a:lnTo>
                  <a:lnTo>
                    <a:pt x="603902" y="1883030"/>
                  </a:lnTo>
                  <a:lnTo>
                    <a:pt x="564444" y="1870974"/>
                  </a:lnTo>
                  <a:lnTo>
                    <a:pt x="525816" y="1856439"/>
                  </a:lnTo>
                  <a:lnTo>
                    <a:pt x="488077" y="1839496"/>
                  </a:lnTo>
                  <a:lnTo>
                    <a:pt x="451284" y="1820219"/>
                  </a:lnTo>
                  <a:lnTo>
                    <a:pt x="415497" y="1798680"/>
                  </a:lnTo>
                  <a:lnTo>
                    <a:pt x="380774" y="1774952"/>
                  </a:lnTo>
                  <a:lnTo>
                    <a:pt x="347173" y="1749106"/>
                  </a:lnTo>
                  <a:lnTo>
                    <a:pt x="314754" y="1721217"/>
                  </a:lnTo>
                  <a:lnTo>
                    <a:pt x="283575" y="1691357"/>
                  </a:lnTo>
                  <a:lnTo>
                    <a:pt x="253694" y="1659598"/>
                  </a:lnTo>
                  <a:lnTo>
                    <a:pt x="225170" y="1626012"/>
                  </a:lnTo>
                  <a:lnTo>
                    <a:pt x="198062" y="1590673"/>
                  </a:lnTo>
                  <a:lnTo>
                    <a:pt x="172428" y="1553654"/>
                  </a:lnTo>
                  <a:lnTo>
                    <a:pt x="148327" y="1515026"/>
                  </a:lnTo>
                  <a:lnTo>
                    <a:pt x="125818" y="1474863"/>
                  </a:lnTo>
                  <a:lnTo>
                    <a:pt x="104958" y="1433237"/>
                  </a:lnTo>
                  <a:lnTo>
                    <a:pt x="85807" y="1390220"/>
                  </a:lnTo>
                  <a:lnTo>
                    <a:pt x="68423" y="1345887"/>
                  </a:lnTo>
                  <a:lnTo>
                    <a:pt x="52865" y="1300308"/>
                  </a:lnTo>
                  <a:lnTo>
                    <a:pt x="39191" y="1253557"/>
                  </a:lnTo>
                  <a:lnTo>
                    <a:pt x="27460" y="1205706"/>
                  </a:lnTo>
                  <a:lnTo>
                    <a:pt x="17730" y="1156828"/>
                  </a:lnTo>
                  <a:lnTo>
                    <a:pt x="10061" y="1106996"/>
                  </a:lnTo>
                  <a:lnTo>
                    <a:pt x="4510" y="1056282"/>
                  </a:lnTo>
                  <a:lnTo>
                    <a:pt x="1137" y="1004759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34504" y="4185030"/>
            <a:ext cx="17138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Clu</a:t>
            </a:r>
            <a:r>
              <a:rPr sz="3200" b="1" spc="-40" dirty="0">
                <a:latin typeface="Calibri"/>
                <a:cs typeface="Calibri"/>
              </a:rPr>
              <a:t>s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ering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93957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786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1598" y="4898009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aset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690116"/>
            <a:ext cx="1152143" cy="697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452116"/>
            <a:ext cx="1168908" cy="630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719" y="3313087"/>
            <a:ext cx="889848" cy="501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7719" y="3977214"/>
            <a:ext cx="865632" cy="5410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1695" y="2133092"/>
            <a:ext cx="1168908" cy="629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6495" y="3757675"/>
            <a:ext cx="864108" cy="5410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60907" y="4907013"/>
            <a:ext cx="4240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Association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81172" y="2014667"/>
            <a:ext cx="714329" cy="8510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50484" y="3520771"/>
            <a:ext cx="756899" cy="81431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908489" y="2394965"/>
            <a:ext cx="788670" cy="240029"/>
            <a:chOff x="7255509" y="2003805"/>
            <a:chExt cx="788670" cy="240029"/>
          </a:xfrm>
        </p:grpSpPr>
        <p:sp>
          <p:nvSpPr>
            <p:cNvPr id="15" name="object 15"/>
            <p:cNvSpPr/>
            <p:nvPr/>
          </p:nvSpPr>
          <p:spPr>
            <a:xfrm>
              <a:off x="7261859" y="2010155"/>
              <a:ext cx="775970" cy="227329"/>
            </a:xfrm>
            <a:custGeom>
              <a:avLst/>
              <a:gdLst/>
              <a:ahLst/>
              <a:cxnLst/>
              <a:rect l="l" t="t" r="r" b="b"/>
              <a:pathLst>
                <a:path w="775970" h="227330">
                  <a:moveTo>
                    <a:pt x="662178" y="0"/>
                  </a:moveTo>
                  <a:lnTo>
                    <a:pt x="662178" y="56769"/>
                  </a:lnTo>
                  <a:lnTo>
                    <a:pt x="0" y="56769"/>
                  </a:lnTo>
                  <a:lnTo>
                    <a:pt x="0" y="170307"/>
                  </a:lnTo>
                  <a:lnTo>
                    <a:pt x="662178" y="170307"/>
                  </a:lnTo>
                  <a:lnTo>
                    <a:pt x="662178" y="227076"/>
                  </a:lnTo>
                  <a:lnTo>
                    <a:pt x="775716" y="113538"/>
                  </a:lnTo>
                  <a:lnTo>
                    <a:pt x="66217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61859" y="2010155"/>
              <a:ext cx="775970" cy="227329"/>
            </a:xfrm>
            <a:custGeom>
              <a:avLst/>
              <a:gdLst/>
              <a:ahLst/>
              <a:cxnLst/>
              <a:rect l="l" t="t" r="r" b="b"/>
              <a:pathLst>
                <a:path w="775970" h="227330">
                  <a:moveTo>
                    <a:pt x="0" y="56769"/>
                  </a:moveTo>
                  <a:lnTo>
                    <a:pt x="662178" y="56769"/>
                  </a:lnTo>
                  <a:lnTo>
                    <a:pt x="662178" y="0"/>
                  </a:lnTo>
                  <a:lnTo>
                    <a:pt x="775716" y="113538"/>
                  </a:lnTo>
                  <a:lnTo>
                    <a:pt x="662178" y="227076"/>
                  </a:lnTo>
                  <a:lnTo>
                    <a:pt x="662178" y="170307"/>
                  </a:lnTo>
                  <a:lnTo>
                    <a:pt x="0" y="170307"/>
                  </a:lnTo>
                  <a:lnTo>
                    <a:pt x="0" y="5676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08489" y="3923538"/>
            <a:ext cx="788670" cy="238760"/>
            <a:chOff x="7255509" y="3532378"/>
            <a:chExt cx="788670" cy="238760"/>
          </a:xfrm>
        </p:grpSpPr>
        <p:sp>
          <p:nvSpPr>
            <p:cNvPr id="18" name="object 18"/>
            <p:cNvSpPr/>
            <p:nvPr/>
          </p:nvSpPr>
          <p:spPr>
            <a:xfrm>
              <a:off x="7261859" y="3538728"/>
              <a:ext cx="775970" cy="226060"/>
            </a:xfrm>
            <a:custGeom>
              <a:avLst/>
              <a:gdLst/>
              <a:ahLst/>
              <a:cxnLst/>
              <a:rect l="l" t="t" r="r" b="b"/>
              <a:pathLst>
                <a:path w="775970" h="226060">
                  <a:moveTo>
                    <a:pt x="662940" y="0"/>
                  </a:moveTo>
                  <a:lnTo>
                    <a:pt x="662940" y="56387"/>
                  </a:lnTo>
                  <a:lnTo>
                    <a:pt x="0" y="56387"/>
                  </a:lnTo>
                  <a:lnTo>
                    <a:pt x="0" y="169164"/>
                  </a:lnTo>
                  <a:lnTo>
                    <a:pt x="662940" y="169164"/>
                  </a:lnTo>
                  <a:lnTo>
                    <a:pt x="662940" y="225552"/>
                  </a:lnTo>
                  <a:lnTo>
                    <a:pt x="775716" y="112776"/>
                  </a:lnTo>
                  <a:lnTo>
                    <a:pt x="6629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1859" y="3538728"/>
              <a:ext cx="775970" cy="226060"/>
            </a:xfrm>
            <a:custGeom>
              <a:avLst/>
              <a:gdLst/>
              <a:ahLst/>
              <a:cxnLst/>
              <a:rect l="l" t="t" r="r" b="b"/>
              <a:pathLst>
                <a:path w="775970" h="226060">
                  <a:moveTo>
                    <a:pt x="0" y="56387"/>
                  </a:moveTo>
                  <a:lnTo>
                    <a:pt x="662940" y="56387"/>
                  </a:lnTo>
                  <a:lnTo>
                    <a:pt x="662940" y="0"/>
                  </a:lnTo>
                  <a:lnTo>
                    <a:pt x="775716" y="112776"/>
                  </a:lnTo>
                  <a:lnTo>
                    <a:pt x="662940" y="225552"/>
                  </a:lnTo>
                  <a:lnTo>
                    <a:pt x="662940" y="169164"/>
                  </a:lnTo>
                  <a:lnTo>
                    <a:pt x="0" y="169164"/>
                  </a:lnTo>
                  <a:lnTo>
                    <a:pt x="0" y="563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050" y="1683766"/>
            <a:ext cx="4674870" cy="3888740"/>
            <a:chOff x="908050" y="1683766"/>
            <a:chExt cx="4674870" cy="3888740"/>
          </a:xfrm>
        </p:grpSpPr>
        <p:sp>
          <p:nvSpPr>
            <p:cNvPr id="3" name="object 3"/>
            <p:cNvSpPr/>
            <p:nvPr/>
          </p:nvSpPr>
          <p:spPr>
            <a:xfrm>
              <a:off x="914400" y="1690116"/>
              <a:ext cx="4662170" cy="3876040"/>
            </a:xfrm>
            <a:custGeom>
              <a:avLst/>
              <a:gdLst/>
              <a:ahLst/>
              <a:cxnLst/>
              <a:rect l="l" t="t" r="r" b="b"/>
              <a:pathLst>
                <a:path w="4662170" h="3876040">
                  <a:moveTo>
                    <a:pt x="0" y="3875532"/>
                  </a:moveTo>
                  <a:lnTo>
                    <a:pt x="4661916" y="3875532"/>
                  </a:lnTo>
                  <a:lnTo>
                    <a:pt x="4661916" y="0"/>
                  </a:lnTo>
                  <a:lnTo>
                    <a:pt x="0" y="0"/>
                  </a:lnTo>
                  <a:lnTo>
                    <a:pt x="0" y="38755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085" y="2142576"/>
              <a:ext cx="4067087" cy="26253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318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722200" y="5753786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aset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999" y="1683765"/>
            <a:ext cx="4674870" cy="3888740"/>
            <a:chOff x="908050" y="1683766"/>
            <a:chExt cx="4674870" cy="3888740"/>
          </a:xfrm>
        </p:grpSpPr>
        <p:sp>
          <p:nvSpPr>
            <p:cNvPr id="3" name="object 3"/>
            <p:cNvSpPr/>
            <p:nvPr/>
          </p:nvSpPr>
          <p:spPr>
            <a:xfrm>
              <a:off x="914400" y="1690116"/>
              <a:ext cx="4662170" cy="3876040"/>
            </a:xfrm>
            <a:custGeom>
              <a:avLst/>
              <a:gdLst/>
              <a:ahLst/>
              <a:cxnLst/>
              <a:rect l="l" t="t" r="r" b="b"/>
              <a:pathLst>
                <a:path w="4662170" h="3876040">
                  <a:moveTo>
                    <a:pt x="0" y="3875532"/>
                  </a:moveTo>
                  <a:lnTo>
                    <a:pt x="4661916" y="3875532"/>
                  </a:lnTo>
                  <a:lnTo>
                    <a:pt x="4661916" y="0"/>
                  </a:lnTo>
                  <a:lnTo>
                    <a:pt x="0" y="0"/>
                  </a:lnTo>
                  <a:lnTo>
                    <a:pt x="0" y="38755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085" y="2142576"/>
              <a:ext cx="4067087" cy="26253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318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18079" y="5677916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aset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42611" y="2315479"/>
            <a:ext cx="4065711" cy="2625313"/>
            <a:chOff x="7122482" y="1974936"/>
            <a:chExt cx="4065711" cy="2625313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2482" y="1974936"/>
              <a:ext cx="4065711" cy="26253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25461" y="2010918"/>
              <a:ext cx="4023360" cy="2464435"/>
            </a:xfrm>
            <a:custGeom>
              <a:avLst/>
              <a:gdLst/>
              <a:ahLst/>
              <a:cxnLst/>
              <a:rect l="l" t="t" r="r" b="b"/>
              <a:pathLst>
                <a:path w="4023359" h="2464435">
                  <a:moveTo>
                    <a:pt x="313944" y="595122"/>
                  </a:moveTo>
                  <a:lnTo>
                    <a:pt x="315921" y="543772"/>
                  </a:lnTo>
                  <a:lnTo>
                    <a:pt x="321745" y="493636"/>
                  </a:lnTo>
                  <a:lnTo>
                    <a:pt x="331254" y="444891"/>
                  </a:lnTo>
                  <a:lnTo>
                    <a:pt x="344287" y="397717"/>
                  </a:lnTo>
                  <a:lnTo>
                    <a:pt x="360681" y="352291"/>
                  </a:lnTo>
                  <a:lnTo>
                    <a:pt x="380276" y="308793"/>
                  </a:lnTo>
                  <a:lnTo>
                    <a:pt x="402909" y="267401"/>
                  </a:lnTo>
                  <a:lnTo>
                    <a:pt x="428419" y="228293"/>
                  </a:lnTo>
                  <a:lnTo>
                    <a:pt x="456645" y="191649"/>
                  </a:lnTo>
                  <a:lnTo>
                    <a:pt x="487424" y="157648"/>
                  </a:lnTo>
                  <a:lnTo>
                    <a:pt x="520595" y="126466"/>
                  </a:lnTo>
                  <a:lnTo>
                    <a:pt x="555996" y="98285"/>
                  </a:lnTo>
                  <a:lnTo>
                    <a:pt x="593466" y="73281"/>
                  </a:lnTo>
                  <a:lnTo>
                    <a:pt x="632843" y="51634"/>
                  </a:lnTo>
                  <a:lnTo>
                    <a:pt x="673966" y="33522"/>
                  </a:lnTo>
                  <a:lnTo>
                    <a:pt x="716672" y="19124"/>
                  </a:lnTo>
                  <a:lnTo>
                    <a:pt x="760801" y="8618"/>
                  </a:lnTo>
                  <a:lnTo>
                    <a:pt x="806190" y="2184"/>
                  </a:lnTo>
                  <a:lnTo>
                    <a:pt x="852678" y="0"/>
                  </a:lnTo>
                  <a:lnTo>
                    <a:pt x="899165" y="2184"/>
                  </a:lnTo>
                  <a:lnTo>
                    <a:pt x="944554" y="8618"/>
                  </a:lnTo>
                  <a:lnTo>
                    <a:pt x="988683" y="19124"/>
                  </a:lnTo>
                  <a:lnTo>
                    <a:pt x="1031389" y="33522"/>
                  </a:lnTo>
                  <a:lnTo>
                    <a:pt x="1072512" y="51634"/>
                  </a:lnTo>
                  <a:lnTo>
                    <a:pt x="1111889" y="73281"/>
                  </a:lnTo>
                  <a:lnTo>
                    <a:pt x="1149359" y="98285"/>
                  </a:lnTo>
                  <a:lnTo>
                    <a:pt x="1184760" y="126466"/>
                  </a:lnTo>
                  <a:lnTo>
                    <a:pt x="1217931" y="157648"/>
                  </a:lnTo>
                  <a:lnTo>
                    <a:pt x="1248710" y="191649"/>
                  </a:lnTo>
                  <a:lnTo>
                    <a:pt x="1276936" y="228293"/>
                  </a:lnTo>
                  <a:lnTo>
                    <a:pt x="1302446" y="267401"/>
                  </a:lnTo>
                  <a:lnTo>
                    <a:pt x="1325079" y="308793"/>
                  </a:lnTo>
                  <a:lnTo>
                    <a:pt x="1344674" y="352291"/>
                  </a:lnTo>
                  <a:lnTo>
                    <a:pt x="1361068" y="397717"/>
                  </a:lnTo>
                  <a:lnTo>
                    <a:pt x="1374101" y="444891"/>
                  </a:lnTo>
                  <a:lnTo>
                    <a:pt x="1383610" y="493636"/>
                  </a:lnTo>
                  <a:lnTo>
                    <a:pt x="1389434" y="543772"/>
                  </a:lnTo>
                  <a:lnTo>
                    <a:pt x="1391412" y="595122"/>
                  </a:lnTo>
                  <a:lnTo>
                    <a:pt x="1389434" y="646471"/>
                  </a:lnTo>
                  <a:lnTo>
                    <a:pt x="1383610" y="696607"/>
                  </a:lnTo>
                  <a:lnTo>
                    <a:pt x="1374101" y="745352"/>
                  </a:lnTo>
                  <a:lnTo>
                    <a:pt x="1361068" y="792526"/>
                  </a:lnTo>
                  <a:lnTo>
                    <a:pt x="1344674" y="837952"/>
                  </a:lnTo>
                  <a:lnTo>
                    <a:pt x="1325079" y="881450"/>
                  </a:lnTo>
                  <a:lnTo>
                    <a:pt x="1302446" y="922842"/>
                  </a:lnTo>
                  <a:lnTo>
                    <a:pt x="1276936" y="961950"/>
                  </a:lnTo>
                  <a:lnTo>
                    <a:pt x="1248710" y="998594"/>
                  </a:lnTo>
                  <a:lnTo>
                    <a:pt x="1217931" y="1032595"/>
                  </a:lnTo>
                  <a:lnTo>
                    <a:pt x="1184760" y="1063777"/>
                  </a:lnTo>
                  <a:lnTo>
                    <a:pt x="1149359" y="1091958"/>
                  </a:lnTo>
                  <a:lnTo>
                    <a:pt x="1111889" y="1116962"/>
                  </a:lnTo>
                  <a:lnTo>
                    <a:pt x="1072512" y="1138609"/>
                  </a:lnTo>
                  <a:lnTo>
                    <a:pt x="1031389" y="1156721"/>
                  </a:lnTo>
                  <a:lnTo>
                    <a:pt x="988683" y="1171119"/>
                  </a:lnTo>
                  <a:lnTo>
                    <a:pt x="944554" y="1181625"/>
                  </a:lnTo>
                  <a:lnTo>
                    <a:pt x="899165" y="1188059"/>
                  </a:lnTo>
                  <a:lnTo>
                    <a:pt x="852678" y="1190244"/>
                  </a:lnTo>
                  <a:lnTo>
                    <a:pt x="806190" y="1188059"/>
                  </a:lnTo>
                  <a:lnTo>
                    <a:pt x="760801" y="1181625"/>
                  </a:lnTo>
                  <a:lnTo>
                    <a:pt x="716672" y="1171119"/>
                  </a:lnTo>
                  <a:lnTo>
                    <a:pt x="673966" y="1156721"/>
                  </a:lnTo>
                  <a:lnTo>
                    <a:pt x="632843" y="1138609"/>
                  </a:lnTo>
                  <a:lnTo>
                    <a:pt x="593466" y="1116962"/>
                  </a:lnTo>
                  <a:lnTo>
                    <a:pt x="555996" y="1091958"/>
                  </a:lnTo>
                  <a:lnTo>
                    <a:pt x="520595" y="1063777"/>
                  </a:lnTo>
                  <a:lnTo>
                    <a:pt x="487424" y="1032595"/>
                  </a:lnTo>
                  <a:lnTo>
                    <a:pt x="456645" y="998594"/>
                  </a:lnTo>
                  <a:lnTo>
                    <a:pt x="428419" y="961950"/>
                  </a:lnTo>
                  <a:lnTo>
                    <a:pt x="402909" y="922842"/>
                  </a:lnTo>
                  <a:lnTo>
                    <a:pt x="380276" y="881450"/>
                  </a:lnTo>
                  <a:lnTo>
                    <a:pt x="360681" y="837952"/>
                  </a:lnTo>
                  <a:lnTo>
                    <a:pt x="344287" y="792526"/>
                  </a:lnTo>
                  <a:lnTo>
                    <a:pt x="331254" y="745352"/>
                  </a:lnTo>
                  <a:lnTo>
                    <a:pt x="321745" y="696607"/>
                  </a:lnTo>
                  <a:lnTo>
                    <a:pt x="315921" y="646471"/>
                  </a:lnTo>
                  <a:lnTo>
                    <a:pt x="313944" y="595122"/>
                  </a:lnTo>
                  <a:close/>
                </a:path>
                <a:path w="4023359" h="2464435">
                  <a:moveTo>
                    <a:pt x="0" y="1814322"/>
                  </a:moveTo>
                  <a:lnTo>
                    <a:pt x="1948" y="1767813"/>
                  </a:lnTo>
                  <a:lnTo>
                    <a:pt x="7697" y="1722284"/>
                  </a:lnTo>
                  <a:lnTo>
                    <a:pt x="17103" y="1677866"/>
                  </a:lnTo>
                  <a:lnTo>
                    <a:pt x="30023" y="1634691"/>
                  </a:lnTo>
                  <a:lnTo>
                    <a:pt x="46311" y="1592893"/>
                  </a:lnTo>
                  <a:lnTo>
                    <a:pt x="65825" y="1552602"/>
                  </a:lnTo>
                  <a:lnTo>
                    <a:pt x="88420" y="1513952"/>
                  </a:lnTo>
                  <a:lnTo>
                    <a:pt x="113952" y="1477075"/>
                  </a:lnTo>
                  <a:lnTo>
                    <a:pt x="142278" y="1442103"/>
                  </a:lnTo>
                  <a:lnTo>
                    <a:pt x="173254" y="1409169"/>
                  </a:lnTo>
                  <a:lnTo>
                    <a:pt x="206735" y="1378404"/>
                  </a:lnTo>
                  <a:lnTo>
                    <a:pt x="242578" y="1349941"/>
                  </a:lnTo>
                  <a:lnTo>
                    <a:pt x="280638" y="1323913"/>
                  </a:lnTo>
                  <a:lnTo>
                    <a:pt x="320773" y="1300451"/>
                  </a:lnTo>
                  <a:lnTo>
                    <a:pt x="362838" y="1279689"/>
                  </a:lnTo>
                  <a:lnTo>
                    <a:pt x="406689" y="1261757"/>
                  </a:lnTo>
                  <a:lnTo>
                    <a:pt x="452182" y="1246789"/>
                  </a:lnTo>
                  <a:lnTo>
                    <a:pt x="499174" y="1234917"/>
                  </a:lnTo>
                  <a:lnTo>
                    <a:pt x="547520" y="1226273"/>
                  </a:lnTo>
                  <a:lnTo>
                    <a:pt x="597076" y="1220990"/>
                  </a:lnTo>
                  <a:lnTo>
                    <a:pt x="647700" y="1219200"/>
                  </a:lnTo>
                  <a:lnTo>
                    <a:pt x="698323" y="1220990"/>
                  </a:lnTo>
                  <a:lnTo>
                    <a:pt x="747879" y="1226273"/>
                  </a:lnTo>
                  <a:lnTo>
                    <a:pt x="796225" y="1234917"/>
                  </a:lnTo>
                  <a:lnTo>
                    <a:pt x="843217" y="1246789"/>
                  </a:lnTo>
                  <a:lnTo>
                    <a:pt x="888710" y="1261757"/>
                  </a:lnTo>
                  <a:lnTo>
                    <a:pt x="932561" y="1279689"/>
                  </a:lnTo>
                  <a:lnTo>
                    <a:pt x="974626" y="1300451"/>
                  </a:lnTo>
                  <a:lnTo>
                    <a:pt x="1014761" y="1323913"/>
                  </a:lnTo>
                  <a:lnTo>
                    <a:pt x="1052821" y="1349941"/>
                  </a:lnTo>
                  <a:lnTo>
                    <a:pt x="1088664" y="1378404"/>
                  </a:lnTo>
                  <a:lnTo>
                    <a:pt x="1122145" y="1409169"/>
                  </a:lnTo>
                  <a:lnTo>
                    <a:pt x="1153121" y="1442103"/>
                  </a:lnTo>
                  <a:lnTo>
                    <a:pt x="1181447" y="1477075"/>
                  </a:lnTo>
                  <a:lnTo>
                    <a:pt x="1206979" y="1513952"/>
                  </a:lnTo>
                  <a:lnTo>
                    <a:pt x="1229574" y="1552602"/>
                  </a:lnTo>
                  <a:lnTo>
                    <a:pt x="1249088" y="1592893"/>
                  </a:lnTo>
                  <a:lnTo>
                    <a:pt x="1265376" y="1634691"/>
                  </a:lnTo>
                  <a:lnTo>
                    <a:pt x="1278296" y="1677866"/>
                  </a:lnTo>
                  <a:lnTo>
                    <a:pt x="1287702" y="1722284"/>
                  </a:lnTo>
                  <a:lnTo>
                    <a:pt x="1293451" y="1767813"/>
                  </a:lnTo>
                  <a:lnTo>
                    <a:pt x="1295400" y="1814322"/>
                  </a:lnTo>
                  <a:lnTo>
                    <a:pt x="1293451" y="1860830"/>
                  </a:lnTo>
                  <a:lnTo>
                    <a:pt x="1287702" y="1906359"/>
                  </a:lnTo>
                  <a:lnTo>
                    <a:pt x="1278296" y="1950777"/>
                  </a:lnTo>
                  <a:lnTo>
                    <a:pt x="1265376" y="1993952"/>
                  </a:lnTo>
                  <a:lnTo>
                    <a:pt x="1249088" y="2035750"/>
                  </a:lnTo>
                  <a:lnTo>
                    <a:pt x="1229574" y="2076041"/>
                  </a:lnTo>
                  <a:lnTo>
                    <a:pt x="1206979" y="2114691"/>
                  </a:lnTo>
                  <a:lnTo>
                    <a:pt x="1181447" y="2151568"/>
                  </a:lnTo>
                  <a:lnTo>
                    <a:pt x="1153121" y="2186540"/>
                  </a:lnTo>
                  <a:lnTo>
                    <a:pt x="1122145" y="2219474"/>
                  </a:lnTo>
                  <a:lnTo>
                    <a:pt x="1088664" y="2250239"/>
                  </a:lnTo>
                  <a:lnTo>
                    <a:pt x="1052821" y="2278702"/>
                  </a:lnTo>
                  <a:lnTo>
                    <a:pt x="1014761" y="2304730"/>
                  </a:lnTo>
                  <a:lnTo>
                    <a:pt x="974626" y="2328192"/>
                  </a:lnTo>
                  <a:lnTo>
                    <a:pt x="932561" y="2348954"/>
                  </a:lnTo>
                  <a:lnTo>
                    <a:pt x="888710" y="2366886"/>
                  </a:lnTo>
                  <a:lnTo>
                    <a:pt x="843217" y="2381854"/>
                  </a:lnTo>
                  <a:lnTo>
                    <a:pt x="796225" y="2393726"/>
                  </a:lnTo>
                  <a:lnTo>
                    <a:pt x="747879" y="2402370"/>
                  </a:lnTo>
                  <a:lnTo>
                    <a:pt x="698323" y="2407653"/>
                  </a:lnTo>
                  <a:lnTo>
                    <a:pt x="647700" y="2409444"/>
                  </a:lnTo>
                  <a:lnTo>
                    <a:pt x="597076" y="2407653"/>
                  </a:lnTo>
                  <a:lnTo>
                    <a:pt x="547520" y="2402370"/>
                  </a:lnTo>
                  <a:lnTo>
                    <a:pt x="499174" y="2393726"/>
                  </a:lnTo>
                  <a:lnTo>
                    <a:pt x="452182" y="2381854"/>
                  </a:lnTo>
                  <a:lnTo>
                    <a:pt x="406689" y="2366886"/>
                  </a:lnTo>
                  <a:lnTo>
                    <a:pt x="362838" y="2348954"/>
                  </a:lnTo>
                  <a:lnTo>
                    <a:pt x="320773" y="2328192"/>
                  </a:lnTo>
                  <a:lnTo>
                    <a:pt x="280638" y="2304730"/>
                  </a:lnTo>
                  <a:lnTo>
                    <a:pt x="242578" y="2278702"/>
                  </a:lnTo>
                  <a:lnTo>
                    <a:pt x="206735" y="2250239"/>
                  </a:lnTo>
                  <a:lnTo>
                    <a:pt x="173254" y="2219474"/>
                  </a:lnTo>
                  <a:lnTo>
                    <a:pt x="142278" y="2186540"/>
                  </a:lnTo>
                  <a:lnTo>
                    <a:pt x="113952" y="2151568"/>
                  </a:lnTo>
                  <a:lnTo>
                    <a:pt x="88420" y="2114691"/>
                  </a:lnTo>
                  <a:lnTo>
                    <a:pt x="65825" y="2076041"/>
                  </a:lnTo>
                  <a:lnTo>
                    <a:pt x="46311" y="2035750"/>
                  </a:lnTo>
                  <a:lnTo>
                    <a:pt x="30023" y="1993952"/>
                  </a:lnTo>
                  <a:lnTo>
                    <a:pt x="17103" y="1950777"/>
                  </a:lnTo>
                  <a:lnTo>
                    <a:pt x="7697" y="1906359"/>
                  </a:lnTo>
                  <a:lnTo>
                    <a:pt x="1948" y="1860830"/>
                  </a:lnTo>
                  <a:lnTo>
                    <a:pt x="0" y="1814322"/>
                  </a:lnTo>
                  <a:close/>
                </a:path>
                <a:path w="4023359" h="2464435">
                  <a:moveTo>
                    <a:pt x="1391412" y="1037082"/>
                  </a:moveTo>
                  <a:lnTo>
                    <a:pt x="1393299" y="992667"/>
                  </a:lnTo>
                  <a:lnTo>
                    <a:pt x="1398873" y="949139"/>
                  </a:lnTo>
                  <a:lnTo>
                    <a:pt x="1408000" y="906612"/>
                  </a:lnTo>
                  <a:lnTo>
                    <a:pt x="1420547" y="865203"/>
                  </a:lnTo>
                  <a:lnTo>
                    <a:pt x="1436382" y="825025"/>
                  </a:lnTo>
                  <a:lnTo>
                    <a:pt x="1455370" y="786193"/>
                  </a:lnTo>
                  <a:lnTo>
                    <a:pt x="1477379" y="748824"/>
                  </a:lnTo>
                  <a:lnTo>
                    <a:pt x="1502275" y="713032"/>
                  </a:lnTo>
                  <a:lnTo>
                    <a:pt x="1529927" y="678931"/>
                  </a:lnTo>
                  <a:lnTo>
                    <a:pt x="1560199" y="646638"/>
                  </a:lnTo>
                  <a:lnTo>
                    <a:pt x="1592961" y="616267"/>
                  </a:lnTo>
                  <a:lnTo>
                    <a:pt x="1628077" y="587933"/>
                  </a:lnTo>
                  <a:lnTo>
                    <a:pt x="1665415" y="561752"/>
                  </a:lnTo>
                  <a:lnTo>
                    <a:pt x="1704843" y="537838"/>
                  </a:lnTo>
                  <a:lnTo>
                    <a:pt x="1746227" y="516306"/>
                  </a:lnTo>
                  <a:lnTo>
                    <a:pt x="1789433" y="497272"/>
                  </a:lnTo>
                  <a:lnTo>
                    <a:pt x="1834329" y="480850"/>
                  </a:lnTo>
                  <a:lnTo>
                    <a:pt x="1880782" y="467156"/>
                  </a:lnTo>
                  <a:lnTo>
                    <a:pt x="1928658" y="456305"/>
                  </a:lnTo>
                  <a:lnTo>
                    <a:pt x="1977825" y="448412"/>
                  </a:lnTo>
                  <a:lnTo>
                    <a:pt x="2028149" y="443592"/>
                  </a:lnTo>
                  <a:lnTo>
                    <a:pt x="2079498" y="441960"/>
                  </a:lnTo>
                  <a:lnTo>
                    <a:pt x="2130846" y="443592"/>
                  </a:lnTo>
                  <a:lnTo>
                    <a:pt x="2181170" y="448412"/>
                  </a:lnTo>
                  <a:lnTo>
                    <a:pt x="2230337" y="456305"/>
                  </a:lnTo>
                  <a:lnTo>
                    <a:pt x="2278213" y="467156"/>
                  </a:lnTo>
                  <a:lnTo>
                    <a:pt x="2324666" y="480850"/>
                  </a:lnTo>
                  <a:lnTo>
                    <a:pt x="2369562" y="497272"/>
                  </a:lnTo>
                  <a:lnTo>
                    <a:pt x="2412768" y="516306"/>
                  </a:lnTo>
                  <a:lnTo>
                    <a:pt x="2454152" y="537838"/>
                  </a:lnTo>
                  <a:lnTo>
                    <a:pt x="2493580" y="561752"/>
                  </a:lnTo>
                  <a:lnTo>
                    <a:pt x="2530918" y="587933"/>
                  </a:lnTo>
                  <a:lnTo>
                    <a:pt x="2566035" y="616267"/>
                  </a:lnTo>
                  <a:lnTo>
                    <a:pt x="2598796" y="646638"/>
                  </a:lnTo>
                  <a:lnTo>
                    <a:pt x="2629068" y="678931"/>
                  </a:lnTo>
                  <a:lnTo>
                    <a:pt x="2656720" y="713032"/>
                  </a:lnTo>
                  <a:lnTo>
                    <a:pt x="2681616" y="748824"/>
                  </a:lnTo>
                  <a:lnTo>
                    <a:pt x="2703625" y="786193"/>
                  </a:lnTo>
                  <a:lnTo>
                    <a:pt x="2722613" y="825025"/>
                  </a:lnTo>
                  <a:lnTo>
                    <a:pt x="2738448" y="865203"/>
                  </a:lnTo>
                  <a:lnTo>
                    <a:pt x="2750995" y="906612"/>
                  </a:lnTo>
                  <a:lnTo>
                    <a:pt x="2760122" y="949139"/>
                  </a:lnTo>
                  <a:lnTo>
                    <a:pt x="2765696" y="992667"/>
                  </a:lnTo>
                  <a:lnTo>
                    <a:pt x="2767584" y="1037082"/>
                  </a:lnTo>
                  <a:lnTo>
                    <a:pt x="2765696" y="1081496"/>
                  </a:lnTo>
                  <a:lnTo>
                    <a:pt x="2760122" y="1125024"/>
                  </a:lnTo>
                  <a:lnTo>
                    <a:pt x="2750995" y="1167551"/>
                  </a:lnTo>
                  <a:lnTo>
                    <a:pt x="2738448" y="1208960"/>
                  </a:lnTo>
                  <a:lnTo>
                    <a:pt x="2722613" y="1249138"/>
                  </a:lnTo>
                  <a:lnTo>
                    <a:pt x="2703625" y="1287970"/>
                  </a:lnTo>
                  <a:lnTo>
                    <a:pt x="2681616" y="1325339"/>
                  </a:lnTo>
                  <a:lnTo>
                    <a:pt x="2656720" y="1361131"/>
                  </a:lnTo>
                  <a:lnTo>
                    <a:pt x="2629068" y="1395232"/>
                  </a:lnTo>
                  <a:lnTo>
                    <a:pt x="2598796" y="1427525"/>
                  </a:lnTo>
                  <a:lnTo>
                    <a:pt x="2566034" y="1457896"/>
                  </a:lnTo>
                  <a:lnTo>
                    <a:pt x="2530918" y="1486230"/>
                  </a:lnTo>
                  <a:lnTo>
                    <a:pt x="2493580" y="1512411"/>
                  </a:lnTo>
                  <a:lnTo>
                    <a:pt x="2454152" y="1536325"/>
                  </a:lnTo>
                  <a:lnTo>
                    <a:pt x="2412768" y="1557857"/>
                  </a:lnTo>
                  <a:lnTo>
                    <a:pt x="2369562" y="1576891"/>
                  </a:lnTo>
                  <a:lnTo>
                    <a:pt x="2324666" y="1593313"/>
                  </a:lnTo>
                  <a:lnTo>
                    <a:pt x="2278213" y="1607007"/>
                  </a:lnTo>
                  <a:lnTo>
                    <a:pt x="2230337" y="1617858"/>
                  </a:lnTo>
                  <a:lnTo>
                    <a:pt x="2181170" y="1625751"/>
                  </a:lnTo>
                  <a:lnTo>
                    <a:pt x="2130846" y="1630571"/>
                  </a:lnTo>
                  <a:lnTo>
                    <a:pt x="2079498" y="1632204"/>
                  </a:lnTo>
                  <a:lnTo>
                    <a:pt x="2028149" y="1630571"/>
                  </a:lnTo>
                  <a:lnTo>
                    <a:pt x="1977825" y="1625751"/>
                  </a:lnTo>
                  <a:lnTo>
                    <a:pt x="1928658" y="1617858"/>
                  </a:lnTo>
                  <a:lnTo>
                    <a:pt x="1880782" y="1607007"/>
                  </a:lnTo>
                  <a:lnTo>
                    <a:pt x="1834329" y="1593313"/>
                  </a:lnTo>
                  <a:lnTo>
                    <a:pt x="1789433" y="1576891"/>
                  </a:lnTo>
                  <a:lnTo>
                    <a:pt x="1746227" y="1557857"/>
                  </a:lnTo>
                  <a:lnTo>
                    <a:pt x="1704843" y="1536325"/>
                  </a:lnTo>
                  <a:lnTo>
                    <a:pt x="1665415" y="1512411"/>
                  </a:lnTo>
                  <a:lnTo>
                    <a:pt x="1628077" y="1486230"/>
                  </a:lnTo>
                  <a:lnTo>
                    <a:pt x="1592961" y="1457896"/>
                  </a:lnTo>
                  <a:lnTo>
                    <a:pt x="1560199" y="1427525"/>
                  </a:lnTo>
                  <a:lnTo>
                    <a:pt x="1529927" y="1395232"/>
                  </a:lnTo>
                  <a:lnTo>
                    <a:pt x="1502275" y="1361131"/>
                  </a:lnTo>
                  <a:lnTo>
                    <a:pt x="1477379" y="1325339"/>
                  </a:lnTo>
                  <a:lnTo>
                    <a:pt x="1455370" y="1287970"/>
                  </a:lnTo>
                  <a:lnTo>
                    <a:pt x="1436382" y="1249138"/>
                  </a:lnTo>
                  <a:lnTo>
                    <a:pt x="1420547" y="1208960"/>
                  </a:lnTo>
                  <a:lnTo>
                    <a:pt x="1408000" y="1167551"/>
                  </a:lnTo>
                  <a:lnTo>
                    <a:pt x="1398873" y="1125024"/>
                  </a:lnTo>
                  <a:lnTo>
                    <a:pt x="1393299" y="1081496"/>
                  </a:lnTo>
                  <a:lnTo>
                    <a:pt x="1391412" y="1037082"/>
                  </a:lnTo>
                  <a:close/>
                </a:path>
                <a:path w="4023359" h="2464435">
                  <a:moveTo>
                    <a:pt x="2857500" y="613410"/>
                  </a:moveTo>
                  <a:lnTo>
                    <a:pt x="2859475" y="562060"/>
                  </a:lnTo>
                  <a:lnTo>
                    <a:pt x="2865292" y="511924"/>
                  </a:lnTo>
                  <a:lnTo>
                    <a:pt x="2874791" y="463179"/>
                  </a:lnTo>
                  <a:lnTo>
                    <a:pt x="2887809" y="416005"/>
                  </a:lnTo>
                  <a:lnTo>
                    <a:pt x="2904184" y="370579"/>
                  </a:lnTo>
                  <a:lnTo>
                    <a:pt x="2923756" y="327081"/>
                  </a:lnTo>
                  <a:lnTo>
                    <a:pt x="2946362" y="285689"/>
                  </a:lnTo>
                  <a:lnTo>
                    <a:pt x="2971840" y="246581"/>
                  </a:lnTo>
                  <a:lnTo>
                    <a:pt x="3000030" y="209937"/>
                  </a:lnTo>
                  <a:lnTo>
                    <a:pt x="3030769" y="175936"/>
                  </a:lnTo>
                  <a:lnTo>
                    <a:pt x="3063895" y="144754"/>
                  </a:lnTo>
                  <a:lnTo>
                    <a:pt x="3099248" y="116573"/>
                  </a:lnTo>
                  <a:lnTo>
                    <a:pt x="3136666" y="91569"/>
                  </a:lnTo>
                  <a:lnTo>
                    <a:pt x="3175986" y="69922"/>
                  </a:lnTo>
                  <a:lnTo>
                    <a:pt x="3217047" y="51810"/>
                  </a:lnTo>
                  <a:lnTo>
                    <a:pt x="3259688" y="37412"/>
                  </a:lnTo>
                  <a:lnTo>
                    <a:pt x="3303747" y="26906"/>
                  </a:lnTo>
                  <a:lnTo>
                    <a:pt x="3349062" y="20472"/>
                  </a:lnTo>
                  <a:lnTo>
                    <a:pt x="3395472" y="18287"/>
                  </a:lnTo>
                  <a:lnTo>
                    <a:pt x="3441881" y="20472"/>
                  </a:lnTo>
                  <a:lnTo>
                    <a:pt x="3487196" y="26906"/>
                  </a:lnTo>
                  <a:lnTo>
                    <a:pt x="3531255" y="37412"/>
                  </a:lnTo>
                  <a:lnTo>
                    <a:pt x="3573896" y="51810"/>
                  </a:lnTo>
                  <a:lnTo>
                    <a:pt x="3614957" y="69922"/>
                  </a:lnTo>
                  <a:lnTo>
                    <a:pt x="3654277" y="91569"/>
                  </a:lnTo>
                  <a:lnTo>
                    <a:pt x="3691695" y="116573"/>
                  </a:lnTo>
                  <a:lnTo>
                    <a:pt x="3727048" y="144754"/>
                  </a:lnTo>
                  <a:lnTo>
                    <a:pt x="3760174" y="175936"/>
                  </a:lnTo>
                  <a:lnTo>
                    <a:pt x="3790913" y="209937"/>
                  </a:lnTo>
                  <a:lnTo>
                    <a:pt x="3819103" y="246581"/>
                  </a:lnTo>
                  <a:lnTo>
                    <a:pt x="3844581" y="285689"/>
                  </a:lnTo>
                  <a:lnTo>
                    <a:pt x="3867187" y="327081"/>
                  </a:lnTo>
                  <a:lnTo>
                    <a:pt x="3886759" y="370579"/>
                  </a:lnTo>
                  <a:lnTo>
                    <a:pt x="3903134" y="416005"/>
                  </a:lnTo>
                  <a:lnTo>
                    <a:pt x="3916152" y="463179"/>
                  </a:lnTo>
                  <a:lnTo>
                    <a:pt x="3925651" y="511924"/>
                  </a:lnTo>
                  <a:lnTo>
                    <a:pt x="3931468" y="562060"/>
                  </a:lnTo>
                  <a:lnTo>
                    <a:pt x="3933444" y="613410"/>
                  </a:lnTo>
                  <a:lnTo>
                    <a:pt x="3931468" y="664759"/>
                  </a:lnTo>
                  <a:lnTo>
                    <a:pt x="3925651" y="714895"/>
                  </a:lnTo>
                  <a:lnTo>
                    <a:pt x="3916152" y="763640"/>
                  </a:lnTo>
                  <a:lnTo>
                    <a:pt x="3903134" y="810814"/>
                  </a:lnTo>
                  <a:lnTo>
                    <a:pt x="3886759" y="856240"/>
                  </a:lnTo>
                  <a:lnTo>
                    <a:pt x="3867187" y="899738"/>
                  </a:lnTo>
                  <a:lnTo>
                    <a:pt x="3844581" y="941130"/>
                  </a:lnTo>
                  <a:lnTo>
                    <a:pt x="3819103" y="980238"/>
                  </a:lnTo>
                  <a:lnTo>
                    <a:pt x="3790913" y="1016882"/>
                  </a:lnTo>
                  <a:lnTo>
                    <a:pt x="3760174" y="1050883"/>
                  </a:lnTo>
                  <a:lnTo>
                    <a:pt x="3727048" y="1082065"/>
                  </a:lnTo>
                  <a:lnTo>
                    <a:pt x="3691695" y="1110246"/>
                  </a:lnTo>
                  <a:lnTo>
                    <a:pt x="3654277" y="1135250"/>
                  </a:lnTo>
                  <a:lnTo>
                    <a:pt x="3614957" y="1156897"/>
                  </a:lnTo>
                  <a:lnTo>
                    <a:pt x="3573896" y="1175009"/>
                  </a:lnTo>
                  <a:lnTo>
                    <a:pt x="3531255" y="1189407"/>
                  </a:lnTo>
                  <a:lnTo>
                    <a:pt x="3487196" y="1199913"/>
                  </a:lnTo>
                  <a:lnTo>
                    <a:pt x="3441881" y="1206347"/>
                  </a:lnTo>
                  <a:lnTo>
                    <a:pt x="3395472" y="1208532"/>
                  </a:lnTo>
                  <a:lnTo>
                    <a:pt x="3349062" y="1206347"/>
                  </a:lnTo>
                  <a:lnTo>
                    <a:pt x="3303747" y="1199913"/>
                  </a:lnTo>
                  <a:lnTo>
                    <a:pt x="3259688" y="1189407"/>
                  </a:lnTo>
                  <a:lnTo>
                    <a:pt x="3217047" y="1175009"/>
                  </a:lnTo>
                  <a:lnTo>
                    <a:pt x="3175986" y="1156897"/>
                  </a:lnTo>
                  <a:lnTo>
                    <a:pt x="3136666" y="1135250"/>
                  </a:lnTo>
                  <a:lnTo>
                    <a:pt x="3099248" y="1110246"/>
                  </a:lnTo>
                  <a:lnTo>
                    <a:pt x="3063895" y="1082065"/>
                  </a:lnTo>
                  <a:lnTo>
                    <a:pt x="3030769" y="1050883"/>
                  </a:lnTo>
                  <a:lnTo>
                    <a:pt x="3000030" y="1016882"/>
                  </a:lnTo>
                  <a:lnTo>
                    <a:pt x="2971840" y="980238"/>
                  </a:lnTo>
                  <a:lnTo>
                    <a:pt x="2946362" y="941130"/>
                  </a:lnTo>
                  <a:lnTo>
                    <a:pt x="2923756" y="899738"/>
                  </a:lnTo>
                  <a:lnTo>
                    <a:pt x="2904184" y="856240"/>
                  </a:lnTo>
                  <a:lnTo>
                    <a:pt x="2887809" y="810814"/>
                  </a:lnTo>
                  <a:lnTo>
                    <a:pt x="2874791" y="763640"/>
                  </a:lnTo>
                  <a:lnTo>
                    <a:pt x="2865292" y="714895"/>
                  </a:lnTo>
                  <a:lnTo>
                    <a:pt x="2859475" y="664759"/>
                  </a:lnTo>
                  <a:lnTo>
                    <a:pt x="2857500" y="613410"/>
                  </a:lnTo>
                  <a:close/>
                </a:path>
                <a:path w="4023359" h="2464435">
                  <a:moveTo>
                    <a:pt x="2857500" y="1789176"/>
                  </a:moveTo>
                  <a:lnTo>
                    <a:pt x="2859098" y="1738789"/>
                  </a:lnTo>
                  <a:lnTo>
                    <a:pt x="2863820" y="1689408"/>
                  </a:lnTo>
                  <a:lnTo>
                    <a:pt x="2871551" y="1641163"/>
                  </a:lnTo>
                  <a:lnTo>
                    <a:pt x="2882180" y="1594186"/>
                  </a:lnTo>
                  <a:lnTo>
                    <a:pt x="2895593" y="1548606"/>
                  </a:lnTo>
                  <a:lnTo>
                    <a:pt x="2911678" y="1504554"/>
                  </a:lnTo>
                  <a:lnTo>
                    <a:pt x="2930322" y="1462160"/>
                  </a:lnTo>
                  <a:lnTo>
                    <a:pt x="2951413" y="1421556"/>
                  </a:lnTo>
                  <a:lnTo>
                    <a:pt x="2974837" y="1382871"/>
                  </a:lnTo>
                  <a:lnTo>
                    <a:pt x="3000482" y="1346237"/>
                  </a:lnTo>
                  <a:lnTo>
                    <a:pt x="3028235" y="1311783"/>
                  </a:lnTo>
                  <a:lnTo>
                    <a:pt x="3057984" y="1279640"/>
                  </a:lnTo>
                  <a:lnTo>
                    <a:pt x="3089616" y="1249939"/>
                  </a:lnTo>
                  <a:lnTo>
                    <a:pt x="3123017" y="1222810"/>
                  </a:lnTo>
                  <a:lnTo>
                    <a:pt x="3158076" y="1198384"/>
                  </a:lnTo>
                  <a:lnTo>
                    <a:pt x="3194680" y="1176791"/>
                  </a:lnTo>
                  <a:lnTo>
                    <a:pt x="3232716" y="1158162"/>
                  </a:lnTo>
                  <a:lnTo>
                    <a:pt x="3272071" y="1142627"/>
                  </a:lnTo>
                  <a:lnTo>
                    <a:pt x="3312633" y="1130318"/>
                  </a:lnTo>
                  <a:lnTo>
                    <a:pt x="3354288" y="1121364"/>
                  </a:lnTo>
                  <a:lnTo>
                    <a:pt x="3396925" y="1115895"/>
                  </a:lnTo>
                  <a:lnTo>
                    <a:pt x="3440430" y="1114044"/>
                  </a:lnTo>
                  <a:lnTo>
                    <a:pt x="3483934" y="1115895"/>
                  </a:lnTo>
                  <a:lnTo>
                    <a:pt x="3526571" y="1121364"/>
                  </a:lnTo>
                  <a:lnTo>
                    <a:pt x="3568226" y="1130318"/>
                  </a:lnTo>
                  <a:lnTo>
                    <a:pt x="3608788" y="1142627"/>
                  </a:lnTo>
                  <a:lnTo>
                    <a:pt x="3648143" y="1158162"/>
                  </a:lnTo>
                  <a:lnTo>
                    <a:pt x="3686179" y="1176791"/>
                  </a:lnTo>
                  <a:lnTo>
                    <a:pt x="3722783" y="1198384"/>
                  </a:lnTo>
                  <a:lnTo>
                    <a:pt x="3757842" y="1222810"/>
                  </a:lnTo>
                  <a:lnTo>
                    <a:pt x="3791243" y="1249939"/>
                  </a:lnTo>
                  <a:lnTo>
                    <a:pt x="3822875" y="1279640"/>
                  </a:lnTo>
                  <a:lnTo>
                    <a:pt x="3852624" y="1311782"/>
                  </a:lnTo>
                  <a:lnTo>
                    <a:pt x="3880377" y="1346237"/>
                  </a:lnTo>
                  <a:lnTo>
                    <a:pt x="3906022" y="1382871"/>
                  </a:lnTo>
                  <a:lnTo>
                    <a:pt x="3929446" y="1421556"/>
                  </a:lnTo>
                  <a:lnTo>
                    <a:pt x="3950537" y="1462160"/>
                  </a:lnTo>
                  <a:lnTo>
                    <a:pt x="3969181" y="1504554"/>
                  </a:lnTo>
                  <a:lnTo>
                    <a:pt x="3985266" y="1548606"/>
                  </a:lnTo>
                  <a:lnTo>
                    <a:pt x="3998679" y="1594186"/>
                  </a:lnTo>
                  <a:lnTo>
                    <a:pt x="4009308" y="1641163"/>
                  </a:lnTo>
                  <a:lnTo>
                    <a:pt x="4017039" y="1689408"/>
                  </a:lnTo>
                  <a:lnTo>
                    <a:pt x="4021761" y="1738789"/>
                  </a:lnTo>
                  <a:lnTo>
                    <a:pt x="4023360" y="1789176"/>
                  </a:lnTo>
                  <a:lnTo>
                    <a:pt x="4021761" y="1839562"/>
                  </a:lnTo>
                  <a:lnTo>
                    <a:pt x="4017039" y="1888943"/>
                  </a:lnTo>
                  <a:lnTo>
                    <a:pt x="4009308" y="1937188"/>
                  </a:lnTo>
                  <a:lnTo>
                    <a:pt x="3998679" y="1984165"/>
                  </a:lnTo>
                  <a:lnTo>
                    <a:pt x="3985266" y="2029745"/>
                  </a:lnTo>
                  <a:lnTo>
                    <a:pt x="3969181" y="2073797"/>
                  </a:lnTo>
                  <a:lnTo>
                    <a:pt x="3950537" y="2116191"/>
                  </a:lnTo>
                  <a:lnTo>
                    <a:pt x="3929446" y="2156795"/>
                  </a:lnTo>
                  <a:lnTo>
                    <a:pt x="3906022" y="2195480"/>
                  </a:lnTo>
                  <a:lnTo>
                    <a:pt x="3880377" y="2232114"/>
                  </a:lnTo>
                  <a:lnTo>
                    <a:pt x="3852624" y="2266569"/>
                  </a:lnTo>
                  <a:lnTo>
                    <a:pt x="3822875" y="2298711"/>
                  </a:lnTo>
                  <a:lnTo>
                    <a:pt x="3791243" y="2328412"/>
                  </a:lnTo>
                  <a:lnTo>
                    <a:pt x="3757842" y="2355541"/>
                  </a:lnTo>
                  <a:lnTo>
                    <a:pt x="3722783" y="2379967"/>
                  </a:lnTo>
                  <a:lnTo>
                    <a:pt x="3686179" y="2401560"/>
                  </a:lnTo>
                  <a:lnTo>
                    <a:pt x="3648143" y="2420189"/>
                  </a:lnTo>
                  <a:lnTo>
                    <a:pt x="3608788" y="2435724"/>
                  </a:lnTo>
                  <a:lnTo>
                    <a:pt x="3568226" y="2448033"/>
                  </a:lnTo>
                  <a:lnTo>
                    <a:pt x="3526571" y="2456987"/>
                  </a:lnTo>
                  <a:lnTo>
                    <a:pt x="3483934" y="2462456"/>
                  </a:lnTo>
                  <a:lnTo>
                    <a:pt x="3440430" y="2464308"/>
                  </a:lnTo>
                  <a:lnTo>
                    <a:pt x="3396925" y="2462456"/>
                  </a:lnTo>
                  <a:lnTo>
                    <a:pt x="3354288" y="2456987"/>
                  </a:lnTo>
                  <a:lnTo>
                    <a:pt x="3312633" y="2448033"/>
                  </a:lnTo>
                  <a:lnTo>
                    <a:pt x="3272071" y="2435724"/>
                  </a:lnTo>
                  <a:lnTo>
                    <a:pt x="3232716" y="2420189"/>
                  </a:lnTo>
                  <a:lnTo>
                    <a:pt x="3194680" y="2401560"/>
                  </a:lnTo>
                  <a:lnTo>
                    <a:pt x="3158076" y="2379967"/>
                  </a:lnTo>
                  <a:lnTo>
                    <a:pt x="3123017" y="2355541"/>
                  </a:lnTo>
                  <a:lnTo>
                    <a:pt x="3089616" y="2328412"/>
                  </a:lnTo>
                  <a:lnTo>
                    <a:pt x="3057984" y="2298711"/>
                  </a:lnTo>
                  <a:lnTo>
                    <a:pt x="3028235" y="2266569"/>
                  </a:lnTo>
                  <a:lnTo>
                    <a:pt x="3000482" y="2232114"/>
                  </a:lnTo>
                  <a:lnTo>
                    <a:pt x="2974837" y="2195480"/>
                  </a:lnTo>
                  <a:lnTo>
                    <a:pt x="2951413" y="2156795"/>
                  </a:lnTo>
                  <a:lnTo>
                    <a:pt x="2930322" y="2116191"/>
                  </a:lnTo>
                  <a:lnTo>
                    <a:pt x="2911678" y="2073797"/>
                  </a:lnTo>
                  <a:lnTo>
                    <a:pt x="2895593" y="2029745"/>
                  </a:lnTo>
                  <a:lnTo>
                    <a:pt x="2882180" y="1984165"/>
                  </a:lnTo>
                  <a:lnTo>
                    <a:pt x="2871551" y="1937188"/>
                  </a:lnTo>
                  <a:lnTo>
                    <a:pt x="2863820" y="1888943"/>
                  </a:lnTo>
                  <a:lnTo>
                    <a:pt x="2859098" y="1839562"/>
                  </a:lnTo>
                  <a:lnTo>
                    <a:pt x="2857500" y="1789176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4270246"/>
            <a:ext cx="6704468" cy="19823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5318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pc="-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600" y="1717205"/>
            <a:ext cx="1953666" cy="21427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9013" y="1949929"/>
            <a:ext cx="2142743" cy="167729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591" y="2930089"/>
            <a:ext cx="72123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514980"/>
            <a:ext cx="1067499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228" y="2133600"/>
            <a:ext cx="1752221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514980"/>
            <a:ext cx="1067499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228" y="2133600"/>
            <a:ext cx="1752221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1609" y="2733720"/>
            <a:ext cx="1524655" cy="38160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123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514980"/>
            <a:ext cx="1067499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228" y="2133600"/>
            <a:ext cx="1752221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1609" y="2733720"/>
            <a:ext cx="1524655" cy="3816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8871" y="3467861"/>
            <a:ext cx="1523639" cy="438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0294" y="4110161"/>
            <a:ext cx="1580405" cy="3898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86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260" y="2762628"/>
            <a:ext cx="933450" cy="17522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29347" y="1870461"/>
            <a:ext cx="2623820" cy="1324610"/>
            <a:chOff x="3632623" y="1694688"/>
            <a:chExt cx="2623820" cy="13246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2623" y="1694688"/>
              <a:ext cx="1949788" cy="1324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1931" y="1735836"/>
              <a:ext cx="704088" cy="723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4863" y="3679910"/>
            <a:ext cx="1057275" cy="1067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1524" y="3638738"/>
            <a:ext cx="628952" cy="514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15769" y="2276512"/>
            <a:ext cx="1949788" cy="2304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36267" y="5181727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2364" y="5191125"/>
            <a:ext cx="42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80387" y="5151424"/>
            <a:ext cx="122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Environment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183" y="3017251"/>
            <a:ext cx="1091184" cy="25009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258" y="411212"/>
            <a:ext cx="1767840" cy="12451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93085" y="2038622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What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this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object?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1718" y="2566678"/>
            <a:ext cx="2455545" cy="3223895"/>
            <a:chOff x="1758116" y="2314571"/>
            <a:chExt cx="2455545" cy="3223895"/>
          </a:xfrm>
          <a:solidFill>
            <a:schemeClr val="bg1"/>
          </a:solidFill>
        </p:grpSpPr>
        <p:sp>
          <p:nvSpPr>
            <p:cNvPr id="6" name="object 6"/>
            <p:cNvSpPr/>
            <p:nvPr/>
          </p:nvSpPr>
          <p:spPr>
            <a:xfrm>
              <a:off x="1764466" y="2320921"/>
              <a:ext cx="2442845" cy="3211195"/>
            </a:xfrm>
            <a:custGeom>
              <a:avLst/>
              <a:gdLst/>
              <a:ahLst/>
              <a:cxnLst/>
              <a:rect l="l" t="t" r="r" b="b"/>
              <a:pathLst>
                <a:path w="2442845" h="3211195">
                  <a:moveTo>
                    <a:pt x="1497570" y="0"/>
                  </a:moveTo>
                  <a:lnTo>
                    <a:pt x="1429077" y="13981"/>
                  </a:lnTo>
                  <a:lnTo>
                    <a:pt x="1365619" y="61018"/>
                  </a:lnTo>
                  <a:lnTo>
                    <a:pt x="1337058" y="96168"/>
                  </a:lnTo>
                  <a:lnTo>
                    <a:pt x="1311292" y="138666"/>
                  </a:lnTo>
                  <a:lnTo>
                    <a:pt x="1288835" y="188204"/>
                  </a:lnTo>
                  <a:lnTo>
                    <a:pt x="1270198" y="244478"/>
                  </a:lnTo>
                  <a:lnTo>
                    <a:pt x="1254085" y="218108"/>
                  </a:lnTo>
                  <a:lnTo>
                    <a:pt x="1219049" y="171987"/>
                  </a:lnTo>
                  <a:lnTo>
                    <a:pt x="1165746" y="124359"/>
                  </a:lnTo>
                  <a:lnTo>
                    <a:pt x="1130396" y="104623"/>
                  </a:lnTo>
                  <a:lnTo>
                    <a:pt x="1058591" y="89236"/>
                  </a:lnTo>
                  <a:lnTo>
                    <a:pt x="1022899" y="93166"/>
                  </a:lnTo>
                  <a:lnTo>
                    <a:pt x="953848" y="123226"/>
                  </a:lnTo>
                  <a:lnTo>
                    <a:pt x="921250" y="148937"/>
                  </a:lnTo>
                  <a:lnTo>
                    <a:pt x="890446" y="181490"/>
                  </a:lnTo>
                  <a:lnTo>
                    <a:pt x="861819" y="220674"/>
                  </a:lnTo>
                  <a:lnTo>
                    <a:pt x="835748" y="266281"/>
                  </a:lnTo>
                  <a:lnTo>
                    <a:pt x="812616" y="318100"/>
                  </a:lnTo>
                  <a:lnTo>
                    <a:pt x="792805" y="375923"/>
                  </a:lnTo>
                  <a:lnTo>
                    <a:pt x="755012" y="341211"/>
                  </a:lnTo>
                  <a:lnTo>
                    <a:pt x="715546" y="314380"/>
                  </a:lnTo>
                  <a:lnTo>
                    <a:pt x="674790" y="295564"/>
                  </a:lnTo>
                  <a:lnTo>
                    <a:pt x="633123" y="284897"/>
                  </a:lnTo>
                  <a:lnTo>
                    <a:pt x="590928" y="282514"/>
                  </a:lnTo>
                  <a:lnTo>
                    <a:pt x="548584" y="288547"/>
                  </a:lnTo>
                  <a:lnTo>
                    <a:pt x="484899" y="314030"/>
                  </a:lnTo>
                  <a:lnTo>
                    <a:pt x="426151" y="357162"/>
                  </a:lnTo>
                  <a:lnTo>
                    <a:pt x="398874" y="384771"/>
                  </a:lnTo>
                  <a:lnTo>
                    <a:pt x="373126" y="416100"/>
                  </a:lnTo>
                  <a:lnTo>
                    <a:pt x="349004" y="450919"/>
                  </a:lnTo>
                  <a:lnTo>
                    <a:pt x="326606" y="488998"/>
                  </a:lnTo>
                  <a:lnTo>
                    <a:pt x="306031" y="530106"/>
                  </a:lnTo>
                  <a:lnTo>
                    <a:pt x="287376" y="574011"/>
                  </a:lnTo>
                  <a:lnTo>
                    <a:pt x="270739" y="620485"/>
                  </a:lnTo>
                  <a:lnTo>
                    <a:pt x="256219" y="669295"/>
                  </a:lnTo>
                  <a:lnTo>
                    <a:pt x="243913" y="720211"/>
                  </a:lnTo>
                  <a:lnTo>
                    <a:pt x="233920" y="773003"/>
                  </a:lnTo>
                  <a:lnTo>
                    <a:pt x="226337" y="827440"/>
                  </a:lnTo>
                  <a:lnTo>
                    <a:pt x="221262" y="883291"/>
                  </a:lnTo>
                  <a:lnTo>
                    <a:pt x="218793" y="940326"/>
                  </a:lnTo>
                  <a:lnTo>
                    <a:pt x="219029" y="998314"/>
                  </a:lnTo>
                  <a:lnTo>
                    <a:pt x="222067" y="1057024"/>
                  </a:lnTo>
                  <a:lnTo>
                    <a:pt x="220035" y="1067057"/>
                  </a:lnTo>
                  <a:lnTo>
                    <a:pt x="181971" y="1079665"/>
                  </a:lnTo>
                  <a:lnTo>
                    <a:pt x="145900" y="1102552"/>
                  </a:lnTo>
                  <a:lnTo>
                    <a:pt x="112418" y="1135034"/>
                  </a:lnTo>
                  <a:lnTo>
                    <a:pt x="82122" y="1176428"/>
                  </a:lnTo>
                  <a:lnTo>
                    <a:pt x="55608" y="1226048"/>
                  </a:lnTo>
                  <a:lnTo>
                    <a:pt x="33472" y="1283211"/>
                  </a:lnTo>
                  <a:lnTo>
                    <a:pt x="19573" y="1332773"/>
                  </a:lnTo>
                  <a:lnTo>
                    <a:pt x="9416" y="1383898"/>
                  </a:lnTo>
                  <a:lnTo>
                    <a:pt x="2919" y="1436019"/>
                  </a:lnTo>
                  <a:lnTo>
                    <a:pt x="0" y="1488572"/>
                  </a:lnTo>
                  <a:lnTo>
                    <a:pt x="576" y="1540989"/>
                  </a:lnTo>
                  <a:lnTo>
                    <a:pt x="4567" y="1592707"/>
                  </a:lnTo>
                  <a:lnTo>
                    <a:pt x="11891" y="1643158"/>
                  </a:lnTo>
                  <a:lnTo>
                    <a:pt x="22465" y="1691778"/>
                  </a:lnTo>
                  <a:lnTo>
                    <a:pt x="36208" y="1738001"/>
                  </a:lnTo>
                  <a:lnTo>
                    <a:pt x="53037" y="1781261"/>
                  </a:lnTo>
                  <a:lnTo>
                    <a:pt x="72872" y="1820992"/>
                  </a:lnTo>
                  <a:lnTo>
                    <a:pt x="95630" y="1856628"/>
                  </a:lnTo>
                  <a:lnTo>
                    <a:pt x="121229" y="1887604"/>
                  </a:lnTo>
                  <a:lnTo>
                    <a:pt x="101599" y="1930091"/>
                  </a:lnTo>
                  <a:lnTo>
                    <a:pt x="85239" y="1976161"/>
                  </a:lnTo>
                  <a:lnTo>
                    <a:pt x="72263" y="2025214"/>
                  </a:lnTo>
                  <a:lnTo>
                    <a:pt x="62784" y="2076652"/>
                  </a:lnTo>
                  <a:lnTo>
                    <a:pt x="56914" y="2129873"/>
                  </a:lnTo>
                  <a:lnTo>
                    <a:pt x="54768" y="2184278"/>
                  </a:lnTo>
                  <a:lnTo>
                    <a:pt x="56459" y="2239267"/>
                  </a:lnTo>
                  <a:lnTo>
                    <a:pt x="62591" y="2298055"/>
                  </a:lnTo>
                  <a:lnTo>
                    <a:pt x="72832" y="2353526"/>
                  </a:lnTo>
                  <a:lnTo>
                    <a:pt x="86857" y="2405221"/>
                  </a:lnTo>
                  <a:lnTo>
                    <a:pt x="104342" y="2452679"/>
                  </a:lnTo>
                  <a:lnTo>
                    <a:pt x="124962" y="2495442"/>
                  </a:lnTo>
                  <a:lnTo>
                    <a:pt x="148391" y="2533050"/>
                  </a:lnTo>
                  <a:lnTo>
                    <a:pt x="174304" y="2565044"/>
                  </a:lnTo>
                  <a:lnTo>
                    <a:pt x="202377" y="2590963"/>
                  </a:lnTo>
                  <a:lnTo>
                    <a:pt x="263701" y="2622743"/>
                  </a:lnTo>
                  <a:lnTo>
                    <a:pt x="296302" y="2627684"/>
                  </a:lnTo>
                  <a:lnTo>
                    <a:pt x="329763" y="2624712"/>
                  </a:lnTo>
                  <a:lnTo>
                    <a:pt x="334335" y="2638809"/>
                  </a:lnTo>
                  <a:lnTo>
                    <a:pt x="355091" y="2695245"/>
                  </a:lnTo>
                  <a:lnTo>
                    <a:pt x="378057" y="2747432"/>
                  </a:lnTo>
                  <a:lnTo>
                    <a:pt x="403054" y="2795289"/>
                  </a:lnTo>
                  <a:lnTo>
                    <a:pt x="429901" y="2838736"/>
                  </a:lnTo>
                  <a:lnTo>
                    <a:pt x="458420" y="2877694"/>
                  </a:lnTo>
                  <a:lnTo>
                    <a:pt x="488430" y="2912081"/>
                  </a:lnTo>
                  <a:lnTo>
                    <a:pt x="519753" y="2941817"/>
                  </a:lnTo>
                  <a:lnTo>
                    <a:pt x="552208" y="2966822"/>
                  </a:lnTo>
                  <a:lnTo>
                    <a:pt x="585617" y="2987015"/>
                  </a:lnTo>
                  <a:lnTo>
                    <a:pt x="654575" y="3012647"/>
                  </a:lnTo>
                  <a:lnTo>
                    <a:pt x="725192" y="3018069"/>
                  </a:lnTo>
                  <a:lnTo>
                    <a:pt x="760674" y="3013001"/>
                  </a:lnTo>
                  <a:lnTo>
                    <a:pt x="831086" y="2986904"/>
                  </a:lnTo>
                  <a:lnTo>
                    <a:pt x="865657" y="2965714"/>
                  </a:lnTo>
                  <a:lnTo>
                    <a:pt x="899565" y="2938991"/>
                  </a:lnTo>
                  <a:lnTo>
                    <a:pt x="932632" y="2906652"/>
                  </a:lnTo>
                  <a:lnTo>
                    <a:pt x="955074" y="2960924"/>
                  </a:lnTo>
                  <a:lnTo>
                    <a:pt x="980236" y="3010664"/>
                  </a:lnTo>
                  <a:lnTo>
                    <a:pt x="1007896" y="3055586"/>
                  </a:lnTo>
                  <a:lnTo>
                    <a:pt x="1037837" y="3095402"/>
                  </a:lnTo>
                  <a:lnTo>
                    <a:pt x="1069836" y="3129826"/>
                  </a:lnTo>
                  <a:lnTo>
                    <a:pt x="1103675" y="3158572"/>
                  </a:lnTo>
                  <a:lnTo>
                    <a:pt x="1139134" y="3181353"/>
                  </a:lnTo>
                  <a:lnTo>
                    <a:pt x="1206549" y="3206459"/>
                  </a:lnTo>
                  <a:lnTo>
                    <a:pt x="1240148" y="3210689"/>
                  </a:lnTo>
                  <a:lnTo>
                    <a:pt x="1273451" y="3209585"/>
                  </a:lnTo>
                  <a:lnTo>
                    <a:pt x="1338496" y="3192024"/>
                  </a:lnTo>
                  <a:lnTo>
                    <a:pt x="1400342" y="3155067"/>
                  </a:lnTo>
                  <a:lnTo>
                    <a:pt x="1429646" y="3129718"/>
                  </a:lnTo>
                  <a:lnTo>
                    <a:pt x="1457648" y="3100005"/>
                  </a:lnTo>
                  <a:lnTo>
                    <a:pt x="1484178" y="3066088"/>
                  </a:lnTo>
                  <a:lnTo>
                    <a:pt x="1509071" y="3028129"/>
                  </a:lnTo>
                  <a:lnTo>
                    <a:pt x="1532157" y="2986290"/>
                  </a:lnTo>
                  <a:lnTo>
                    <a:pt x="1553269" y="2940731"/>
                  </a:lnTo>
                  <a:lnTo>
                    <a:pt x="1572239" y="2891615"/>
                  </a:lnTo>
                  <a:lnTo>
                    <a:pt x="1588900" y="2839103"/>
                  </a:lnTo>
                  <a:lnTo>
                    <a:pt x="1603083" y="2783355"/>
                  </a:lnTo>
                  <a:lnTo>
                    <a:pt x="1614622" y="2724534"/>
                  </a:lnTo>
                  <a:lnTo>
                    <a:pt x="1654379" y="2762317"/>
                  </a:lnTo>
                  <a:lnTo>
                    <a:pt x="1696457" y="2789908"/>
                  </a:lnTo>
                  <a:lnTo>
                    <a:pt x="1740227" y="2806973"/>
                  </a:lnTo>
                  <a:lnTo>
                    <a:pt x="1785056" y="2813180"/>
                  </a:lnTo>
                  <a:lnTo>
                    <a:pt x="1818479" y="2810633"/>
                  </a:lnTo>
                  <a:lnTo>
                    <a:pt x="1882342" y="2788275"/>
                  </a:lnTo>
                  <a:lnTo>
                    <a:pt x="1941124" y="2744840"/>
                  </a:lnTo>
                  <a:lnTo>
                    <a:pt x="1968197" y="2715947"/>
                  </a:lnTo>
                  <a:lnTo>
                    <a:pt x="1993503" y="2682660"/>
                  </a:lnTo>
                  <a:lnTo>
                    <a:pt x="2016878" y="2645271"/>
                  </a:lnTo>
                  <a:lnTo>
                    <a:pt x="2038156" y="2604069"/>
                  </a:lnTo>
                  <a:lnTo>
                    <a:pt x="2057172" y="2559348"/>
                  </a:lnTo>
                  <a:lnTo>
                    <a:pt x="2073760" y="2511398"/>
                  </a:lnTo>
                  <a:lnTo>
                    <a:pt x="2087754" y="2460511"/>
                  </a:lnTo>
                  <a:lnTo>
                    <a:pt x="2098990" y="2406979"/>
                  </a:lnTo>
                  <a:lnTo>
                    <a:pt x="2107303" y="2351093"/>
                  </a:lnTo>
                  <a:lnTo>
                    <a:pt x="2112526" y="2293145"/>
                  </a:lnTo>
                  <a:lnTo>
                    <a:pt x="2114494" y="2233425"/>
                  </a:lnTo>
                  <a:lnTo>
                    <a:pt x="2153061" y="2219898"/>
                  </a:lnTo>
                  <a:lnTo>
                    <a:pt x="2190531" y="2199428"/>
                  </a:lnTo>
                  <a:lnTo>
                    <a:pt x="2226599" y="2172234"/>
                  </a:lnTo>
                  <a:lnTo>
                    <a:pt x="2260960" y="2138535"/>
                  </a:lnTo>
                  <a:lnTo>
                    <a:pt x="2293310" y="2098551"/>
                  </a:lnTo>
                  <a:lnTo>
                    <a:pt x="2316330" y="2064300"/>
                  </a:lnTo>
                  <a:lnTo>
                    <a:pt x="2337482" y="2027548"/>
                  </a:lnTo>
                  <a:lnTo>
                    <a:pt x="2356750" y="1988509"/>
                  </a:lnTo>
                  <a:lnTo>
                    <a:pt x="2374120" y="1947396"/>
                  </a:lnTo>
                  <a:lnTo>
                    <a:pt x="2389575" y="1904422"/>
                  </a:lnTo>
                  <a:lnTo>
                    <a:pt x="2403100" y="1859801"/>
                  </a:lnTo>
                  <a:lnTo>
                    <a:pt x="2414679" y="1813747"/>
                  </a:lnTo>
                  <a:lnTo>
                    <a:pt x="2424298" y="1766473"/>
                  </a:lnTo>
                  <a:lnTo>
                    <a:pt x="2431939" y="1718192"/>
                  </a:lnTo>
                  <a:lnTo>
                    <a:pt x="2437589" y="1669119"/>
                  </a:lnTo>
                  <a:lnTo>
                    <a:pt x="2441230" y="1619466"/>
                  </a:lnTo>
                  <a:lnTo>
                    <a:pt x="2442848" y="1569448"/>
                  </a:lnTo>
                  <a:lnTo>
                    <a:pt x="2442428" y="1519277"/>
                  </a:lnTo>
                  <a:lnTo>
                    <a:pt x="2439952" y="1469168"/>
                  </a:lnTo>
                  <a:lnTo>
                    <a:pt x="2435407" y="1419333"/>
                  </a:lnTo>
                  <a:lnTo>
                    <a:pt x="2428776" y="1369986"/>
                  </a:lnTo>
                  <a:lnTo>
                    <a:pt x="2420045" y="1321341"/>
                  </a:lnTo>
                  <a:lnTo>
                    <a:pt x="2409196" y="1273612"/>
                  </a:lnTo>
                  <a:lnTo>
                    <a:pt x="2396215" y="1227011"/>
                  </a:lnTo>
                  <a:lnTo>
                    <a:pt x="2381087" y="1181753"/>
                  </a:lnTo>
                  <a:lnTo>
                    <a:pt x="2363795" y="1138050"/>
                  </a:lnTo>
                  <a:lnTo>
                    <a:pt x="2367724" y="1120618"/>
                  </a:lnTo>
                  <a:lnTo>
                    <a:pt x="2377511" y="1067057"/>
                  </a:lnTo>
                  <a:lnTo>
                    <a:pt x="2384426" y="1009421"/>
                  </a:lnTo>
                  <a:lnTo>
                    <a:pt x="2387781" y="951946"/>
                  </a:lnTo>
                  <a:lnTo>
                    <a:pt x="2387706" y="895037"/>
                  </a:lnTo>
                  <a:lnTo>
                    <a:pt x="2384329" y="839100"/>
                  </a:lnTo>
                  <a:lnTo>
                    <a:pt x="2377779" y="784539"/>
                  </a:lnTo>
                  <a:lnTo>
                    <a:pt x="2368184" y="731759"/>
                  </a:lnTo>
                  <a:lnTo>
                    <a:pt x="2355673" y="681166"/>
                  </a:lnTo>
                  <a:lnTo>
                    <a:pt x="2340375" y="633164"/>
                  </a:lnTo>
                  <a:lnTo>
                    <a:pt x="2322418" y="588159"/>
                  </a:lnTo>
                  <a:lnTo>
                    <a:pt x="2301932" y="546555"/>
                  </a:lnTo>
                  <a:lnTo>
                    <a:pt x="2279044" y="508758"/>
                  </a:lnTo>
                  <a:lnTo>
                    <a:pt x="2253884" y="475172"/>
                  </a:lnTo>
                  <a:lnTo>
                    <a:pt x="2226580" y="446204"/>
                  </a:lnTo>
                  <a:lnTo>
                    <a:pt x="2166056" y="403736"/>
                  </a:lnTo>
                  <a:lnTo>
                    <a:pt x="2158642" y="348742"/>
                  </a:lnTo>
                  <a:lnTo>
                    <a:pt x="2147810" y="295970"/>
                  </a:lnTo>
                  <a:lnTo>
                    <a:pt x="2133718" y="245907"/>
                  </a:lnTo>
                  <a:lnTo>
                    <a:pt x="2116526" y="199041"/>
                  </a:lnTo>
                  <a:lnTo>
                    <a:pt x="2096391" y="155857"/>
                  </a:lnTo>
                  <a:lnTo>
                    <a:pt x="2073473" y="116843"/>
                  </a:lnTo>
                  <a:lnTo>
                    <a:pt x="2043458" y="77258"/>
                  </a:lnTo>
                  <a:lnTo>
                    <a:pt x="2011507" y="45960"/>
                  </a:lnTo>
                  <a:lnTo>
                    <a:pt x="1978080" y="22881"/>
                  </a:lnTo>
                  <a:lnTo>
                    <a:pt x="1908637" y="1106"/>
                  </a:lnTo>
                  <a:lnTo>
                    <a:pt x="1873543" y="2274"/>
                  </a:lnTo>
                  <a:lnTo>
                    <a:pt x="1804910" y="28376"/>
                  </a:lnTo>
                  <a:lnTo>
                    <a:pt x="1772292" y="53175"/>
                  </a:lnTo>
                  <a:lnTo>
                    <a:pt x="1741421" y="85714"/>
                  </a:lnTo>
                  <a:lnTo>
                    <a:pt x="1712756" y="125925"/>
                  </a:lnTo>
                  <a:lnTo>
                    <a:pt x="1686758" y="173739"/>
                  </a:lnTo>
                  <a:lnTo>
                    <a:pt x="1668430" y="135459"/>
                  </a:lnTo>
                  <a:lnTo>
                    <a:pt x="1647864" y="101238"/>
                  </a:lnTo>
                  <a:lnTo>
                    <a:pt x="1600779" y="46358"/>
                  </a:lnTo>
                  <a:lnTo>
                    <a:pt x="1566996" y="21520"/>
                  </a:lnTo>
                  <a:lnTo>
                    <a:pt x="1532422" y="6169"/>
                  </a:lnTo>
                  <a:lnTo>
                    <a:pt x="149757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4466" y="2320921"/>
              <a:ext cx="2442845" cy="3211195"/>
            </a:xfrm>
            <a:custGeom>
              <a:avLst/>
              <a:gdLst/>
              <a:ahLst/>
              <a:cxnLst/>
              <a:rect l="l" t="t" r="r" b="b"/>
              <a:pathLst>
                <a:path w="2442845" h="3211195">
                  <a:moveTo>
                    <a:pt x="222067" y="1057024"/>
                  </a:moveTo>
                  <a:lnTo>
                    <a:pt x="219029" y="998314"/>
                  </a:lnTo>
                  <a:lnTo>
                    <a:pt x="218793" y="940326"/>
                  </a:lnTo>
                  <a:lnTo>
                    <a:pt x="221262" y="883291"/>
                  </a:lnTo>
                  <a:lnTo>
                    <a:pt x="226337" y="827440"/>
                  </a:lnTo>
                  <a:lnTo>
                    <a:pt x="233920" y="773003"/>
                  </a:lnTo>
                  <a:lnTo>
                    <a:pt x="243913" y="720211"/>
                  </a:lnTo>
                  <a:lnTo>
                    <a:pt x="256219" y="669295"/>
                  </a:lnTo>
                  <a:lnTo>
                    <a:pt x="270739" y="620485"/>
                  </a:lnTo>
                  <a:lnTo>
                    <a:pt x="287376" y="574011"/>
                  </a:lnTo>
                  <a:lnTo>
                    <a:pt x="306031" y="530106"/>
                  </a:lnTo>
                  <a:lnTo>
                    <a:pt x="326606" y="488998"/>
                  </a:lnTo>
                  <a:lnTo>
                    <a:pt x="349004" y="450919"/>
                  </a:lnTo>
                  <a:lnTo>
                    <a:pt x="373126" y="416100"/>
                  </a:lnTo>
                  <a:lnTo>
                    <a:pt x="398874" y="384771"/>
                  </a:lnTo>
                  <a:lnTo>
                    <a:pt x="426151" y="357162"/>
                  </a:lnTo>
                  <a:lnTo>
                    <a:pt x="484899" y="314030"/>
                  </a:lnTo>
                  <a:lnTo>
                    <a:pt x="548584" y="288547"/>
                  </a:lnTo>
                  <a:lnTo>
                    <a:pt x="590928" y="282514"/>
                  </a:lnTo>
                  <a:lnTo>
                    <a:pt x="633123" y="284897"/>
                  </a:lnTo>
                  <a:lnTo>
                    <a:pt x="674790" y="295564"/>
                  </a:lnTo>
                  <a:lnTo>
                    <a:pt x="715546" y="314380"/>
                  </a:lnTo>
                  <a:lnTo>
                    <a:pt x="755012" y="341211"/>
                  </a:lnTo>
                  <a:lnTo>
                    <a:pt x="792805" y="375923"/>
                  </a:lnTo>
                  <a:lnTo>
                    <a:pt x="812616" y="318100"/>
                  </a:lnTo>
                  <a:lnTo>
                    <a:pt x="835748" y="266281"/>
                  </a:lnTo>
                  <a:lnTo>
                    <a:pt x="861819" y="220674"/>
                  </a:lnTo>
                  <a:lnTo>
                    <a:pt x="890446" y="181490"/>
                  </a:lnTo>
                  <a:lnTo>
                    <a:pt x="921250" y="148937"/>
                  </a:lnTo>
                  <a:lnTo>
                    <a:pt x="953848" y="123226"/>
                  </a:lnTo>
                  <a:lnTo>
                    <a:pt x="987858" y="104566"/>
                  </a:lnTo>
                  <a:lnTo>
                    <a:pt x="1058591" y="89236"/>
                  </a:lnTo>
                  <a:lnTo>
                    <a:pt x="1094550" y="92985"/>
                  </a:lnTo>
                  <a:lnTo>
                    <a:pt x="1165746" y="124359"/>
                  </a:lnTo>
                  <a:lnTo>
                    <a:pt x="1200221" y="152403"/>
                  </a:lnTo>
                  <a:lnTo>
                    <a:pt x="1237019" y="193917"/>
                  </a:lnTo>
                  <a:lnTo>
                    <a:pt x="1270198" y="244478"/>
                  </a:lnTo>
                  <a:lnTo>
                    <a:pt x="1288835" y="188204"/>
                  </a:lnTo>
                  <a:lnTo>
                    <a:pt x="1311292" y="138666"/>
                  </a:lnTo>
                  <a:lnTo>
                    <a:pt x="1337058" y="96168"/>
                  </a:lnTo>
                  <a:lnTo>
                    <a:pt x="1365619" y="61018"/>
                  </a:lnTo>
                  <a:lnTo>
                    <a:pt x="1396463" y="33520"/>
                  </a:lnTo>
                  <a:lnTo>
                    <a:pt x="1462950" y="2705"/>
                  </a:lnTo>
                  <a:lnTo>
                    <a:pt x="1497570" y="0"/>
                  </a:lnTo>
                  <a:lnTo>
                    <a:pt x="1532422" y="6169"/>
                  </a:lnTo>
                  <a:lnTo>
                    <a:pt x="1600779" y="46358"/>
                  </a:lnTo>
                  <a:lnTo>
                    <a:pt x="1647864" y="101238"/>
                  </a:lnTo>
                  <a:lnTo>
                    <a:pt x="1668430" y="135459"/>
                  </a:lnTo>
                  <a:lnTo>
                    <a:pt x="1686758" y="173739"/>
                  </a:lnTo>
                  <a:lnTo>
                    <a:pt x="1712756" y="125925"/>
                  </a:lnTo>
                  <a:lnTo>
                    <a:pt x="1741421" y="85714"/>
                  </a:lnTo>
                  <a:lnTo>
                    <a:pt x="1772292" y="53175"/>
                  </a:lnTo>
                  <a:lnTo>
                    <a:pt x="1804910" y="28376"/>
                  </a:lnTo>
                  <a:lnTo>
                    <a:pt x="1873543" y="2274"/>
                  </a:lnTo>
                  <a:lnTo>
                    <a:pt x="1908637" y="1106"/>
                  </a:lnTo>
                  <a:lnTo>
                    <a:pt x="1943636" y="7953"/>
                  </a:lnTo>
                  <a:lnTo>
                    <a:pt x="2011507" y="45960"/>
                  </a:lnTo>
                  <a:lnTo>
                    <a:pt x="2043458" y="77258"/>
                  </a:lnTo>
                  <a:lnTo>
                    <a:pt x="2073473" y="116843"/>
                  </a:lnTo>
                  <a:lnTo>
                    <a:pt x="2096391" y="155857"/>
                  </a:lnTo>
                  <a:lnTo>
                    <a:pt x="2116526" y="199041"/>
                  </a:lnTo>
                  <a:lnTo>
                    <a:pt x="2133718" y="245907"/>
                  </a:lnTo>
                  <a:lnTo>
                    <a:pt x="2147810" y="295970"/>
                  </a:lnTo>
                  <a:lnTo>
                    <a:pt x="2158642" y="348742"/>
                  </a:lnTo>
                  <a:lnTo>
                    <a:pt x="2166056" y="403736"/>
                  </a:lnTo>
                  <a:lnTo>
                    <a:pt x="2197261" y="422257"/>
                  </a:lnTo>
                  <a:lnTo>
                    <a:pt x="2253884" y="475172"/>
                  </a:lnTo>
                  <a:lnTo>
                    <a:pt x="2279044" y="508758"/>
                  </a:lnTo>
                  <a:lnTo>
                    <a:pt x="2301932" y="546555"/>
                  </a:lnTo>
                  <a:lnTo>
                    <a:pt x="2322418" y="588159"/>
                  </a:lnTo>
                  <a:lnTo>
                    <a:pt x="2340375" y="633164"/>
                  </a:lnTo>
                  <a:lnTo>
                    <a:pt x="2355673" y="681166"/>
                  </a:lnTo>
                  <a:lnTo>
                    <a:pt x="2368184" y="731759"/>
                  </a:lnTo>
                  <a:lnTo>
                    <a:pt x="2377779" y="784539"/>
                  </a:lnTo>
                  <a:lnTo>
                    <a:pt x="2384329" y="839100"/>
                  </a:lnTo>
                  <a:lnTo>
                    <a:pt x="2387706" y="895037"/>
                  </a:lnTo>
                  <a:lnTo>
                    <a:pt x="2387781" y="951946"/>
                  </a:lnTo>
                  <a:lnTo>
                    <a:pt x="2384426" y="1009421"/>
                  </a:lnTo>
                  <a:lnTo>
                    <a:pt x="2377511" y="1067057"/>
                  </a:lnTo>
                  <a:lnTo>
                    <a:pt x="2367724" y="1120618"/>
                  </a:lnTo>
                  <a:lnTo>
                    <a:pt x="2363795" y="1138050"/>
                  </a:lnTo>
                  <a:lnTo>
                    <a:pt x="2381087" y="1181753"/>
                  </a:lnTo>
                  <a:lnTo>
                    <a:pt x="2396215" y="1227011"/>
                  </a:lnTo>
                  <a:lnTo>
                    <a:pt x="2409196" y="1273612"/>
                  </a:lnTo>
                  <a:lnTo>
                    <a:pt x="2420045" y="1321341"/>
                  </a:lnTo>
                  <a:lnTo>
                    <a:pt x="2428776" y="1369986"/>
                  </a:lnTo>
                  <a:lnTo>
                    <a:pt x="2435407" y="1419333"/>
                  </a:lnTo>
                  <a:lnTo>
                    <a:pt x="2439952" y="1469168"/>
                  </a:lnTo>
                  <a:lnTo>
                    <a:pt x="2442428" y="1519277"/>
                  </a:lnTo>
                  <a:lnTo>
                    <a:pt x="2442848" y="1569448"/>
                  </a:lnTo>
                  <a:lnTo>
                    <a:pt x="2441230" y="1619466"/>
                  </a:lnTo>
                  <a:lnTo>
                    <a:pt x="2437589" y="1669119"/>
                  </a:lnTo>
                  <a:lnTo>
                    <a:pt x="2431939" y="1718192"/>
                  </a:lnTo>
                  <a:lnTo>
                    <a:pt x="2424298" y="1766473"/>
                  </a:lnTo>
                  <a:lnTo>
                    <a:pt x="2414679" y="1813747"/>
                  </a:lnTo>
                  <a:lnTo>
                    <a:pt x="2403100" y="1859801"/>
                  </a:lnTo>
                  <a:lnTo>
                    <a:pt x="2389575" y="1904422"/>
                  </a:lnTo>
                  <a:lnTo>
                    <a:pt x="2374120" y="1947396"/>
                  </a:lnTo>
                  <a:lnTo>
                    <a:pt x="2356750" y="1988509"/>
                  </a:lnTo>
                  <a:lnTo>
                    <a:pt x="2337482" y="2027548"/>
                  </a:lnTo>
                  <a:lnTo>
                    <a:pt x="2316330" y="2064300"/>
                  </a:lnTo>
                  <a:lnTo>
                    <a:pt x="2293310" y="2098551"/>
                  </a:lnTo>
                  <a:lnTo>
                    <a:pt x="2260960" y="2138535"/>
                  </a:lnTo>
                  <a:lnTo>
                    <a:pt x="2226599" y="2172234"/>
                  </a:lnTo>
                  <a:lnTo>
                    <a:pt x="2190531" y="2199428"/>
                  </a:lnTo>
                  <a:lnTo>
                    <a:pt x="2153061" y="2219898"/>
                  </a:lnTo>
                  <a:lnTo>
                    <a:pt x="2114494" y="2233425"/>
                  </a:lnTo>
                  <a:lnTo>
                    <a:pt x="2112526" y="2293145"/>
                  </a:lnTo>
                  <a:lnTo>
                    <a:pt x="2107303" y="2351093"/>
                  </a:lnTo>
                  <a:lnTo>
                    <a:pt x="2098990" y="2406979"/>
                  </a:lnTo>
                  <a:lnTo>
                    <a:pt x="2087754" y="2460511"/>
                  </a:lnTo>
                  <a:lnTo>
                    <a:pt x="2073760" y="2511398"/>
                  </a:lnTo>
                  <a:lnTo>
                    <a:pt x="2057172" y="2559348"/>
                  </a:lnTo>
                  <a:lnTo>
                    <a:pt x="2038156" y="2604069"/>
                  </a:lnTo>
                  <a:lnTo>
                    <a:pt x="2016878" y="2645271"/>
                  </a:lnTo>
                  <a:lnTo>
                    <a:pt x="1993503" y="2682660"/>
                  </a:lnTo>
                  <a:lnTo>
                    <a:pt x="1968197" y="2715947"/>
                  </a:lnTo>
                  <a:lnTo>
                    <a:pt x="1941124" y="2744840"/>
                  </a:lnTo>
                  <a:lnTo>
                    <a:pt x="1882342" y="2788275"/>
                  </a:lnTo>
                  <a:lnTo>
                    <a:pt x="1818479" y="2810633"/>
                  </a:lnTo>
                  <a:lnTo>
                    <a:pt x="1785056" y="2813180"/>
                  </a:lnTo>
                  <a:lnTo>
                    <a:pt x="1740227" y="2806973"/>
                  </a:lnTo>
                  <a:lnTo>
                    <a:pt x="1696457" y="2789908"/>
                  </a:lnTo>
                  <a:lnTo>
                    <a:pt x="1654379" y="2762317"/>
                  </a:lnTo>
                  <a:lnTo>
                    <a:pt x="1614622" y="2724534"/>
                  </a:lnTo>
                  <a:lnTo>
                    <a:pt x="1603083" y="2783355"/>
                  </a:lnTo>
                  <a:lnTo>
                    <a:pt x="1588900" y="2839103"/>
                  </a:lnTo>
                  <a:lnTo>
                    <a:pt x="1572239" y="2891615"/>
                  </a:lnTo>
                  <a:lnTo>
                    <a:pt x="1553269" y="2940731"/>
                  </a:lnTo>
                  <a:lnTo>
                    <a:pt x="1532157" y="2986290"/>
                  </a:lnTo>
                  <a:lnTo>
                    <a:pt x="1509071" y="3028129"/>
                  </a:lnTo>
                  <a:lnTo>
                    <a:pt x="1484178" y="3066088"/>
                  </a:lnTo>
                  <a:lnTo>
                    <a:pt x="1457648" y="3100005"/>
                  </a:lnTo>
                  <a:lnTo>
                    <a:pt x="1429646" y="3129718"/>
                  </a:lnTo>
                  <a:lnTo>
                    <a:pt x="1400342" y="3155067"/>
                  </a:lnTo>
                  <a:lnTo>
                    <a:pt x="1338496" y="3192024"/>
                  </a:lnTo>
                  <a:lnTo>
                    <a:pt x="1273451" y="3209585"/>
                  </a:lnTo>
                  <a:lnTo>
                    <a:pt x="1240148" y="3210689"/>
                  </a:lnTo>
                  <a:lnTo>
                    <a:pt x="1206549" y="3206459"/>
                  </a:lnTo>
                  <a:lnTo>
                    <a:pt x="1139134" y="3181353"/>
                  </a:lnTo>
                  <a:lnTo>
                    <a:pt x="1103675" y="3158572"/>
                  </a:lnTo>
                  <a:lnTo>
                    <a:pt x="1069836" y="3129826"/>
                  </a:lnTo>
                  <a:lnTo>
                    <a:pt x="1037837" y="3095402"/>
                  </a:lnTo>
                  <a:lnTo>
                    <a:pt x="1007896" y="3055586"/>
                  </a:lnTo>
                  <a:lnTo>
                    <a:pt x="980236" y="3010664"/>
                  </a:lnTo>
                  <a:lnTo>
                    <a:pt x="955074" y="2960924"/>
                  </a:lnTo>
                  <a:lnTo>
                    <a:pt x="932632" y="2906652"/>
                  </a:lnTo>
                  <a:lnTo>
                    <a:pt x="899565" y="2938991"/>
                  </a:lnTo>
                  <a:lnTo>
                    <a:pt x="865657" y="2965714"/>
                  </a:lnTo>
                  <a:lnTo>
                    <a:pt x="831086" y="2986904"/>
                  </a:lnTo>
                  <a:lnTo>
                    <a:pt x="796032" y="3002639"/>
                  </a:lnTo>
                  <a:lnTo>
                    <a:pt x="725192" y="3018069"/>
                  </a:lnTo>
                  <a:lnTo>
                    <a:pt x="689766" y="3017924"/>
                  </a:lnTo>
                  <a:lnTo>
                    <a:pt x="619799" y="3002317"/>
                  </a:lnTo>
                  <a:lnTo>
                    <a:pt x="552208" y="2966822"/>
                  </a:lnTo>
                  <a:lnTo>
                    <a:pt x="519753" y="2941817"/>
                  </a:lnTo>
                  <a:lnTo>
                    <a:pt x="488430" y="2912081"/>
                  </a:lnTo>
                  <a:lnTo>
                    <a:pt x="458420" y="2877694"/>
                  </a:lnTo>
                  <a:lnTo>
                    <a:pt x="429901" y="2838736"/>
                  </a:lnTo>
                  <a:lnTo>
                    <a:pt x="403054" y="2795289"/>
                  </a:lnTo>
                  <a:lnTo>
                    <a:pt x="378057" y="2747432"/>
                  </a:lnTo>
                  <a:lnTo>
                    <a:pt x="355091" y="2695245"/>
                  </a:lnTo>
                  <a:lnTo>
                    <a:pt x="334335" y="2638809"/>
                  </a:lnTo>
                  <a:lnTo>
                    <a:pt x="332811" y="2634110"/>
                  </a:lnTo>
                  <a:lnTo>
                    <a:pt x="331160" y="2629411"/>
                  </a:lnTo>
                  <a:lnTo>
                    <a:pt x="329763" y="2624712"/>
                  </a:lnTo>
                  <a:lnTo>
                    <a:pt x="296302" y="2627684"/>
                  </a:lnTo>
                  <a:lnTo>
                    <a:pt x="263701" y="2622743"/>
                  </a:lnTo>
                  <a:lnTo>
                    <a:pt x="202377" y="2590963"/>
                  </a:lnTo>
                  <a:lnTo>
                    <a:pt x="174304" y="2565044"/>
                  </a:lnTo>
                  <a:lnTo>
                    <a:pt x="148391" y="2533050"/>
                  </a:lnTo>
                  <a:lnTo>
                    <a:pt x="124962" y="2495442"/>
                  </a:lnTo>
                  <a:lnTo>
                    <a:pt x="104342" y="2452679"/>
                  </a:lnTo>
                  <a:lnTo>
                    <a:pt x="86857" y="2405221"/>
                  </a:lnTo>
                  <a:lnTo>
                    <a:pt x="72832" y="2353526"/>
                  </a:lnTo>
                  <a:lnTo>
                    <a:pt x="62591" y="2298055"/>
                  </a:lnTo>
                  <a:lnTo>
                    <a:pt x="56459" y="2239267"/>
                  </a:lnTo>
                  <a:lnTo>
                    <a:pt x="54768" y="2184278"/>
                  </a:lnTo>
                  <a:lnTo>
                    <a:pt x="56914" y="2129873"/>
                  </a:lnTo>
                  <a:lnTo>
                    <a:pt x="62784" y="2076652"/>
                  </a:lnTo>
                  <a:lnTo>
                    <a:pt x="72263" y="2025214"/>
                  </a:lnTo>
                  <a:lnTo>
                    <a:pt x="85239" y="1976161"/>
                  </a:lnTo>
                  <a:lnTo>
                    <a:pt x="101599" y="1930091"/>
                  </a:lnTo>
                  <a:lnTo>
                    <a:pt x="121229" y="1887604"/>
                  </a:lnTo>
                  <a:lnTo>
                    <a:pt x="95630" y="1856628"/>
                  </a:lnTo>
                  <a:lnTo>
                    <a:pt x="72872" y="1820992"/>
                  </a:lnTo>
                  <a:lnTo>
                    <a:pt x="53037" y="1781261"/>
                  </a:lnTo>
                  <a:lnTo>
                    <a:pt x="36208" y="1738001"/>
                  </a:lnTo>
                  <a:lnTo>
                    <a:pt x="22465" y="1691778"/>
                  </a:lnTo>
                  <a:lnTo>
                    <a:pt x="11891" y="1643158"/>
                  </a:lnTo>
                  <a:lnTo>
                    <a:pt x="4567" y="1592707"/>
                  </a:lnTo>
                  <a:lnTo>
                    <a:pt x="576" y="1540989"/>
                  </a:lnTo>
                  <a:lnTo>
                    <a:pt x="0" y="1488572"/>
                  </a:lnTo>
                  <a:lnTo>
                    <a:pt x="2919" y="1436019"/>
                  </a:lnTo>
                  <a:lnTo>
                    <a:pt x="9416" y="1383898"/>
                  </a:lnTo>
                  <a:lnTo>
                    <a:pt x="19573" y="1332773"/>
                  </a:lnTo>
                  <a:lnTo>
                    <a:pt x="33472" y="1283211"/>
                  </a:lnTo>
                  <a:lnTo>
                    <a:pt x="55608" y="1226048"/>
                  </a:lnTo>
                  <a:lnTo>
                    <a:pt x="82122" y="1176428"/>
                  </a:lnTo>
                  <a:lnTo>
                    <a:pt x="112418" y="1135034"/>
                  </a:lnTo>
                  <a:lnTo>
                    <a:pt x="145900" y="1102552"/>
                  </a:lnTo>
                  <a:lnTo>
                    <a:pt x="181971" y="1079665"/>
                  </a:lnTo>
                  <a:lnTo>
                    <a:pt x="220035" y="1067057"/>
                  </a:lnTo>
                  <a:lnTo>
                    <a:pt x="222067" y="1057024"/>
                  </a:lnTo>
                  <a:close/>
                </a:path>
                <a:path w="2442845" h="3211195">
                  <a:moveTo>
                    <a:pt x="266898" y="1934340"/>
                  </a:moveTo>
                  <a:lnTo>
                    <a:pt x="229570" y="1934432"/>
                  </a:lnTo>
                  <a:lnTo>
                    <a:pt x="192873" y="1924403"/>
                  </a:lnTo>
                  <a:lnTo>
                    <a:pt x="157438" y="1904515"/>
                  </a:lnTo>
                  <a:lnTo>
                    <a:pt x="123896" y="1875031"/>
                  </a:lnTo>
                </a:path>
                <a:path w="2442845" h="3211195">
                  <a:moveTo>
                    <a:pt x="393136" y="2582294"/>
                  </a:moveTo>
                  <a:lnTo>
                    <a:pt x="377906" y="2592149"/>
                  </a:lnTo>
                  <a:lnTo>
                    <a:pt x="362354" y="2600170"/>
                  </a:lnTo>
                  <a:lnTo>
                    <a:pt x="346541" y="2606333"/>
                  </a:lnTo>
                  <a:lnTo>
                    <a:pt x="330525" y="2610615"/>
                  </a:lnTo>
                </a:path>
                <a:path w="2442845" h="3211195">
                  <a:moveTo>
                    <a:pt x="932505" y="2893698"/>
                  </a:moveTo>
                  <a:lnTo>
                    <a:pt x="921646" y="2862728"/>
                  </a:lnTo>
                  <a:lnTo>
                    <a:pt x="911740" y="2830818"/>
                  </a:lnTo>
                  <a:lnTo>
                    <a:pt x="902787" y="2798026"/>
                  </a:lnTo>
                  <a:lnTo>
                    <a:pt x="894786" y="2764412"/>
                  </a:lnTo>
                </a:path>
                <a:path w="2442845" h="3211195">
                  <a:moveTo>
                    <a:pt x="1629989" y="2571245"/>
                  </a:moveTo>
                  <a:lnTo>
                    <a:pt x="1627824" y="2607216"/>
                  </a:lnTo>
                  <a:lnTo>
                    <a:pt x="1624575" y="2642889"/>
                  </a:lnTo>
                  <a:lnTo>
                    <a:pt x="1620255" y="2678205"/>
                  </a:lnTo>
                  <a:lnTo>
                    <a:pt x="1614876" y="2713104"/>
                  </a:lnTo>
                </a:path>
                <a:path w="2442845" h="3211195">
                  <a:moveTo>
                    <a:pt x="1929455" y="1694818"/>
                  </a:moveTo>
                  <a:lnTo>
                    <a:pt x="1956858" y="1721678"/>
                  </a:lnTo>
                  <a:lnTo>
                    <a:pt x="1982419" y="1752712"/>
                  </a:lnTo>
                  <a:lnTo>
                    <a:pt x="2006030" y="1787612"/>
                  </a:lnTo>
                  <a:lnTo>
                    <a:pt x="2027583" y="1826071"/>
                  </a:lnTo>
                  <a:lnTo>
                    <a:pt x="2046973" y="1867780"/>
                  </a:lnTo>
                  <a:lnTo>
                    <a:pt x="2064091" y="1912433"/>
                  </a:lnTo>
                  <a:lnTo>
                    <a:pt x="2078830" y="1959721"/>
                  </a:lnTo>
                  <a:lnTo>
                    <a:pt x="2091083" y="2009336"/>
                  </a:lnTo>
                  <a:lnTo>
                    <a:pt x="2100744" y="2060971"/>
                  </a:lnTo>
                  <a:lnTo>
                    <a:pt x="2107705" y="2114318"/>
                  </a:lnTo>
                  <a:lnTo>
                    <a:pt x="2111858" y="2169069"/>
                  </a:lnTo>
                  <a:lnTo>
                    <a:pt x="2113097" y="2224916"/>
                  </a:lnTo>
                </a:path>
                <a:path w="2442845" h="3211195">
                  <a:moveTo>
                    <a:pt x="2362525" y="1130176"/>
                  </a:moveTo>
                  <a:lnTo>
                    <a:pt x="2347033" y="1186003"/>
                  </a:lnTo>
                  <a:lnTo>
                    <a:pt x="2328124" y="1238079"/>
                  </a:lnTo>
                  <a:lnTo>
                    <a:pt x="2306000" y="1285892"/>
                  </a:lnTo>
                  <a:lnTo>
                    <a:pt x="2280864" y="1328931"/>
                  </a:lnTo>
                </a:path>
                <a:path w="2442845" h="3211195">
                  <a:moveTo>
                    <a:pt x="2166437" y="392560"/>
                  </a:moveTo>
                  <a:lnTo>
                    <a:pt x="2168433" y="415887"/>
                  </a:lnTo>
                  <a:lnTo>
                    <a:pt x="2169834" y="439344"/>
                  </a:lnTo>
                  <a:lnTo>
                    <a:pt x="2170616" y="462873"/>
                  </a:lnTo>
                  <a:lnTo>
                    <a:pt x="2170755" y="486413"/>
                  </a:lnTo>
                </a:path>
                <a:path w="2442845" h="3211195">
                  <a:moveTo>
                    <a:pt x="1644213" y="283086"/>
                  </a:moveTo>
                  <a:lnTo>
                    <a:pt x="1652849" y="251176"/>
                  </a:lnTo>
                  <a:lnTo>
                    <a:pt x="1662723" y="220491"/>
                  </a:lnTo>
                  <a:lnTo>
                    <a:pt x="1673788" y="191164"/>
                  </a:lnTo>
                  <a:lnTo>
                    <a:pt x="1685996" y="163325"/>
                  </a:lnTo>
                </a:path>
                <a:path w="2442845" h="3211195">
                  <a:moveTo>
                    <a:pt x="1252418" y="340109"/>
                  </a:moveTo>
                  <a:lnTo>
                    <a:pt x="1256109" y="313475"/>
                  </a:lnTo>
                  <a:lnTo>
                    <a:pt x="1260705" y="287341"/>
                  </a:lnTo>
                  <a:lnTo>
                    <a:pt x="1266205" y="261778"/>
                  </a:lnTo>
                  <a:lnTo>
                    <a:pt x="1272611" y="236858"/>
                  </a:lnTo>
                </a:path>
                <a:path w="2442845" h="3211195">
                  <a:moveTo>
                    <a:pt x="792551" y="375161"/>
                  </a:moveTo>
                  <a:lnTo>
                    <a:pt x="812164" y="397176"/>
                  </a:lnTo>
                  <a:lnTo>
                    <a:pt x="830968" y="421262"/>
                  </a:lnTo>
                  <a:lnTo>
                    <a:pt x="848915" y="447349"/>
                  </a:lnTo>
                  <a:lnTo>
                    <a:pt x="865957" y="475364"/>
                  </a:lnTo>
                </a:path>
                <a:path w="2442845" h="3211195">
                  <a:moveTo>
                    <a:pt x="234894" y="1162561"/>
                  </a:moveTo>
                  <a:lnTo>
                    <a:pt x="230871" y="1136536"/>
                  </a:lnTo>
                  <a:lnTo>
                    <a:pt x="227385" y="1110285"/>
                  </a:lnTo>
                  <a:lnTo>
                    <a:pt x="224446" y="1083819"/>
                  </a:lnTo>
                  <a:lnTo>
                    <a:pt x="222067" y="1057151"/>
                  </a:lnTo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8108" y="3078480"/>
              <a:ext cx="714756" cy="409956"/>
            </a:xfrm>
            <a:prstGeom prst="rect">
              <a:avLst/>
            </a:prstGeom>
            <a:grpFill/>
          </p:spPr>
        </p:pic>
      </p:grpSp>
      <p:grpSp>
        <p:nvGrpSpPr>
          <p:cNvPr id="9" name="object 9"/>
          <p:cNvGrpSpPr/>
          <p:nvPr/>
        </p:nvGrpSpPr>
        <p:grpSpPr>
          <a:xfrm>
            <a:off x="4735893" y="3290181"/>
            <a:ext cx="148590" cy="148590"/>
            <a:chOff x="5727827" y="3389629"/>
            <a:chExt cx="148590" cy="148590"/>
          </a:xfrm>
          <a:solidFill>
            <a:schemeClr val="bg1"/>
          </a:solidFill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4177" y="3395979"/>
              <a:ext cx="135509" cy="135509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7827" y="3389629"/>
              <a:ext cx="148209" cy="148209"/>
            </a:xfrm>
            <a:prstGeom prst="rect">
              <a:avLst/>
            </a:prstGeom>
            <a:grpFill/>
          </p:spPr>
        </p:pic>
      </p:grpSp>
      <p:grpSp>
        <p:nvGrpSpPr>
          <p:cNvPr id="12" name="object 12"/>
          <p:cNvGrpSpPr/>
          <p:nvPr/>
        </p:nvGrpSpPr>
        <p:grpSpPr>
          <a:xfrm>
            <a:off x="4433442" y="3313735"/>
            <a:ext cx="283845" cy="283845"/>
            <a:chOff x="5169789" y="3400425"/>
            <a:chExt cx="283845" cy="283845"/>
          </a:xfrm>
          <a:solidFill>
            <a:schemeClr val="bg1"/>
          </a:solidFill>
        </p:grpSpPr>
        <p:sp>
          <p:nvSpPr>
            <p:cNvPr id="13" name="object 13"/>
            <p:cNvSpPr/>
            <p:nvPr/>
          </p:nvSpPr>
          <p:spPr>
            <a:xfrm>
              <a:off x="5176139" y="3406775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135509" y="0"/>
                  </a:moveTo>
                  <a:lnTo>
                    <a:pt x="92642" y="6911"/>
                  </a:lnTo>
                  <a:lnTo>
                    <a:pt x="55440" y="26155"/>
                  </a:lnTo>
                  <a:lnTo>
                    <a:pt x="26119" y="55494"/>
                  </a:lnTo>
                  <a:lnTo>
                    <a:pt x="6899" y="92691"/>
                  </a:lnTo>
                  <a:lnTo>
                    <a:pt x="0" y="135509"/>
                  </a:lnTo>
                  <a:lnTo>
                    <a:pt x="6899" y="178388"/>
                  </a:lnTo>
                  <a:lnTo>
                    <a:pt x="26119" y="215622"/>
                  </a:lnTo>
                  <a:lnTo>
                    <a:pt x="55440" y="244980"/>
                  </a:lnTo>
                  <a:lnTo>
                    <a:pt x="92642" y="264232"/>
                  </a:lnTo>
                  <a:lnTo>
                    <a:pt x="135509" y="271144"/>
                  </a:lnTo>
                  <a:lnTo>
                    <a:pt x="178326" y="264232"/>
                  </a:lnTo>
                  <a:lnTo>
                    <a:pt x="215523" y="244980"/>
                  </a:lnTo>
                  <a:lnTo>
                    <a:pt x="244862" y="215622"/>
                  </a:lnTo>
                  <a:lnTo>
                    <a:pt x="264106" y="178388"/>
                  </a:lnTo>
                  <a:lnTo>
                    <a:pt x="271018" y="135509"/>
                  </a:lnTo>
                  <a:lnTo>
                    <a:pt x="264106" y="92691"/>
                  </a:lnTo>
                  <a:lnTo>
                    <a:pt x="244862" y="55494"/>
                  </a:lnTo>
                  <a:lnTo>
                    <a:pt x="215523" y="26155"/>
                  </a:lnTo>
                  <a:lnTo>
                    <a:pt x="178326" y="6911"/>
                  </a:lnTo>
                  <a:lnTo>
                    <a:pt x="13550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6139" y="3406775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5">
                  <a:moveTo>
                    <a:pt x="271018" y="135509"/>
                  </a:moveTo>
                  <a:lnTo>
                    <a:pt x="264106" y="178388"/>
                  </a:lnTo>
                  <a:lnTo>
                    <a:pt x="244862" y="215622"/>
                  </a:lnTo>
                  <a:lnTo>
                    <a:pt x="215523" y="244980"/>
                  </a:lnTo>
                  <a:lnTo>
                    <a:pt x="178326" y="264232"/>
                  </a:lnTo>
                  <a:lnTo>
                    <a:pt x="135509" y="271144"/>
                  </a:lnTo>
                  <a:lnTo>
                    <a:pt x="92642" y="264232"/>
                  </a:lnTo>
                  <a:lnTo>
                    <a:pt x="55440" y="244980"/>
                  </a:lnTo>
                  <a:lnTo>
                    <a:pt x="26119" y="215622"/>
                  </a:lnTo>
                  <a:lnTo>
                    <a:pt x="6899" y="178388"/>
                  </a:lnTo>
                  <a:lnTo>
                    <a:pt x="0" y="135509"/>
                  </a:lnTo>
                  <a:lnTo>
                    <a:pt x="6899" y="92691"/>
                  </a:lnTo>
                  <a:lnTo>
                    <a:pt x="26119" y="55494"/>
                  </a:lnTo>
                  <a:lnTo>
                    <a:pt x="55440" y="26155"/>
                  </a:lnTo>
                  <a:lnTo>
                    <a:pt x="92642" y="6911"/>
                  </a:lnTo>
                  <a:lnTo>
                    <a:pt x="135509" y="0"/>
                  </a:lnTo>
                  <a:lnTo>
                    <a:pt x="178326" y="6911"/>
                  </a:lnTo>
                  <a:lnTo>
                    <a:pt x="215523" y="26155"/>
                  </a:lnTo>
                  <a:lnTo>
                    <a:pt x="244862" y="55494"/>
                  </a:lnTo>
                  <a:lnTo>
                    <a:pt x="264106" y="92691"/>
                  </a:lnTo>
                  <a:lnTo>
                    <a:pt x="271018" y="135509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986059" y="3364698"/>
            <a:ext cx="419734" cy="419734"/>
            <a:chOff x="4477892" y="3432683"/>
            <a:chExt cx="419734" cy="419734"/>
          </a:xfrm>
          <a:solidFill>
            <a:schemeClr val="bg1"/>
          </a:solidFill>
        </p:grpSpPr>
        <p:sp>
          <p:nvSpPr>
            <p:cNvPr id="16" name="object 16"/>
            <p:cNvSpPr/>
            <p:nvPr/>
          </p:nvSpPr>
          <p:spPr>
            <a:xfrm>
              <a:off x="4484242" y="3439033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203327" y="0"/>
                  </a:moveTo>
                  <a:lnTo>
                    <a:pt x="156714" y="5371"/>
                  </a:lnTo>
                  <a:lnTo>
                    <a:pt x="113920" y="20671"/>
                  </a:lnTo>
                  <a:lnTo>
                    <a:pt x="76167" y="44676"/>
                  </a:lnTo>
                  <a:lnTo>
                    <a:pt x="44676" y="76167"/>
                  </a:lnTo>
                  <a:lnTo>
                    <a:pt x="20671" y="113920"/>
                  </a:lnTo>
                  <a:lnTo>
                    <a:pt x="5371" y="156714"/>
                  </a:lnTo>
                  <a:lnTo>
                    <a:pt x="0" y="203326"/>
                  </a:lnTo>
                  <a:lnTo>
                    <a:pt x="5371" y="249939"/>
                  </a:lnTo>
                  <a:lnTo>
                    <a:pt x="20671" y="292733"/>
                  </a:lnTo>
                  <a:lnTo>
                    <a:pt x="44676" y="330486"/>
                  </a:lnTo>
                  <a:lnTo>
                    <a:pt x="76167" y="361977"/>
                  </a:lnTo>
                  <a:lnTo>
                    <a:pt x="113920" y="385982"/>
                  </a:lnTo>
                  <a:lnTo>
                    <a:pt x="156714" y="401282"/>
                  </a:lnTo>
                  <a:lnTo>
                    <a:pt x="203327" y="406653"/>
                  </a:lnTo>
                  <a:lnTo>
                    <a:pt x="249939" y="401282"/>
                  </a:lnTo>
                  <a:lnTo>
                    <a:pt x="292733" y="385982"/>
                  </a:lnTo>
                  <a:lnTo>
                    <a:pt x="330486" y="361977"/>
                  </a:lnTo>
                  <a:lnTo>
                    <a:pt x="361977" y="330486"/>
                  </a:lnTo>
                  <a:lnTo>
                    <a:pt x="385982" y="292733"/>
                  </a:lnTo>
                  <a:lnTo>
                    <a:pt x="401282" y="249939"/>
                  </a:lnTo>
                  <a:lnTo>
                    <a:pt x="406654" y="203326"/>
                  </a:lnTo>
                  <a:lnTo>
                    <a:pt x="401282" y="156714"/>
                  </a:lnTo>
                  <a:lnTo>
                    <a:pt x="385982" y="113920"/>
                  </a:lnTo>
                  <a:lnTo>
                    <a:pt x="361977" y="76167"/>
                  </a:lnTo>
                  <a:lnTo>
                    <a:pt x="330486" y="44676"/>
                  </a:lnTo>
                  <a:lnTo>
                    <a:pt x="292733" y="20671"/>
                  </a:lnTo>
                  <a:lnTo>
                    <a:pt x="249939" y="5371"/>
                  </a:lnTo>
                  <a:lnTo>
                    <a:pt x="20332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84242" y="3439033"/>
              <a:ext cx="407034" cy="407034"/>
            </a:xfrm>
            <a:custGeom>
              <a:avLst/>
              <a:gdLst/>
              <a:ahLst/>
              <a:cxnLst/>
              <a:rect l="l" t="t" r="r" b="b"/>
              <a:pathLst>
                <a:path w="407035" h="407035">
                  <a:moveTo>
                    <a:pt x="406654" y="203326"/>
                  </a:moveTo>
                  <a:lnTo>
                    <a:pt x="401282" y="249939"/>
                  </a:lnTo>
                  <a:lnTo>
                    <a:pt x="385982" y="292733"/>
                  </a:lnTo>
                  <a:lnTo>
                    <a:pt x="361977" y="330486"/>
                  </a:lnTo>
                  <a:lnTo>
                    <a:pt x="330486" y="361977"/>
                  </a:lnTo>
                  <a:lnTo>
                    <a:pt x="292733" y="385982"/>
                  </a:lnTo>
                  <a:lnTo>
                    <a:pt x="249939" y="401282"/>
                  </a:lnTo>
                  <a:lnTo>
                    <a:pt x="203327" y="406653"/>
                  </a:lnTo>
                  <a:lnTo>
                    <a:pt x="156714" y="401282"/>
                  </a:lnTo>
                  <a:lnTo>
                    <a:pt x="113920" y="385982"/>
                  </a:lnTo>
                  <a:lnTo>
                    <a:pt x="76167" y="361977"/>
                  </a:lnTo>
                  <a:lnTo>
                    <a:pt x="44676" y="330486"/>
                  </a:lnTo>
                  <a:lnTo>
                    <a:pt x="20671" y="292733"/>
                  </a:lnTo>
                  <a:lnTo>
                    <a:pt x="5371" y="249939"/>
                  </a:lnTo>
                  <a:lnTo>
                    <a:pt x="0" y="203326"/>
                  </a:lnTo>
                  <a:lnTo>
                    <a:pt x="5371" y="156714"/>
                  </a:lnTo>
                  <a:lnTo>
                    <a:pt x="20671" y="113920"/>
                  </a:lnTo>
                  <a:lnTo>
                    <a:pt x="44676" y="76167"/>
                  </a:lnTo>
                  <a:lnTo>
                    <a:pt x="76167" y="44676"/>
                  </a:lnTo>
                  <a:lnTo>
                    <a:pt x="113920" y="20671"/>
                  </a:lnTo>
                  <a:lnTo>
                    <a:pt x="156714" y="5371"/>
                  </a:lnTo>
                  <a:lnTo>
                    <a:pt x="203327" y="0"/>
                  </a:lnTo>
                  <a:lnTo>
                    <a:pt x="249939" y="5371"/>
                  </a:lnTo>
                  <a:lnTo>
                    <a:pt x="292733" y="20671"/>
                  </a:lnTo>
                  <a:lnTo>
                    <a:pt x="330486" y="44676"/>
                  </a:lnTo>
                  <a:lnTo>
                    <a:pt x="361977" y="76167"/>
                  </a:lnTo>
                  <a:lnTo>
                    <a:pt x="385982" y="113920"/>
                  </a:lnTo>
                  <a:lnTo>
                    <a:pt x="401282" y="156714"/>
                  </a:lnTo>
                  <a:lnTo>
                    <a:pt x="406654" y="203326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30720" y="3455658"/>
            <a:ext cx="560832" cy="696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">
              <a:lnSpc>
                <a:spcPct val="100000"/>
              </a:lnSpc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4209" y="4399215"/>
            <a:ext cx="69963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39358" y="3895852"/>
            <a:ext cx="759460" cy="1221105"/>
            <a:chOff x="2388107" y="3526535"/>
            <a:chExt cx="759460" cy="122110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107" y="3526535"/>
              <a:ext cx="725424" cy="3718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6227" y="4000499"/>
              <a:ext cx="560832" cy="2956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9087" y="4428743"/>
              <a:ext cx="537972" cy="31851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714210" y="4822479"/>
            <a:ext cx="57734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14005" y="3527934"/>
            <a:ext cx="3372485" cy="1218565"/>
            <a:chOff x="6678548" y="3805226"/>
            <a:chExt cx="3372485" cy="1218565"/>
          </a:xfrm>
          <a:solidFill>
            <a:schemeClr val="bg1"/>
          </a:solidFill>
        </p:grpSpPr>
        <p:sp>
          <p:nvSpPr>
            <p:cNvPr id="26" name="object 26"/>
            <p:cNvSpPr/>
            <p:nvPr/>
          </p:nvSpPr>
          <p:spPr>
            <a:xfrm>
              <a:off x="6684898" y="3811576"/>
              <a:ext cx="3359785" cy="1205865"/>
            </a:xfrm>
            <a:custGeom>
              <a:avLst/>
              <a:gdLst/>
              <a:ahLst/>
              <a:cxnLst/>
              <a:rect l="l" t="t" r="r" b="b"/>
              <a:pathLst>
                <a:path w="3359784" h="1205864">
                  <a:moveTo>
                    <a:pt x="2051966" y="0"/>
                  </a:moveTo>
                  <a:lnTo>
                    <a:pt x="1999805" y="804"/>
                  </a:lnTo>
                  <a:lnTo>
                    <a:pt x="1947755" y="2586"/>
                  </a:lnTo>
                  <a:lnTo>
                    <a:pt x="1895884" y="5342"/>
                  </a:lnTo>
                  <a:lnTo>
                    <a:pt x="1844261" y="9072"/>
                  </a:lnTo>
                  <a:lnTo>
                    <a:pt x="1792954" y="13774"/>
                  </a:lnTo>
                  <a:lnTo>
                    <a:pt x="1742032" y="19445"/>
                  </a:lnTo>
                  <a:lnTo>
                    <a:pt x="1691563" y="26085"/>
                  </a:lnTo>
                  <a:lnTo>
                    <a:pt x="1641615" y="33691"/>
                  </a:lnTo>
                  <a:lnTo>
                    <a:pt x="1592257" y="42261"/>
                  </a:lnTo>
                  <a:lnTo>
                    <a:pt x="1543557" y="51795"/>
                  </a:lnTo>
                  <a:lnTo>
                    <a:pt x="1495584" y="62290"/>
                  </a:lnTo>
                  <a:lnTo>
                    <a:pt x="1448406" y="73744"/>
                  </a:lnTo>
                  <a:lnTo>
                    <a:pt x="1402091" y="86157"/>
                  </a:lnTo>
                  <a:lnTo>
                    <a:pt x="1356709" y="99525"/>
                  </a:lnTo>
                  <a:lnTo>
                    <a:pt x="1312327" y="113848"/>
                  </a:lnTo>
                  <a:lnTo>
                    <a:pt x="1269014" y="129124"/>
                  </a:lnTo>
                  <a:lnTo>
                    <a:pt x="1226839" y="145350"/>
                  </a:lnTo>
                  <a:lnTo>
                    <a:pt x="1185869" y="162526"/>
                  </a:lnTo>
                  <a:lnTo>
                    <a:pt x="1146173" y="180649"/>
                  </a:lnTo>
                  <a:lnTo>
                    <a:pt x="1107821" y="199718"/>
                  </a:lnTo>
                  <a:lnTo>
                    <a:pt x="0" y="23569"/>
                  </a:lnTo>
                  <a:lnTo>
                    <a:pt x="854201" y="396949"/>
                  </a:lnTo>
                  <a:lnTo>
                    <a:pt x="829625" y="431775"/>
                  </a:lnTo>
                  <a:lnTo>
                    <a:pt x="809773" y="466927"/>
                  </a:lnTo>
                  <a:lnTo>
                    <a:pt x="794597" y="502313"/>
                  </a:lnTo>
                  <a:lnTo>
                    <a:pt x="784048" y="537841"/>
                  </a:lnTo>
                  <a:lnTo>
                    <a:pt x="778077" y="573419"/>
                  </a:lnTo>
                  <a:lnTo>
                    <a:pt x="776635" y="608957"/>
                  </a:lnTo>
                  <a:lnTo>
                    <a:pt x="779674" y="644362"/>
                  </a:lnTo>
                  <a:lnTo>
                    <a:pt x="798995" y="714408"/>
                  </a:lnTo>
                  <a:lnTo>
                    <a:pt x="835650" y="782824"/>
                  </a:lnTo>
                  <a:lnTo>
                    <a:pt x="860355" y="816192"/>
                  </a:lnTo>
                  <a:lnTo>
                    <a:pt x="889247" y="848878"/>
                  </a:lnTo>
                  <a:lnTo>
                    <a:pt x="922276" y="880789"/>
                  </a:lnTo>
                  <a:lnTo>
                    <a:pt x="959393" y="911835"/>
                  </a:lnTo>
                  <a:lnTo>
                    <a:pt x="1000550" y="941923"/>
                  </a:lnTo>
                  <a:lnTo>
                    <a:pt x="1045698" y="970963"/>
                  </a:lnTo>
                  <a:lnTo>
                    <a:pt x="1094787" y="998862"/>
                  </a:lnTo>
                  <a:lnTo>
                    <a:pt x="1147769" y="1025529"/>
                  </a:lnTo>
                  <a:lnTo>
                    <a:pt x="1204595" y="1050872"/>
                  </a:lnTo>
                  <a:lnTo>
                    <a:pt x="1247048" y="1067944"/>
                  </a:lnTo>
                  <a:lnTo>
                    <a:pt x="1290622" y="1084008"/>
                  </a:lnTo>
                  <a:lnTo>
                    <a:pt x="1335249" y="1099065"/>
                  </a:lnTo>
                  <a:lnTo>
                    <a:pt x="1380860" y="1113119"/>
                  </a:lnTo>
                  <a:lnTo>
                    <a:pt x="1427386" y="1126170"/>
                  </a:lnTo>
                  <a:lnTo>
                    <a:pt x="1474760" y="1138220"/>
                  </a:lnTo>
                  <a:lnTo>
                    <a:pt x="1522913" y="1149271"/>
                  </a:lnTo>
                  <a:lnTo>
                    <a:pt x="1571776" y="1159324"/>
                  </a:lnTo>
                  <a:lnTo>
                    <a:pt x="1621281" y="1168382"/>
                  </a:lnTo>
                  <a:lnTo>
                    <a:pt x="1671360" y="1176446"/>
                  </a:lnTo>
                  <a:lnTo>
                    <a:pt x="1721943" y="1183517"/>
                  </a:lnTo>
                  <a:lnTo>
                    <a:pt x="1772964" y="1189598"/>
                  </a:lnTo>
                  <a:lnTo>
                    <a:pt x="1824352" y="1194690"/>
                  </a:lnTo>
                  <a:lnTo>
                    <a:pt x="1876041" y="1198795"/>
                  </a:lnTo>
                  <a:lnTo>
                    <a:pt x="1927960" y="1201915"/>
                  </a:lnTo>
                  <a:lnTo>
                    <a:pt x="1980043" y="1204051"/>
                  </a:lnTo>
                  <a:lnTo>
                    <a:pt x="2032220" y="1205205"/>
                  </a:lnTo>
                  <a:lnTo>
                    <a:pt x="2084423" y="1205378"/>
                  </a:lnTo>
                  <a:lnTo>
                    <a:pt x="2136584" y="1204574"/>
                  </a:lnTo>
                  <a:lnTo>
                    <a:pt x="2188634" y="1202792"/>
                  </a:lnTo>
                  <a:lnTo>
                    <a:pt x="2240505" y="1200036"/>
                  </a:lnTo>
                  <a:lnTo>
                    <a:pt x="2292128" y="1196306"/>
                  </a:lnTo>
                  <a:lnTo>
                    <a:pt x="2343435" y="1191604"/>
                  </a:lnTo>
                  <a:lnTo>
                    <a:pt x="2394357" y="1185933"/>
                  </a:lnTo>
                  <a:lnTo>
                    <a:pt x="2444826" y="1179293"/>
                  </a:lnTo>
                  <a:lnTo>
                    <a:pt x="2494774" y="1171687"/>
                  </a:lnTo>
                  <a:lnTo>
                    <a:pt x="2544132" y="1163117"/>
                  </a:lnTo>
                  <a:lnTo>
                    <a:pt x="2592832" y="1153583"/>
                  </a:lnTo>
                  <a:lnTo>
                    <a:pt x="2640805" y="1143088"/>
                  </a:lnTo>
                  <a:lnTo>
                    <a:pt x="2687983" y="1131634"/>
                  </a:lnTo>
                  <a:lnTo>
                    <a:pt x="2734298" y="1119221"/>
                  </a:lnTo>
                  <a:lnTo>
                    <a:pt x="2779680" y="1105853"/>
                  </a:lnTo>
                  <a:lnTo>
                    <a:pt x="2824062" y="1091530"/>
                  </a:lnTo>
                  <a:lnTo>
                    <a:pt x="2867375" y="1076254"/>
                  </a:lnTo>
                  <a:lnTo>
                    <a:pt x="2909550" y="1060028"/>
                  </a:lnTo>
                  <a:lnTo>
                    <a:pt x="2950520" y="1042852"/>
                  </a:lnTo>
                  <a:lnTo>
                    <a:pt x="2990216" y="1024729"/>
                  </a:lnTo>
                  <a:lnTo>
                    <a:pt x="3028569" y="1005660"/>
                  </a:lnTo>
                  <a:lnTo>
                    <a:pt x="3076060" y="979590"/>
                  </a:lnTo>
                  <a:lnTo>
                    <a:pt x="3119847" y="952639"/>
                  </a:lnTo>
                  <a:lnTo>
                    <a:pt x="3159939" y="924880"/>
                  </a:lnTo>
                  <a:lnTo>
                    <a:pt x="3196343" y="896384"/>
                  </a:lnTo>
                  <a:lnTo>
                    <a:pt x="3229067" y="867223"/>
                  </a:lnTo>
                  <a:lnTo>
                    <a:pt x="3258120" y="837469"/>
                  </a:lnTo>
                  <a:lnTo>
                    <a:pt x="3283510" y="807193"/>
                  </a:lnTo>
                  <a:lnTo>
                    <a:pt x="3323332" y="745364"/>
                  </a:lnTo>
                  <a:lnTo>
                    <a:pt x="3348599" y="682310"/>
                  </a:lnTo>
                  <a:lnTo>
                    <a:pt x="3359377" y="618607"/>
                  </a:lnTo>
                  <a:lnTo>
                    <a:pt x="3359353" y="586691"/>
                  </a:lnTo>
                  <a:lnTo>
                    <a:pt x="3348518" y="523090"/>
                  </a:lnTo>
                  <a:lnTo>
                    <a:pt x="3323356" y="460274"/>
                  </a:lnTo>
                  <a:lnTo>
                    <a:pt x="3283934" y="398819"/>
                  </a:lnTo>
                  <a:lnTo>
                    <a:pt x="3258895" y="368781"/>
                  </a:lnTo>
                  <a:lnTo>
                    <a:pt x="3230315" y="339299"/>
                  </a:lnTo>
                  <a:lnTo>
                    <a:pt x="3198202" y="310444"/>
                  </a:lnTo>
                  <a:lnTo>
                    <a:pt x="3162565" y="282287"/>
                  </a:lnTo>
                  <a:lnTo>
                    <a:pt x="3123411" y="254902"/>
                  </a:lnTo>
                  <a:lnTo>
                    <a:pt x="3080749" y="228360"/>
                  </a:lnTo>
                  <a:lnTo>
                    <a:pt x="3034587" y="202732"/>
                  </a:lnTo>
                  <a:lnTo>
                    <a:pt x="2984932" y="178090"/>
                  </a:lnTo>
                  <a:lnTo>
                    <a:pt x="2931795" y="154506"/>
                  </a:lnTo>
                  <a:lnTo>
                    <a:pt x="2889341" y="137434"/>
                  </a:lnTo>
                  <a:lnTo>
                    <a:pt x="2845767" y="121370"/>
                  </a:lnTo>
                  <a:lnTo>
                    <a:pt x="2801140" y="106313"/>
                  </a:lnTo>
                  <a:lnTo>
                    <a:pt x="2755529" y="92259"/>
                  </a:lnTo>
                  <a:lnTo>
                    <a:pt x="2709003" y="79208"/>
                  </a:lnTo>
                  <a:lnTo>
                    <a:pt x="2661629" y="67158"/>
                  </a:lnTo>
                  <a:lnTo>
                    <a:pt x="2613476" y="56107"/>
                  </a:lnTo>
                  <a:lnTo>
                    <a:pt x="2564613" y="46054"/>
                  </a:lnTo>
                  <a:lnTo>
                    <a:pt x="2515108" y="36996"/>
                  </a:lnTo>
                  <a:lnTo>
                    <a:pt x="2465029" y="28932"/>
                  </a:lnTo>
                  <a:lnTo>
                    <a:pt x="2414446" y="21861"/>
                  </a:lnTo>
                  <a:lnTo>
                    <a:pt x="2363425" y="15780"/>
                  </a:lnTo>
                  <a:lnTo>
                    <a:pt x="2312037" y="10688"/>
                  </a:lnTo>
                  <a:lnTo>
                    <a:pt x="2260348" y="6583"/>
                  </a:lnTo>
                  <a:lnTo>
                    <a:pt x="2208429" y="3463"/>
                  </a:lnTo>
                  <a:lnTo>
                    <a:pt x="2156346" y="1327"/>
                  </a:lnTo>
                  <a:lnTo>
                    <a:pt x="2104169" y="173"/>
                  </a:lnTo>
                  <a:lnTo>
                    <a:pt x="2051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4898" y="3811576"/>
              <a:ext cx="3359785" cy="1205865"/>
            </a:xfrm>
            <a:custGeom>
              <a:avLst/>
              <a:gdLst/>
              <a:ahLst/>
              <a:cxnLst/>
              <a:rect l="l" t="t" r="r" b="b"/>
              <a:pathLst>
                <a:path w="3359784" h="1205864">
                  <a:moveTo>
                    <a:pt x="0" y="23569"/>
                  </a:moveTo>
                  <a:lnTo>
                    <a:pt x="1107821" y="199718"/>
                  </a:lnTo>
                  <a:lnTo>
                    <a:pt x="1146173" y="180649"/>
                  </a:lnTo>
                  <a:lnTo>
                    <a:pt x="1185869" y="162526"/>
                  </a:lnTo>
                  <a:lnTo>
                    <a:pt x="1226839" y="145350"/>
                  </a:lnTo>
                  <a:lnTo>
                    <a:pt x="1269014" y="129124"/>
                  </a:lnTo>
                  <a:lnTo>
                    <a:pt x="1312327" y="113848"/>
                  </a:lnTo>
                  <a:lnTo>
                    <a:pt x="1356709" y="99525"/>
                  </a:lnTo>
                  <a:lnTo>
                    <a:pt x="1402091" y="86157"/>
                  </a:lnTo>
                  <a:lnTo>
                    <a:pt x="1448406" y="73744"/>
                  </a:lnTo>
                  <a:lnTo>
                    <a:pt x="1495584" y="62290"/>
                  </a:lnTo>
                  <a:lnTo>
                    <a:pt x="1543557" y="51795"/>
                  </a:lnTo>
                  <a:lnTo>
                    <a:pt x="1592257" y="42261"/>
                  </a:lnTo>
                  <a:lnTo>
                    <a:pt x="1641615" y="33691"/>
                  </a:lnTo>
                  <a:lnTo>
                    <a:pt x="1691563" y="26085"/>
                  </a:lnTo>
                  <a:lnTo>
                    <a:pt x="1742032" y="19445"/>
                  </a:lnTo>
                  <a:lnTo>
                    <a:pt x="1792954" y="13774"/>
                  </a:lnTo>
                  <a:lnTo>
                    <a:pt x="1844261" y="9072"/>
                  </a:lnTo>
                  <a:lnTo>
                    <a:pt x="1895884" y="5342"/>
                  </a:lnTo>
                  <a:lnTo>
                    <a:pt x="1947755" y="2586"/>
                  </a:lnTo>
                  <a:lnTo>
                    <a:pt x="1999805" y="804"/>
                  </a:lnTo>
                  <a:lnTo>
                    <a:pt x="2051966" y="0"/>
                  </a:lnTo>
                  <a:lnTo>
                    <a:pt x="2104169" y="173"/>
                  </a:lnTo>
                  <a:lnTo>
                    <a:pt x="2156346" y="1327"/>
                  </a:lnTo>
                  <a:lnTo>
                    <a:pt x="2208429" y="3463"/>
                  </a:lnTo>
                  <a:lnTo>
                    <a:pt x="2260348" y="6583"/>
                  </a:lnTo>
                  <a:lnTo>
                    <a:pt x="2312037" y="10688"/>
                  </a:lnTo>
                  <a:lnTo>
                    <a:pt x="2363425" y="15780"/>
                  </a:lnTo>
                  <a:lnTo>
                    <a:pt x="2414446" y="21861"/>
                  </a:lnTo>
                  <a:lnTo>
                    <a:pt x="2465029" y="28932"/>
                  </a:lnTo>
                  <a:lnTo>
                    <a:pt x="2515108" y="36996"/>
                  </a:lnTo>
                  <a:lnTo>
                    <a:pt x="2564613" y="46054"/>
                  </a:lnTo>
                  <a:lnTo>
                    <a:pt x="2613476" y="56107"/>
                  </a:lnTo>
                  <a:lnTo>
                    <a:pt x="2661629" y="67158"/>
                  </a:lnTo>
                  <a:lnTo>
                    <a:pt x="2709003" y="79208"/>
                  </a:lnTo>
                  <a:lnTo>
                    <a:pt x="2755529" y="92259"/>
                  </a:lnTo>
                  <a:lnTo>
                    <a:pt x="2801140" y="106313"/>
                  </a:lnTo>
                  <a:lnTo>
                    <a:pt x="2845767" y="121370"/>
                  </a:lnTo>
                  <a:lnTo>
                    <a:pt x="2889341" y="137434"/>
                  </a:lnTo>
                  <a:lnTo>
                    <a:pt x="2931795" y="154506"/>
                  </a:lnTo>
                  <a:lnTo>
                    <a:pt x="2984932" y="178090"/>
                  </a:lnTo>
                  <a:lnTo>
                    <a:pt x="3034587" y="202732"/>
                  </a:lnTo>
                  <a:lnTo>
                    <a:pt x="3080749" y="228360"/>
                  </a:lnTo>
                  <a:lnTo>
                    <a:pt x="3123411" y="254902"/>
                  </a:lnTo>
                  <a:lnTo>
                    <a:pt x="3162565" y="282287"/>
                  </a:lnTo>
                  <a:lnTo>
                    <a:pt x="3198202" y="310444"/>
                  </a:lnTo>
                  <a:lnTo>
                    <a:pt x="3230315" y="339299"/>
                  </a:lnTo>
                  <a:lnTo>
                    <a:pt x="3258895" y="368781"/>
                  </a:lnTo>
                  <a:lnTo>
                    <a:pt x="3283934" y="398819"/>
                  </a:lnTo>
                  <a:lnTo>
                    <a:pt x="3323356" y="460274"/>
                  </a:lnTo>
                  <a:lnTo>
                    <a:pt x="3348518" y="523090"/>
                  </a:lnTo>
                  <a:lnTo>
                    <a:pt x="3359353" y="586691"/>
                  </a:lnTo>
                  <a:lnTo>
                    <a:pt x="3359377" y="618607"/>
                  </a:lnTo>
                  <a:lnTo>
                    <a:pt x="3355795" y="650504"/>
                  </a:lnTo>
                  <a:lnTo>
                    <a:pt x="3337781" y="713954"/>
                  </a:lnTo>
                  <a:lnTo>
                    <a:pt x="3305244" y="776467"/>
                  </a:lnTo>
                  <a:lnTo>
                    <a:pt x="3258120" y="837469"/>
                  </a:lnTo>
                  <a:lnTo>
                    <a:pt x="3229067" y="867223"/>
                  </a:lnTo>
                  <a:lnTo>
                    <a:pt x="3196343" y="896384"/>
                  </a:lnTo>
                  <a:lnTo>
                    <a:pt x="3159939" y="924880"/>
                  </a:lnTo>
                  <a:lnTo>
                    <a:pt x="3119847" y="952639"/>
                  </a:lnTo>
                  <a:lnTo>
                    <a:pt x="3076060" y="979590"/>
                  </a:lnTo>
                  <a:lnTo>
                    <a:pt x="3028569" y="1005660"/>
                  </a:lnTo>
                  <a:lnTo>
                    <a:pt x="2990216" y="1024729"/>
                  </a:lnTo>
                  <a:lnTo>
                    <a:pt x="2950520" y="1042852"/>
                  </a:lnTo>
                  <a:lnTo>
                    <a:pt x="2909550" y="1060028"/>
                  </a:lnTo>
                  <a:lnTo>
                    <a:pt x="2867375" y="1076254"/>
                  </a:lnTo>
                  <a:lnTo>
                    <a:pt x="2824062" y="1091530"/>
                  </a:lnTo>
                  <a:lnTo>
                    <a:pt x="2779680" y="1105853"/>
                  </a:lnTo>
                  <a:lnTo>
                    <a:pt x="2734298" y="1119221"/>
                  </a:lnTo>
                  <a:lnTo>
                    <a:pt x="2687983" y="1131634"/>
                  </a:lnTo>
                  <a:lnTo>
                    <a:pt x="2640805" y="1143088"/>
                  </a:lnTo>
                  <a:lnTo>
                    <a:pt x="2592832" y="1153583"/>
                  </a:lnTo>
                  <a:lnTo>
                    <a:pt x="2544132" y="1163117"/>
                  </a:lnTo>
                  <a:lnTo>
                    <a:pt x="2494774" y="1171687"/>
                  </a:lnTo>
                  <a:lnTo>
                    <a:pt x="2444826" y="1179293"/>
                  </a:lnTo>
                  <a:lnTo>
                    <a:pt x="2394357" y="1185933"/>
                  </a:lnTo>
                  <a:lnTo>
                    <a:pt x="2343435" y="1191604"/>
                  </a:lnTo>
                  <a:lnTo>
                    <a:pt x="2292128" y="1196306"/>
                  </a:lnTo>
                  <a:lnTo>
                    <a:pt x="2240505" y="1200036"/>
                  </a:lnTo>
                  <a:lnTo>
                    <a:pt x="2188634" y="1202792"/>
                  </a:lnTo>
                  <a:lnTo>
                    <a:pt x="2136584" y="1204574"/>
                  </a:lnTo>
                  <a:lnTo>
                    <a:pt x="2084423" y="1205378"/>
                  </a:lnTo>
                  <a:lnTo>
                    <a:pt x="2032220" y="1205205"/>
                  </a:lnTo>
                  <a:lnTo>
                    <a:pt x="1980043" y="1204051"/>
                  </a:lnTo>
                  <a:lnTo>
                    <a:pt x="1927960" y="1201915"/>
                  </a:lnTo>
                  <a:lnTo>
                    <a:pt x="1876041" y="1198795"/>
                  </a:lnTo>
                  <a:lnTo>
                    <a:pt x="1824352" y="1194690"/>
                  </a:lnTo>
                  <a:lnTo>
                    <a:pt x="1772964" y="1189598"/>
                  </a:lnTo>
                  <a:lnTo>
                    <a:pt x="1721943" y="1183517"/>
                  </a:lnTo>
                  <a:lnTo>
                    <a:pt x="1671360" y="1176446"/>
                  </a:lnTo>
                  <a:lnTo>
                    <a:pt x="1621281" y="1168382"/>
                  </a:lnTo>
                  <a:lnTo>
                    <a:pt x="1571776" y="1159324"/>
                  </a:lnTo>
                  <a:lnTo>
                    <a:pt x="1522913" y="1149271"/>
                  </a:lnTo>
                  <a:lnTo>
                    <a:pt x="1474760" y="1138220"/>
                  </a:lnTo>
                  <a:lnTo>
                    <a:pt x="1427386" y="1126170"/>
                  </a:lnTo>
                  <a:lnTo>
                    <a:pt x="1380860" y="1113119"/>
                  </a:lnTo>
                  <a:lnTo>
                    <a:pt x="1335249" y="1099065"/>
                  </a:lnTo>
                  <a:lnTo>
                    <a:pt x="1290622" y="1084008"/>
                  </a:lnTo>
                  <a:lnTo>
                    <a:pt x="1247048" y="1067944"/>
                  </a:lnTo>
                  <a:lnTo>
                    <a:pt x="1204595" y="1050872"/>
                  </a:lnTo>
                  <a:lnTo>
                    <a:pt x="1147769" y="1025529"/>
                  </a:lnTo>
                  <a:lnTo>
                    <a:pt x="1094787" y="998862"/>
                  </a:lnTo>
                  <a:lnTo>
                    <a:pt x="1045698" y="970963"/>
                  </a:lnTo>
                  <a:lnTo>
                    <a:pt x="1000550" y="941923"/>
                  </a:lnTo>
                  <a:lnTo>
                    <a:pt x="959393" y="911835"/>
                  </a:lnTo>
                  <a:lnTo>
                    <a:pt x="922276" y="880789"/>
                  </a:lnTo>
                  <a:lnTo>
                    <a:pt x="889247" y="848878"/>
                  </a:lnTo>
                  <a:lnTo>
                    <a:pt x="860355" y="816192"/>
                  </a:lnTo>
                  <a:lnTo>
                    <a:pt x="835650" y="782824"/>
                  </a:lnTo>
                  <a:lnTo>
                    <a:pt x="815181" y="748866"/>
                  </a:lnTo>
                  <a:lnTo>
                    <a:pt x="787143" y="679543"/>
                  </a:lnTo>
                  <a:lnTo>
                    <a:pt x="776635" y="608957"/>
                  </a:lnTo>
                  <a:lnTo>
                    <a:pt x="778077" y="573419"/>
                  </a:lnTo>
                  <a:lnTo>
                    <a:pt x="794597" y="502313"/>
                  </a:lnTo>
                  <a:lnTo>
                    <a:pt x="809773" y="466927"/>
                  </a:lnTo>
                  <a:lnTo>
                    <a:pt x="829625" y="431775"/>
                  </a:lnTo>
                  <a:lnTo>
                    <a:pt x="854201" y="396949"/>
                  </a:lnTo>
                  <a:lnTo>
                    <a:pt x="0" y="23569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82252" y="3947107"/>
            <a:ext cx="146845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32623" y="1694688"/>
            <a:ext cx="2623820" cy="1324610"/>
            <a:chOff x="3632623" y="1694688"/>
            <a:chExt cx="2623820" cy="13246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2623" y="1694688"/>
              <a:ext cx="1949788" cy="13243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1931" y="1735836"/>
              <a:ext cx="704088" cy="723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21226" y="1729888"/>
            <a:ext cx="1119686" cy="11823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65083" y="2919221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nis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me</a:t>
            </a:r>
            <a:r>
              <a:rPr sz="1800" b="1" spc="-4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en-IN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623" y="1694688"/>
            <a:ext cx="1949788" cy="1324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6757" y="3883914"/>
            <a:ext cx="628952" cy="514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0797" y="3496055"/>
            <a:ext cx="1250673" cy="15895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12302" y="5046979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Reward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30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05" y="2389632"/>
            <a:ext cx="933450" cy="17522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623" y="1694688"/>
            <a:ext cx="1949788" cy="1324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6557" y="3981075"/>
            <a:ext cx="1057275" cy="1067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6757" y="3883914"/>
            <a:ext cx="628952" cy="514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0797" y="3496055"/>
            <a:ext cx="1250673" cy="15895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46016" y="5046979"/>
            <a:ext cx="531241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Reward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b="1" spc="-5" dirty="0">
                <a:latin typeface="Calibri"/>
                <a:cs typeface="Calibri"/>
              </a:rPr>
              <a:t>Baby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Learn</a:t>
            </a:r>
            <a:r>
              <a:rPr lang="en-IN" sz="1800" b="1" spc="-5" dirty="0">
                <a:latin typeface="Calibri"/>
                <a:cs typeface="Calibri"/>
              </a:rPr>
              <a:t>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Trials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Errors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0840" y="6029350"/>
            <a:ext cx="4057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Calibri"/>
                <a:cs typeface="Calibri"/>
              </a:rPr>
              <a:t>Reinforcement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Learning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1621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</a:t>
            </a:r>
            <a:r>
              <a:rPr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68575"/>
            <a:ext cx="3959225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N" sz="1800" dirty="0">
                <a:latin typeface="Calibri"/>
                <a:cs typeface="Calibri"/>
              </a:rPr>
              <a:t>What is Machine Learning?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N" dirty="0">
                <a:latin typeface="Calibri"/>
                <a:cs typeface="Calibri"/>
              </a:rPr>
              <a:t>Supervised Learning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N" sz="1800" dirty="0">
                <a:latin typeface="Calibri"/>
                <a:cs typeface="Calibri"/>
              </a:rPr>
              <a:t>Unsupervised Learning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IN" dirty="0">
                <a:latin typeface="Calibri"/>
                <a:cs typeface="Calibri"/>
              </a:rPr>
              <a:t>Reinforcement Learning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242696"/>
            <a:ext cx="79228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3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43" y="242696"/>
            <a:ext cx="79228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pc="-7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spc="-8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9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-9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pc="-114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664" y="1051560"/>
            <a:ext cx="1769364" cy="12451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56432" y="1837182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2"/>
                </a:moveTo>
                <a:lnTo>
                  <a:pt x="0" y="887856"/>
                </a:lnTo>
                <a:lnTo>
                  <a:pt x="253872" y="916939"/>
                </a:lnTo>
                <a:lnTo>
                  <a:pt x="232545" y="858392"/>
                </a:lnTo>
                <a:lnTo>
                  <a:pt x="192023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2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3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3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3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5390" y="1474978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object?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22705" y="1380489"/>
            <a:ext cx="1425575" cy="718820"/>
            <a:chOff x="822705" y="1380489"/>
            <a:chExt cx="1425575" cy="718820"/>
          </a:xfrm>
        </p:grpSpPr>
        <p:sp>
          <p:nvSpPr>
            <p:cNvPr id="8" name="object 8"/>
            <p:cNvSpPr/>
            <p:nvPr/>
          </p:nvSpPr>
          <p:spPr>
            <a:xfrm>
              <a:off x="829055" y="1386839"/>
              <a:ext cx="1412875" cy="706120"/>
            </a:xfrm>
            <a:custGeom>
              <a:avLst/>
              <a:gdLst/>
              <a:ahLst/>
              <a:cxnLst/>
              <a:rect l="l" t="t" r="r" b="b"/>
              <a:pathLst>
                <a:path w="1412875" h="706119">
                  <a:moveTo>
                    <a:pt x="967358" y="0"/>
                  </a:moveTo>
                  <a:lnTo>
                    <a:pt x="749681" y="141859"/>
                  </a:lnTo>
                  <a:lnTo>
                    <a:pt x="635888" y="61595"/>
                  </a:lnTo>
                  <a:lnTo>
                    <a:pt x="559181" y="208534"/>
                  </a:lnTo>
                  <a:lnTo>
                    <a:pt x="294449" y="118363"/>
                  </a:lnTo>
                  <a:lnTo>
                    <a:pt x="351358" y="255397"/>
                  </a:lnTo>
                  <a:lnTo>
                    <a:pt x="76657" y="270129"/>
                  </a:lnTo>
                  <a:lnTo>
                    <a:pt x="257365" y="378713"/>
                  </a:lnTo>
                  <a:lnTo>
                    <a:pt x="0" y="420624"/>
                  </a:lnTo>
                  <a:lnTo>
                    <a:pt x="217792" y="502158"/>
                  </a:lnTo>
                  <a:lnTo>
                    <a:pt x="84048" y="582295"/>
                  </a:lnTo>
                  <a:lnTo>
                    <a:pt x="314274" y="595884"/>
                  </a:lnTo>
                  <a:lnTo>
                    <a:pt x="321602" y="705612"/>
                  </a:lnTo>
                  <a:lnTo>
                    <a:pt x="492252" y="592074"/>
                  </a:lnTo>
                  <a:lnTo>
                    <a:pt x="568960" y="643889"/>
                  </a:lnTo>
                  <a:lnTo>
                    <a:pt x="645668" y="567436"/>
                  </a:lnTo>
                  <a:lnTo>
                    <a:pt x="759460" y="615569"/>
                  </a:lnTo>
                  <a:lnTo>
                    <a:pt x="796670" y="520573"/>
                  </a:lnTo>
                  <a:lnTo>
                    <a:pt x="977264" y="567436"/>
                  </a:lnTo>
                  <a:lnTo>
                    <a:pt x="957580" y="468757"/>
                  </a:lnTo>
                  <a:lnTo>
                    <a:pt x="1234694" y="510667"/>
                  </a:lnTo>
                  <a:lnTo>
                    <a:pt x="1071371" y="402082"/>
                  </a:lnTo>
                  <a:lnTo>
                    <a:pt x="1194943" y="368808"/>
                  </a:lnTo>
                  <a:lnTo>
                    <a:pt x="1110869" y="307086"/>
                  </a:lnTo>
                  <a:lnTo>
                    <a:pt x="1412748" y="217043"/>
                  </a:lnTo>
                  <a:lnTo>
                    <a:pt x="1071371" y="213360"/>
                  </a:lnTo>
                  <a:lnTo>
                    <a:pt x="1177798" y="103632"/>
                  </a:lnTo>
                  <a:lnTo>
                    <a:pt x="949960" y="188722"/>
                  </a:lnTo>
                  <a:lnTo>
                    <a:pt x="9673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055" y="1386839"/>
              <a:ext cx="1412875" cy="706120"/>
            </a:xfrm>
            <a:custGeom>
              <a:avLst/>
              <a:gdLst/>
              <a:ahLst/>
              <a:cxnLst/>
              <a:rect l="l" t="t" r="r" b="b"/>
              <a:pathLst>
                <a:path w="1412875" h="706119">
                  <a:moveTo>
                    <a:pt x="749681" y="141859"/>
                  </a:moveTo>
                  <a:lnTo>
                    <a:pt x="967358" y="0"/>
                  </a:lnTo>
                  <a:lnTo>
                    <a:pt x="949960" y="188722"/>
                  </a:lnTo>
                  <a:lnTo>
                    <a:pt x="1177798" y="103632"/>
                  </a:lnTo>
                  <a:lnTo>
                    <a:pt x="1071371" y="213360"/>
                  </a:lnTo>
                  <a:lnTo>
                    <a:pt x="1412748" y="217043"/>
                  </a:lnTo>
                  <a:lnTo>
                    <a:pt x="1110869" y="307086"/>
                  </a:lnTo>
                  <a:lnTo>
                    <a:pt x="1194943" y="368808"/>
                  </a:lnTo>
                  <a:lnTo>
                    <a:pt x="1071371" y="402082"/>
                  </a:lnTo>
                  <a:lnTo>
                    <a:pt x="1234694" y="510667"/>
                  </a:lnTo>
                  <a:lnTo>
                    <a:pt x="957580" y="468757"/>
                  </a:lnTo>
                  <a:lnTo>
                    <a:pt x="977264" y="567436"/>
                  </a:lnTo>
                  <a:lnTo>
                    <a:pt x="796670" y="520573"/>
                  </a:lnTo>
                  <a:lnTo>
                    <a:pt x="759460" y="615569"/>
                  </a:lnTo>
                  <a:lnTo>
                    <a:pt x="645668" y="567436"/>
                  </a:lnTo>
                  <a:lnTo>
                    <a:pt x="568960" y="643889"/>
                  </a:lnTo>
                  <a:lnTo>
                    <a:pt x="492252" y="592074"/>
                  </a:lnTo>
                  <a:lnTo>
                    <a:pt x="321602" y="705612"/>
                  </a:lnTo>
                  <a:lnTo>
                    <a:pt x="314274" y="595884"/>
                  </a:lnTo>
                  <a:lnTo>
                    <a:pt x="84048" y="582295"/>
                  </a:lnTo>
                  <a:lnTo>
                    <a:pt x="217792" y="502158"/>
                  </a:lnTo>
                  <a:lnTo>
                    <a:pt x="0" y="420624"/>
                  </a:lnTo>
                  <a:lnTo>
                    <a:pt x="257365" y="378713"/>
                  </a:lnTo>
                  <a:lnTo>
                    <a:pt x="76657" y="270129"/>
                  </a:lnTo>
                  <a:lnTo>
                    <a:pt x="351358" y="255397"/>
                  </a:lnTo>
                  <a:lnTo>
                    <a:pt x="294449" y="118363"/>
                  </a:lnTo>
                  <a:lnTo>
                    <a:pt x="559181" y="208534"/>
                  </a:lnTo>
                  <a:lnTo>
                    <a:pt x="635888" y="61595"/>
                  </a:lnTo>
                  <a:lnTo>
                    <a:pt x="749681" y="14185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5663" y="1468958"/>
            <a:ext cx="2146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65255" y="3223162"/>
            <a:ext cx="3478529" cy="3314065"/>
            <a:chOff x="6265255" y="3223162"/>
            <a:chExt cx="3478529" cy="3314065"/>
          </a:xfrm>
          <a:solidFill>
            <a:schemeClr val="bg1"/>
          </a:solidFill>
        </p:grpSpPr>
        <p:sp>
          <p:nvSpPr>
            <p:cNvPr id="12" name="object 12"/>
            <p:cNvSpPr/>
            <p:nvPr/>
          </p:nvSpPr>
          <p:spPr>
            <a:xfrm>
              <a:off x="6271605" y="3229512"/>
              <a:ext cx="3465829" cy="3301365"/>
            </a:xfrm>
            <a:custGeom>
              <a:avLst/>
              <a:gdLst/>
              <a:ahLst/>
              <a:cxnLst/>
              <a:rect l="l" t="t" r="r" b="b"/>
              <a:pathLst>
                <a:path w="3465829" h="3301365">
                  <a:moveTo>
                    <a:pt x="2105395" y="0"/>
                  </a:moveTo>
                  <a:lnTo>
                    <a:pt x="2064047" y="4671"/>
                  </a:lnTo>
                  <a:lnTo>
                    <a:pt x="2023577" y="15601"/>
                  </a:lnTo>
                  <a:lnTo>
                    <a:pt x="1984426" y="32599"/>
                  </a:lnTo>
                  <a:lnTo>
                    <a:pt x="1947031" y="55473"/>
                  </a:lnTo>
                  <a:lnTo>
                    <a:pt x="1911833" y="84033"/>
                  </a:lnTo>
                  <a:lnTo>
                    <a:pt x="1879270" y="118087"/>
                  </a:lnTo>
                  <a:lnTo>
                    <a:pt x="1849782" y="157444"/>
                  </a:lnTo>
                  <a:lnTo>
                    <a:pt x="1823807" y="201913"/>
                  </a:lnTo>
                  <a:lnTo>
                    <a:pt x="1801784" y="251303"/>
                  </a:lnTo>
                  <a:lnTo>
                    <a:pt x="1778962" y="224196"/>
                  </a:lnTo>
                  <a:lnTo>
                    <a:pt x="1729221" y="176794"/>
                  </a:lnTo>
                  <a:lnTo>
                    <a:pt x="1662854" y="132603"/>
                  </a:lnTo>
                  <a:lnTo>
                    <a:pt x="1622353" y="114183"/>
                  </a:lnTo>
                  <a:lnTo>
                    <a:pt x="1581255" y="101313"/>
                  </a:lnTo>
                  <a:lnTo>
                    <a:pt x="1539853" y="93876"/>
                  </a:lnTo>
                  <a:lnTo>
                    <a:pt x="1498434" y="91758"/>
                  </a:lnTo>
                  <a:lnTo>
                    <a:pt x="1457290" y="94843"/>
                  </a:lnTo>
                  <a:lnTo>
                    <a:pt x="1416710" y="103015"/>
                  </a:lnTo>
                  <a:lnTo>
                    <a:pt x="1376985" y="116159"/>
                  </a:lnTo>
                  <a:lnTo>
                    <a:pt x="1338404" y="134159"/>
                  </a:lnTo>
                  <a:lnTo>
                    <a:pt x="1301258" y="156900"/>
                  </a:lnTo>
                  <a:lnTo>
                    <a:pt x="1265836" y="184266"/>
                  </a:lnTo>
                  <a:lnTo>
                    <a:pt x="1232429" y="216142"/>
                  </a:lnTo>
                  <a:lnTo>
                    <a:pt x="1201327" y="252412"/>
                  </a:lnTo>
                  <a:lnTo>
                    <a:pt x="1172819" y="292960"/>
                  </a:lnTo>
                  <a:lnTo>
                    <a:pt x="1147196" y="337672"/>
                  </a:lnTo>
                  <a:lnTo>
                    <a:pt x="1124747" y="386431"/>
                  </a:lnTo>
                  <a:lnTo>
                    <a:pt x="1078943" y="355351"/>
                  </a:lnTo>
                  <a:lnTo>
                    <a:pt x="1031347" y="330208"/>
                  </a:lnTo>
                  <a:lnTo>
                    <a:pt x="982295" y="311090"/>
                  </a:lnTo>
                  <a:lnTo>
                    <a:pt x="932126" y="298085"/>
                  </a:lnTo>
                  <a:lnTo>
                    <a:pt x="881177" y="291283"/>
                  </a:lnTo>
                  <a:lnTo>
                    <a:pt x="829786" y="290772"/>
                  </a:lnTo>
                  <a:lnTo>
                    <a:pt x="778291" y="296642"/>
                  </a:lnTo>
                  <a:lnTo>
                    <a:pt x="738487" y="305603"/>
                  </a:lnTo>
                  <a:lnTo>
                    <a:pt x="699871" y="318149"/>
                  </a:lnTo>
                  <a:lnTo>
                    <a:pt x="662533" y="334127"/>
                  </a:lnTo>
                  <a:lnTo>
                    <a:pt x="626563" y="353385"/>
                  </a:lnTo>
                  <a:lnTo>
                    <a:pt x="592051" y="375769"/>
                  </a:lnTo>
                  <a:lnTo>
                    <a:pt x="559085" y="401127"/>
                  </a:lnTo>
                  <a:lnTo>
                    <a:pt x="527756" y="429307"/>
                  </a:lnTo>
                  <a:lnTo>
                    <a:pt x="498153" y="460155"/>
                  </a:lnTo>
                  <a:lnTo>
                    <a:pt x="470365" y="493519"/>
                  </a:lnTo>
                  <a:lnTo>
                    <a:pt x="444483" y="529246"/>
                  </a:lnTo>
                  <a:lnTo>
                    <a:pt x="420596" y="567184"/>
                  </a:lnTo>
                  <a:lnTo>
                    <a:pt x="398793" y="607179"/>
                  </a:lnTo>
                  <a:lnTo>
                    <a:pt x="379164" y="649079"/>
                  </a:lnTo>
                  <a:lnTo>
                    <a:pt x="361799" y="692732"/>
                  </a:lnTo>
                  <a:lnTo>
                    <a:pt x="346787" y="737984"/>
                  </a:lnTo>
                  <a:lnTo>
                    <a:pt x="334218" y="784683"/>
                  </a:lnTo>
                  <a:lnTo>
                    <a:pt x="324182" y="832676"/>
                  </a:lnTo>
                  <a:lnTo>
                    <a:pt x="316767" y="881811"/>
                  </a:lnTo>
                  <a:lnTo>
                    <a:pt x="312065" y="931934"/>
                  </a:lnTo>
                  <a:lnTo>
                    <a:pt x="310163" y="982893"/>
                  </a:lnTo>
                  <a:lnTo>
                    <a:pt x="311152" y="1034536"/>
                  </a:lnTo>
                  <a:lnTo>
                    <a:pt x="315122" y="1086709"/>
                  </a:lnTo>
                  <a:lnTo>
                    <a:pt x="312201" y="1096996"/>
                  </a:lnTo>
                  <a:lnTo>
                    <a:pt x="265776" y="1107434"/>
                  </a:lnTo>
                  <a:lnTo>
                    <a:pt x="221342" y="1125717"/>
                  </a:lnTo>
                  <a:lnTo>
                    <a:pt x="179426" y="1151400"/>
                  </a:lnTo>
                  <a:lnTo>
                    <a:pt x="140559" y="1184039"/>
                  </a:lnTo>
                  <a:lnTo>
                    <a:pt x="105269" y="1223189"/>
                  </a:lnTo>
                  <a:lnTo>
                    <a:pt x="74084" y="1268406"/>
                  </a:lnTo>
                  <a:lnTo>
                    <a:pt x="47533" y="1319246"/>
                  </a:lnTo>
                  <a:lnTo>
                    <a:pt x="29039" y="1366463"/>
                  </a:lnTo>
                  <a:lnTo>
                    <a:pt x="15132" y="1415109"/>
                  </a:lnTo>
                  <a:lnTo>
                    <a:pt x="5719" y="1464719"/>
                  </a:lnTo>
                  <a:lnTo>
                    <a:pt x="706" y="1514825"/>
                  </a:lnTo>
                  <a:lnTo>
                    <a:pt x="0" y="1564960"/>
                  </a:lnTo>
                  <a:lnTo>
                    <a:pt x="3506" y="1614656"/>
                  </a:lnTo>
                  <a:lnTo>
                    <a:pt x="11132" y="1663448"/>
                  </a:lnTo>
                  <a:lnTo>
                    <a:pt x="22783" y="1710867"/>
                  </a:lnTo>
                  <a:lnTo>
                    <a:pt x="38367" y="1756446"/>
                  </a:lnTo>
                  <a:lnTo>
                    <a:pt x="57789" y="1799719"/>
                  </a:lnTo>
                  <a:lnTo>
                    <a:pt x="80957" y="1840218"/>
                  </a:lnTo>
                  <a:lnTo>
                    <a:pt x="107776" y="1877476"/>
                  </a:lnTo>
                  <a:lnTo>
                    <a:pt x="138152" y="1911027"/>
                  </a:lnTo>
                  <a:lnTo>
                    <a:pt x="171993" y="1940403"/>
                  </a:lnTo>
                  <a:lnTo>
                    <a:pt x="147389" y="1978416"/>
                  </a:lnTo>
                  <a:lnTo>
                    <a:pt x="126321" y="2019312"/>
                  </a:lnTo>
                  <a:lnTo>
                    <a:pt x="108896" y="2062675"/>
                  </a:lnTo>
                  <a:lnTo>
                    <a:pt x="95222" y="2108091"/>
                  </a:lnTo>
                  <a:lnTo>
                    <a:pt x="85405" y="2155143"/>
                  </a:lnTo>
                  <a:lnTo>
                    <a:pt x="79553" y="2203418"/>
                  </a:lnTo>
                  <a:lnTo>
                    <a:pt x="77773" y="2252499"/>
                  </a:lnTo>
                  <a:lnTo>
                    <a:pt x="80172" y="2301972"/>
                  </a:lnTo>
                  <a:lnTo>
                    <a:pt x="87252" y="2353981"/>
                  </a:lnTo>
                  <a:lnTo>
                    <a:pt x="98664" y="2403531"/>
                  </a:lnTo>
                  <a:lnTo>
                    <a:pt x="114117" y="2450327"/>
                  </a:lnTo>
                  <a:lnTo>
                    <a:pt x="133322" y="2494070"/>
                  </a:lnTo>
                  <a:lnTo>
                    <a:pt x="155987" y="2534464"/>
                  </a:lnTo>
                  <a:lnTo>
                    <a:pt x="181822" y="2571211"/>
                  </a:lnTo>
                  <a:lnTo>
                    <a:pt x="210538" y="2604014"/>
                  </a:lnTo>
                  <a:lnTo>
                    <a:pt x="241842" y="2632577"/>
                  </a:lnTo>
                  <a:lnTo>
                    <a:pt x="275445" y="2656601"/>
                  </a:lnTo>
                  <a:lnTo>
                    <a:pt x="311057" y="2675790"/>
                  </a:lnTo>
                  <a:lnTo>
                    <a:pt x="348386" y="2689847"/>
                  </a:lnTo>
                  <a:lnTo>
                    <a:pt x="387143" y="2698474"/>
                  </a:lnTo>
                  <a:lnTo>
                    <a:pt x="427036" y="2701374"/>
                  </a:lnTo>
                  <a:lnTo>
                    <a:pt x="467776" y="2698250"/>
                  </a:lnTo>
                  <a:lnTo>
                    <a:pt x="474253" y="2712741"/>
                  </a:lnTo>
                  <a:lnTo>
                    <a:pt x="498345" y="2760987"/>
                  </a:lnTo>
                  <a:lnTo>
                    <a:pt x="524607" y="2806262"/>
                  </a:lnTo>
                  <a:lnTo>
                    <a:pt x="552895" y="2848518"/>
                  </a:lnTo>
                  <a:lnTo>
                    <a:pt x="583066" y="2887709"/>
                  </a:lnTo>
                  <a:lnTo>
                    <a:pt x="614975" y="2923789"/>
                  </a:lnTo>
                  <a:lnTo>
                    <a:pt x="648480" y="2956710"/>
                  </a:lnTo>
                  <a:lnTo>
                    <a:pt x="683437" y="2986426"/>
                  </a:lnTo>
                  <a:lnTo>
                    <a:pt x="719702" y="3012891"/>
                  </a:lnTo>
                  <a:lnTo>
                    <a:pt x="757131" y="3036058"/>
                  </a:lnTo>
                  <a:lnTo>
                    <a:pt x="795581" y="3055880"/>
                  </a:lnTo>
                  <a:lnTo>
                    <a:pt x="834908" y="3072311"/>
                  </a:lnTo>
                  <a:lnTo>
                    <a:pt x="874970" y="3085305"/>
                  </a:lnTo>
                  <a:lnTo>
                    <a:pt x="915621" y="3094814"/>
                  </a:lnTo>
                  <a:lnTo>
                    <a:pt x="956718" y="3100792"/>
                  </a:lnTo>
                  <a:lnTo>
                    <a:pt x="998119" y="3103193"/>
                  </a:lnTo>
                  <a:lnTo>
                    <a:pt x="1039679" y="3101970"/>
                  </a:lnTo>
                  <a:lnTo>
                    <a:pt x="1081254" y="3097077"/>
                  </a:lnTo>
                  <a:lnTo>
                    <a:pt x="1122702" y="3088466"/>
                  </a:lnTo>
                  <a:lnTo>
                    <a:pt x="1163878" y="3076092"/>
                  </a:lnTo>
                  <a:lnTo>
                    <a:pt x="1204639" y="3059907"/>
                  </a:lnTo>
                  <a:lnTo>
                    <a:pt x="1244841" y="3039866"/>
                  </a:lnTo>
                  <a:lnTo>
                    <a:pt x="1284340" y="3015921"/>
                  </a:lnTo>
                  <a:lnTo>
                    <a:pt x="1322994" y="2988026"/>
                  </a:lnTo>
                  <a:lnTo>
                    <a:pt x="1350653" y="3037111"/>
                  </a:lnTo>
                  <a:lnTo>
                    <a:pt x="1381293" y="3082660"/>
                  </a:lnTo>
                  <a:lnTo>
                    <a:pt x="1414704" y="3124472"/>
                  </a:lnTo>
                  <a:lnTo>
                    <a:pt x="1450677" y="3162348"/>
                  </a:lnTo>
                  <a:lnTo>
                    <a:pt x="1489001" y="3196088"/>
                  </a:lnTo>
                  <a:lnTo>
                    <a:pt x="1529466" y="3225493"/>
                  </a:lnTo>
                  <a:lnTo>
                    <a:pt x="1571864" y="3250363"/>
                  </a:lnTo>
                  <a:lnTo>
                    <a:pt x="1615983" y="3270499"/>
                  </a:lnTo>
                  <a:lnTo>
                    <a:pt x="1656924" y="3284411"/>
                  </a:lnTo>
                  <a:lnTo>
                    <a:pt x="1697931" y="3294034"/>
                  </a:lnTo>
                  <a:lnTo>
                    <a:pt x="1738854" y="3299472"/>
                  </a:lnTo>
                  <a:lnTo>
                    <a:pt x="1779545" y="3300830"/>
                  </a:lnTo>
                  <a:lnTo>
                    <a:pt x="1819852" y="3298212"/>
                  </a:lnTo>
                  <a:lnTo>
                    <a:pt x="1859626" y="3291724"/>
                  </a:lnTo>
                  <a:lnTo>
                    <a:pt x="1898718" y="3281468"/>
                  </a:lnTo>
                  <a:lnTo>
                    <a:pt x="1936978" y="3267550"/>
                  </a:lnTo>
                  <a:lnTo>
                    <a:pt x="1974255" y="3250074"/>
                  </a:lnTo>
                  <a:lnTo>
                    <a:pt x="2010401" y="3229144"/>
                  </a:lnTo>
                  <a:lnTo>
                    <a:pt x="2045265" y="3204865"/>
                  </a:lnTo>
                  <a:lnTo>
                    <a:pt x="2078699" y="3177341"/>
                  </a:lnTo>
                  <a:lnTo>
                    <a:pt x="2110551" y="3146677"/>
                  </a:lnTo>
                  <a:lnTo>
                    <a:pt x="2140672" y="3112977"/>
                  </a:lnTo>
                  <a:lnTo>
                    <a:pt x="2168913" y="3076345"/>
                  </a:lnTo>
                  <a:lnTo>
                    <a:pt x="2195123" y="3036887"/>
                  </a:lnTo>
                  <a:lnTo>
                    <a:pt x="2219154" y="2994705"/>
                  </a:lnTo>
                  <a:lnTo>
                    <a:pt x="2240854" y="2949905"/>
                  </a:lnTo>
                  <a:lnTo>
                    <a:pt x="2260075" y="2902592"/>
                  </a:lnTo>
                  <a:lnTo>
                    <a:pt x="2276667" y="2852869"/>
                  </a:lnTo>
                  <a:lnTo>
                    <a:pt x="2290480" y="2800841"/>
                  </a:lnTo>
                  <a:lnTo>
                    <a:pt x="2335256" y="2832780"/>
                  </a:lnTo>
                  <a:lnTo>
                    <a:pt x="2382263" y="2858032"/>
                  </a:lnTo>
                  <a:lnTo>
                    <a:pt x="2431051" y="2876429"/>
                  </a:lnTo>
                  <a:lnTo>
                    <a:pt x="2481167" y="2887804"/>
                  </a:lnTo>
                  <a:lnTo>
                    <a:pt x="2532161" y="2891989"/>
                  </a:lnTo>
                  <a:lnTo>
                    <a:pt x="2574372" y="2889973"/>
                  </a:lnTo>
                  <a:lnTo>
                    <a:pt x="2615550" y="2883176"/>
                  </a:lnTo>
                  <a:lnTo>
                    <a:pt x="2655530" y="2871809"/>
                  </a:lnTo>
                  <a:lnTo>
                    <a:pt x="2694148" y="2856083"/>
                  </a:lnTo>
                  <a:lnTo>
                    <a:pt x="2731238" y="2836207"/>
                  </a:lnTo>
                  <a:lnTo>
                    <a:pt x="2766636" y="2812392"/>
                  </a:lnTo>
                  <a:lnTo>
                    <a:pt x="2800177" y="2784850"/>
                  </a:lnTo>
                  <a:lnTo>
                    <a:pt x="2831696" y="2753789"/>
                  </a:lnTo>
                  <a:lnTo>
                    <a:pt x="2861028" y="2719421"/>
                  </a:lnTo>
                  <a:lnTo>
                    <a:pt x="2888008" y="2681956"/>
                  </a:lnTo>
                  <a:lnTo>
                    <a:pt x="2912471" y="2641605"/>
                  </a:lnTo>
                  <a:lnTo>
                    <a:pt x="2934252" y="2598577"/>
                  </a:lnTo>
                  <a:lnTo>
                    <a:pt x="2953188" y="2553084"/>
                  </a:lnTo>
                  <a:lnTo>
                    <a:pt x="2969111" y="2505336"/>
                  </a:lnTo>
                  <a:lnTo>
                    <a:pt x="2981859" y="2455544"/>
                  </a:lnTo>
                  <a:lnTo>
                    <a:pt x="2991265" y="2403917"/>
                  </a:lnTo>
                  <a:lnTo>
                    <a:pt x="2997165" y="2350666"/>
                  </a:lnTo>
                  <a:lnTo>
                    <a:pt x="2999394" y="2296003"/>
                  </a:lnTo>
                  <a:lnTo>
                    <a:pt x="3045116" y="2284901"/>
                  </a:lnTo>
                  <a:lnTo>
                    <a:pt x="3089790" y="2268825"/>
                  </a:lnTo>
                  <a:lnTo>
                    <a:pt x="3133173" y="2247902"/>
                  </a:lnTo>
                  <a:lnTo>
                    <a:pt x="3175021" y="2222258"/>
                  </a:lnTo>
                  <a:lnTo>
                    <a:pt x="3215091" y="2192022"/>
                  </a:lnTo>
                  <a:lnTo>
                    <a:pt x="3253140" y="2157319"/>
                  </a:lnTo>
                  <a:lnTo>
                    <a:pt x="3284360" y="2123780"/>
                  </a:lnTo>
                  <a:lnTo>
                    <a:pt x="3313167" y="2087888"/>
                  </a:lnTo>
                  <a:lnTo>
                    <a:pt x="3339543" y="2049834"/>
                  </a:lnTo>
                  <a:lnTo>
                    <a:pt x="3363468" y="2009808"/>
                  </a:lnTo>
                  <a:lnTo>
                    <a:pt x="3384923" y="1968002"/>
                  </a:lnTo>
                  <a:lnTo>
                    <a:pt x="3403887" y="1924606"/>
                  </a:lnTo>
                  <a:lnTo>
                    <a:pt x="3420343" y="1879812"/>
                  </a:lnTo>
                  <a:lnTo>
                    <a:pt x="3434271" y="1833810"/>
                  </a:lnTo>
                  <a:lnTo>
                    <a:pt x="3445650" y="1786791"/>
                  </a:lnTo>
                  <a:lnTo>
                    <a:pt x="3454463" y="1738946"/>
                  </a:lnTo>
                  <a:lnTo>
                    <a:pt x="3460690" y="1690467"/>
                  </a:lnTo>
                  <a:lnTo>
                    <a:pt x="3464311" y="1641543"/>
                  </a:lnTo>
                  <a:lnTo>
                    <a:pt x="3465307" y="1592367"/>
                  </a:lnTo>
                  <a:lnTo>
                    <a:pt x="3463659" y="1543128"/>
                  </a:lnTo>
                  <a:lnTo>
                    <a:pt x="3459347" y="1494018"/>
                  </a:lnTo>
                  <a:lnTo>
                    <a:pt x="3452352" y="1445228"/>
                  </a:lnTo>
                  <a:lnTo>
                    <a:pt x="3442656" y="1396949"/>
                  </a:lnTo>
                  <a:lnTo>
                    <a:pt x="3430237" y="1349371"/>
                  </a:lnTo>
                  <a:lnTo>
                    <a:pt x="3415078" y="1302685"/>
                  </a:lnTo>
                  <a:lnTo>
                    <a:pt x="3397159" y="1257084"/>
                  </a:lnTo>
                  <a:lnTo>
                    <a:pt x="3376460" y="1212756"/>
                  </a:lnTo>
                  <a:lnTo>
                    <a:pt x="3352962" y="1169894"/>
                  </a:lnTo>
                  <a:lnTo>
                    <a:pt x="3358610" y="1152038"/>
                  </a:lnTo>
                  <a:lnTo>
                    <a:pt x="3372647" y="1096996"/>
                  </a:lnTo>
                  <a:lnTo>
                    <a:pt x="3381567" y="1044705"/>
                  </a:lnTo>
                  <a:lnTo>
                    <a:pt x="3386536" y="992508"/>
                  </a:lnTo>
                  <a:lnTo>
                    <a:pt x="3387681" y="940690"/>
                  </a:lnTo>
                  <a:lnTo>
                    <a:pt x="3385126" y="889536"/>
                  </a:lnTo>
                  <a:lnTo>
                    <a:pt x="3378999" y="839333"/>
                  </a:lnTo>
                  <a:lnTo>
                    <a:pt x="3369424" y="790365"/>
                  </a:lnTo>
                  <a:lnTo>
                    <a:pt x="3356527" y="742919"/>
                  </a:lnTo>
                  <a:lnTo>
                    <a:pt x="3340435" y="697281"/>
                  </a:lnTo>
                  <a:lnTo>
                    <a:pt x="3321272" y="653736"/>
                  </a:lnTo>
                  <a:lnTo>
                    <a:pt x="3299165" y="612569"/>
                  </a:lnTo>
                  <a:lnTo>
                    <a:pt x="3274240" y="574067"/>
                  </a:lnTo>
                  <a:lnTo>
                    <a:pt x="3246623" y="538515"/>
                  </a:lnTo>
                  <a:lnTo>
                    <a:pt x="3216438" y="506199"/>
                  </a:lnTo>
                  <a:lnTo>
                    <a:pt x="3183812" y="477404"/>
                  </a:lnTo>
                  <a:lnTo>
                    <a:pt x="3148871" y="452416"/>
                  </a:lnTo>
                  <a:lnTo>
                    <a:pt x="3111740" y="431522"/>
                  </a:lnTo>
                  <a:lnTo>
                    <a:pt x="3072546" y="415006"/>
                  </a:lnTo>
                  <a:lnTo>
                    <a:pt x="3063852" y="366407"/>
                  </a:lnTo>
                  <a:lnTo>
                    <a:pt x="3051577" y="319443"/>
                  </a:lnTo>
                  <a:lnTo>
                    <a:pt x="3035857" y="274427"/>
                  </a:lnTo>
                  <a:lnTo>
                    <a:pt x="3016826" y="231673"/>
                  </a:lnTo>
                  <a:lnTo>
                    <a:pt x="2994621" y="191493"/>
                  </a:lnTo>
                  <a:lnTo>
                    <a:pt x="2969376" y="154202"/>
                  </a:lnTo>
                  <a:lnTo>
                    <a:pt x="2941228" y="120112"/>
                  </a:lnTo>
                  <a:lnTo>
                    <a:pt x="2907405" y="86886"/>
                  </a:lnTo>
                  <a:lnTo>
                    <a:pt x="2871743" y="59118"/>
                  </a:lnTo>
                  <a:lnTo>
                    <a:pt x="2834575" y="36772"/>
                  </a:lnTo>
                  <a:lnTo>
                    <a:pt x="2796235" y="19814"/>
                  </a:lnTo>
                  <a:lnTo>
                    <a:pt x="2757059" y="8206"/>
                  </a:lnTo>
                  <a:lnTo>
                    <a:pt x="2717381" y="1915"/>
                  </a:lnTo>
                  <a:lnTo>
                    <a:pt x="2677535" y="903"/>
                  </a:lnTo>
                  <a:lnTo>
                    <a:pt x="2637855" y="5137"/>
                  </a:lnTo>
                  <a:lnTo>
                    <a:pt x="2598676" y="14581"/>
                  </a:lnTo>
                  <a:lnTo>
                    <a:pt x="2560332" y="29199"/>
                  </a:lnTo>
                  <a:lnTo>
                    <a:pt x="2523157" y="48955"/>
                  </a:lnTo>
                  <a:lnTo>
                    <a:pt x="2487487" y="73815"/>
                  </a:lnTo>
                  <a:lnTo>
                    <a:pt x="2453654" y="103742"/>
                  </a:lnTo>
                  <a:lnTo>
                    <a:pt x="2421995" y="138702"/>
                  </a:lnTo>
                  <a:lnTo>
                    <a:pt x="2392842" y="178659"/>
                  </a:lnTo>
                  <a:lnTo>
                    <a:pt x="2366789" y="139251"/>
                  </a:lnTo>
                  <a:lnTo>
                    <a:pt x="2337581" y="104094"/>
                  </a:lnTo>
                  <a:lnTo>
                    <a:pt x="2305492" y="73485"/>
                  </a:lnTo>
                  <a:lnTo>
                    <a:pt x="2270795" y="47722"/>
                  </a:lnTo>
                  <a:lnTo>
                    <a:pt x="2230322" y="25448"/>
                  </a:lnTo>
                  <a:lnTo>
                    <a:pt x="2188972" y="10197"/>
                  </a:lnTo>
                  <a:lnTo>
                    <a:pt x="2147183" y="1778"/>
                  </a:lnTo>
                  <a:lnTo>
                    <a:pt x="21053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71605" y="3229512"/>
              <a:ext cx="3465829" cy="3301365"/>
            </a:xfrm>
            <a:custGeom>
              <a:avLst/>
              <a:gdLst/>
              <a:ahLst/>
              <a:cxnLst/>
              <a:rect l="l" t="t" r="r" b="b"/>
              <a:pathLst>
                <a:path w="3465829" h="3301365">
                  <a:moveTo>
                    <a:pt x="315122" y="1086709"/>
                  </a:moveTo>
                  <a:lnTo>
                    <a:pt x="311152" y="1034536"/>
                  </a:lnTo>
                  <a:lnTo>
                    <a:pt x="310163" y="982893"/>
                  </a:lnTo>
                  <a:lnTo>
                    <a:pt x="312065" y="931934"/>
                  </a:lnTo>
                  <a:lnTo>
                    <a:pt x="316767" y="881811"/>
                  </a:lnTo>
                  <a:lnTo>
                    <a:pt x="324182" y="832676"/>
                  </a:lnTo>
                  <a:lnTo>
                    <a:pt x="334218" y="784683"/>
                  </a:lnTo>
                  <a:lnTo>
                    <a:pt x="346787" y="737984"/>
                  </a:lnTo>
                  <a:lnTo>
                    <a:pt x="361799" y="692732"/>
                  </a:lnTo>
                  <a:lnTo>
                    <a:pt x="379164" y="649079"/>
                  </a:lnTo>
                  <a:lnTo>
                    <a:pt x="398793" y="607179"/>
                  </a:lnTo>
                  <a:lnTo>
                    <a:pt x="420596" y="567184"/>
                  </a:lnTo>
                  <a:lnTo>
                    <a:pt x="444483" y="529246"/>
                  </a:lnTo>
                  <a:lnTo>
                    <a:pt x="470365" y="493519"/>
                  </a:lnTo>
                  <a:lnTo>
                    <a:pt x="498153" y="460155"/>
                  </a:lnTo>
                  <a:lnTo>
                    <a:pt x="527756" y="429307"/>
                  </a:lnTo>
                  <a:lnTo>
                    <a:pt x="559085" y="401127"/>
                  </a:lnTo>
                  <a:lnTo>
                    <a:pt x="592051" y="375769"/>
                  </a:lnTo>
                  <a:lnTo>
                    <a:pt x="626563" y="353385"/>
                  </a:lnTo>
                  <a:lnTo>
                    <a:pt x="662533" y="334127"/>
                  </a:lnTo>
                  <a:lnTo>
                    <a:pt x="699871" y="318149"/>
                  </a:lnTo>
                  <a:lnTo>
                    <a:pt x="738487" y="305603"/>
                  </a:lnTo>
                  <a:lnTo>
                    <a:pt x="778291" y="296642"/>
                  </a:lnTo>
                  <a:lnTo>
                    <a:pt x="829786" y="290772"/>
                  </a:lnTo>
                  <a:lnTo>
                    <a:pt x="881177" y="291283"/>
                  </a:lnTo>
                  <a:lnTo>
                    <a:pt x="932126" y="298085"/>
                  </a:lnTo>
                  <a:lnTo>
                    <a:pt x="982295" y="311090"/>
                  </a:lnTo>
                  <a:lnTo>
                    <a:pt x="1031347" y="330208"/>
                  </a:lnTo>
                  <a:lnTo>
                    <a:pt x="1078943" y="355351"/>
                  </a:lnTo>
                  <a:lnTo>
                    <a:pt x="1124747" y="386431"/>
                  </a:lnTo>
                  <a:lnTo>
                    <a:pt x="1147196" y="337672"/>
                  </a:lnTo>
                  <a:lnTo>
                    <a:pt x="1172819" y="292960"/>
                  </a:lnTo>
                  <a:lnTo>
                    <a:pt x="1201327" y="252412"/>
                  </a:lnTo>
                  <a:lnTo>
                    <a:pt x="1232429" y="216142"/>
                  </a:lnTo>
                  <a:lnTo>
                    <a:pt x="1265836" y="184266"/>
                  </a:lnTo>
                  <a:lnTo>
                    <a:pt x="1301258" y="156900"/>
                  </a:lnTo>
                  <a:lnTo>
                    <a:pt x="1338404" y="134159"/>
                  </a:lnTo>
                  <a:lnTo>
                    <a:pt x="1376985" y="116159"/>
                  </a:lnTo>
                  <a:lnTo>
                    <a:pt x="1416710" y="103015"/>
                  </a:lnTo>
                  <a:lnTo>
                    <a:pt x="1457290" y="94843"/>
                  </a:lnTo>
                  <a:lnTo>
                    <a:pt x="1498434" y="91758"/>
                  </a:lnTo>
                  <a:lnTo>
                    <a:pt x="1539853" y="93876"/>
                  </a:lnTo>
                  <a:lnTo>
                    <a:pt x="1581255" y="101313"/>
                  </a:lnTo>
                  <a:lnTo>
                    <a:pt x="1622353" y="114183"/>
                  </a:lnTo>
                  <a:lnTo>
                    <a:pt x="1662854" y="132603"/>
                  </a:lnTo>
                  <a:lnTo>
                    <a:pt x="1702470" y="156688"/>
                  </a:lnTo>
                  <a:lnTo>
                    <a:pt x="1754746" y="199328"/>
                  </a:lnTo>
                  <a:lnTo>
                    <a:pt x="1801784" y="251303"/>
                  </a:lnTo>
                  <a:lnTo>
                    <a:pt x="1823807" y="201913"/>
                  </a:lnTo>
                  <a:lnTo>
                    <a:pt x="1849782" y="157444"/>
                  </a:lnTo>
                  <a:lnTo>
                    <a:pt x="1879270" y="118087"/>
                  </a:lnTo>
                  <a:lnTo>
                    <a:pt x="1911833" y="84033"/>
                  </a:lnTo>
                  <a:lnTo>
                    <a:pt x="1947031" y="55473"/>
                  </a:lnTo>
                  <a:lnTo>
                    <a:pt x="1984426" y="32599"/>
                  </a:lnTo>
                  <a:lnTo>
                    <a:pt x="2023577" y="15601"/>
                  </a:lnTo>
                  <a:lnTo>
                    <a:pt x="2064047" y="4671"/>
                  </a:lnTo>
                  <a:lnTo>
                    <a:pt x="2105395" y="0"/>
                  </a:lnTo>
                  <a:lnTo>
                    <a:pt x="2147183" y="1778"/>
                  </a:lnTo>
                  <a:lnTo>
                    <a:pt x="2188972" y="10197"/>
                  </a:lnTo>
                  <a:lnTo>
                    <a:pt x="2230322" y="25448"/>
                  </a:lnTo>
                  <a:lnTo>
                    <a:pt x="2270795" y="47722"/>
                  </a:lnTo>
                  <a:lnTo>
                    <a:pt x="2305492" y="73485"/>
                  </a:lnTo>
                  <a:lnTo>
                    <a:pt x="2337581" y="104094"/>
                  </a:lnTo>
                  <a:lnTo>
                    <a:pt x="2366789" y="139251"/>
                  </a:lnTo>
                  <a:lnTo>
                    <a:pt x="2392842" y="178659"/>
                  </a:lnTo>
                  <a:lnTo>
                    <a:pt x="2421995" y="138702"/>
                  </a:lnTo>
                  <a:lnTo>
                    <a:pt x="2453654" y="103742"/>
                  </a:lnTo>
                  <a:lnTo>
                    <a:pt x="2487487" y="73815"/>
                  </a:lnTo>
                  <a:lnTo>
                    <a:pt x="2523157" y="48955"/>
                  </a:lnTo>
                  <a:lnTo>
                    <a:pt x="2560332" y="29199"/>
                  </a:lnTo>
                  <a:lnTo>
                    <a:pt x="2598676" y="14581"/>
                  </a:lnTo>
                  <a:lnTo>
                    <a:pt x="2637855" y="5137"/>
                  </a:lnTo>
                  <a:lnTo>
                    <a:pt x="2677535" y="903"/>
                  </a:lnTo>
                  <a:lnTo>
                    <a:pt x="2717381" y="1915"/>
                  </a:lnTo>
                  <a:lnTo>
                    <a:pt x="2757059" y="8206"/>
                  </a:lnTo>
                  <a:lnTo>
                    <a:pt x="2796235" y="19814"/>
                  </a:lnTo>
                  <a:lnTo>
                    <a:pt x="2834575" y="36772"/>
                  </a:lnTo>
                  <a:lnTo>
                    <a:pt x="2871743" y="59118"/>
                  </a:lnTo>
                  <a:lnTo>
                    <a:pt x="2907405" y="86886"/>
                  </a:lnTo>
                  <a:lnTo>
                    <a:pt x="2941228" y="120112"/>
                  </a:lnTo>
                  <a:lnTo>
                    <a:pt x="2969376" y="154202"/>
                  </a:lnTo>
                  <a:lnTo>
                    <a:pt x="2994621" y="191493"/>
                  </a:lnTo>
                  <a:lnTo>
                    <a:pt x="3016826" y="231673"/>
                  </a:lnTo>
                  <a:lnTo>
                    <a:pt x="3035857" y="274427"/>
                  </a:lnTo>
                  <a:lnTo>
                    <a:pt x="3051577" y="319443"/>
                  </a:lnTo>
                  <a:lnTo>
                    <a:pt x="3063852" y="366407"/>
                  </a:lnTo>
                  <a:lnTo>
                    <a:pt x="3072546" y="415006"/>
                  </a:lnTo>
                  <a:lnTo>
                    <a:pt x="3111740" y="431522"/>
                  </a:lnTo>
                  <a:lnTo>
                    <a:pt x="3148871" y="452416"/>
                  </a:lnTo>
                  <a:lnTo>
                    <a:pt x="3183812" y="477404"/>
                  </a:lnTo>
                  <a:lnTo>
                    <a:pt x="3216438" y="506199"/>
                  </a:lnTo>
                  <a:lnTo>
                    <a:pt x="3246623" y="538515"/>
                  </a:lnTo>
                  <a:lnTo>
                    <a:pt x="3274240" y="574067"/>
                  </a:lnTo>
                  <a:lnTo>
                    <a:pt x="3299165" y="612569"/>
                  </a:lnTo>
                  <a:lnTo>
                    <a:pt x="3321272" y="653736"/>
                  </a:lnTo>
                  <a:lnTo>
                    <a:pt x="3340435" y="697281"/>
                  </a:lnTo>
                  <a:lnTo>
                    <a:pt x="3356527" y="742919"/>
                  </a:lnTo>
                  <a:lnTo>
                    <a:pt x="3369424" y="790365"/>
                  </a:lnTo>
                  <a:lnTo>
                    <a:pt x="3378999" y="839333"/>
                  </a:lnTo>
                  <a:lnTo>
                    <a:pt x="3385126" y="889536"/>
                  </a:lnTo>
                  <a:lnTo>
                    <a:pt x="3387681" y="940690"/>
                  </a:lnTo>
                  <a:lnTo>
                    <a:pt x="3386536" y="992508"/>
                  </a:lnTo>
                  <a:lnTo>
                    <a:pt x="3381567" y="1044705"/>
                  </a:lnTo>
                  <a:lnTo>
                    <a:pt x="3372647" y="1096996"/>
                  </a:lnTo>
                  <a:lnTo>
                    <a:pt x="3358610" y="1152038"/>
                  </a:lnTo>
                  <a:lnTo>
                    <a:pt x="3352962" y="1169894"/>
                  </a:lnTo>
                  <a:lnTo>
                    <a:pt x="3376460" y="1212756"/>
                  </a:lnTo>
                  <a:lnTo>
                    <a:pt x="3397159" y="1257084"/>
                  </a:lnTo>
                  <a:lnTo>
                    <a:pt x="3415078" y="1302685"/>
                  </a:lnTo>
                  <a:lnTo>
                    <a:pt x="3430237" y="1349371"/>
                  </a:lnTo>
                  <a:lnTo>
                    <a:pt x="3442656" y="1396949"/>
                  </a:lnTo>
                  <a:lnTo>
                    <a:pt x="3452352" y="1445228"/>
                  </a:lnTo>
                  <a:lnTo>
                    <a:pt x="3459347" y="1494018"/>
                  </a:lnTo>
                  <a:lnTo>
                    <a:pt x="3463659" y="1543128"/>
                  </a:lnTo>
                  <a:lnTo>
                    <a:pt x="3465307" y="1592367"/>
                  </a:lnTo>
                  <a:lnTo>
                    <a:pt x="3464311" y="1641543"/>
                  </a:lnTo>
                  <a:lnTo>
                    <a:pt x="3460690" y="1690467"/>
                  </a:lnTo>
                  <a:lnTo>
                    <a:pt x="3454463" y="1738946"/>
                  </a:lnTo>
                  <a:lnTo>
                    <a:pt x="3445650" y="1786791"/>
                  </a:lnTo>
                  <a:lnTo>
                    <a:pt x="3434271" y="1833810"/>
                  </a:lnTo>
                  <a:lnTo>
                    <a:pt x="3420343" y="1879812"/>
                  </a:lnTo>
                  <a:lnTo>
                    <a:pt x="3403887" y="1924606"/>
                  </a:lnTo>
                  <a:lnTo>
                    <a:pt x="3384923" y="1968002"/>
                  </a:lnTo>
                  <a:lnTo>
                    <a:pt x="3363468" y="2009808"/>
                  </a:lnTo>
                  <a:lnTo>
                    <a:pt x="3339543" y="2049834"/>
                  </a:lnTo>
                  <a:lnTo>
                    <a:pt x="3313167" y="2087888"/>
                  </a:lnTo>
                  <a:lnTo>
                    <a:pt x="3284360" y="2123780"/>
                  </a:lnTo>
                  <a:lnTo>
                    <a:pt x="3253140" y="2157319"/>
                  </a:lnTo>
                  <a:lnTo>
                    <a:pt x="3215091" y="2192022"/>
                  </a:lnTo>
                  <a:lnTo>
                    <a:pt x="3175021" y="2222258"/>
                  </a:lnTo>
                  <a:lnTo>
                    <a:pt x="3133173" y="2247902"/>
                  </a:lnTo>
                  <a:lnTo>
                    <a:pt x="3089790" y="2268825"/>
                  </a:lnTo>
                  <a:lnTo>
                    <a:pt x="3045116" y="2284901"/>
                  </a:lnTo>
                  <a:lnTo>
                    <a:pt x="2999394" y="2296003"/>
                  </a:lnTo>
                  <a:lnTo>
                    <a:pt x="2997165" y="2350666"/>
                  </a:lnTo>
                  <a:lnTo>
                    <a:pt x="2991265" y="2403917"/>
                  </a:lnTo>
                  <a:lnTo>
                    <a:pt x="2981859" y="2455544"/>
                  </a:lnTo>
                  <a:lnTo>
                    <a:pt x="2969111" y="2505336"/>
                  </a:lnTo>
                  <a:lnTo>
                    <a:pt x="2953188" y="2553084"/>
                  </a:lnTo>
                  <a:lnTo>
                    <a:pt x="2934252" y="2598577"/>
                  </a:lnTo>
                  <a:lnTo>
                    <a:pt x="2912471" y="2641605"/>
                  </a:lnTo>
                  <a:lnTo>
                    <a:pt x="2888008" y="2681956"/>
                  </a:lnTo>
                  <a:lnTo>
                    <a:pt x="2861028" y="2719421"/>
                  </a:lnTo>
                  <a:lnTo>
                    <a:pt x="2831696" y="2753789"/>
                  </a:lnTo>
                  <a:lnTo>
                    <a:pt x="2800177" y="2784850"/>
                  </a:lnTo>
                  <a:lnTo>
                    <a:pt x="2766636" y="2812392"/>
                  </a:lnTo>
                  <a:lnTo>
                    <a:pt x="2731238" y="2836207"/>
                  </a:lnTo>
                  <a:lnTo>
                    <a:pt x="2694148" y="2856083"/>
                  </a:lnTo>
                  <a:lnTo>
                    <a:pt x="2655530" y="2871809"/>
                  </a:lnTo>
                  <a:lnTo>
                    <a:pt x="2615550" y="2883176"/>
                  </a:lnTo>
                  <a:lnTo>
                    <a:pt x="2574372" y="2889973"/>
                  </a:lnTo>
                  <a:lnTo>
                    <a:pt x="2532161" y="2891989"/>
                  </a:lnTo>
                  <a:lnTo>
                    <a:pt x="2481167" y="2887804"/>
                  </a:lnTo>
                  <a:lnTo>
                    <a:pt x="2431051" y="2876429"/>
                  </a:lnTo>
                  <a:lnTo>
                    <a:pt x="2382263" y="2858032"/>
                  </a:lnTo>
                  <a:lnTo>
                    <a:pt x="2335256" y="2832780"/>
                  </a:lnTo>
                  <a:lnTo>
                    <a:pt x="2290480" y="2800841"/>
                  </a:lnTo>
                  <a:lnTo>
                    <a:pt x="2276667" y="2852869"/>
                  </a:lnTo>
                  <a:lnTo>
                    <a:pt x="2260075" y="2902592"/>
                  </a:lnTo>
                  <a:lnTo>
                    <a:pt x="2240854" y="2949905"/>
                  </a:lnTo>
                  <a:lnTo>
                    <a:pt x="2219154" y="2994705"/>
                  </a:lnTo>
                  <a:lnTo>
                    <a:pt x="2195123" y="3036887"/>
                  </a:lnTo>
                  <a:lnTo>
                    <a:pt x="2168913" y="3076345"/>
                  </a:lnTo>
                  <a:lnTo>
                    <a:pt x="2140672" y="3112977"/>
                  </a:lnTo>
                  <a:lnTo>
                    <a:pt x="2110551" y="3146677"/>
                  </a:lnTo>
                  <a:lnTo>
                    <a:pt x="2078699" y="3177341"/>
                  </a:lnTo>
                  <a:lnTo>
                    <a:pt x="2045265" y="3204865"/>
                  </a:lnTo>
                  <a:lnTo>
                    <a:pt x="2010401" y="3229144"/>
                  </a:lnTo>
                  <a:lnTo>
                    <a:pt x="1974255" y="3250074"/>
                  </a:lnTo>
                  <a:lnTo>
                    <a:pt x="1936978" y="3267550"/>
                  </a:lnTo>
                  <a:lnTo>
                    <a:pt x="1898718" y="3281468"/>
                  </a:lnTo>
                  <a:lnTo>
                    <a:pt x="1859626" y="3291724"/>
                  </a:lnTo>
                  <a:lnTo>
                    <a:pt x="1819852" y="3298212"/>
                  </a:lnTo>
                  <a:lnTo>
                    <a:pt x="1779545" y="3300830"/>
                  </a:lnTo>
                  <a:lnTo>
                    <a:pt x="1738854" y="3299472"/>
                  </a:lnTo>
                  <a:lnTo>
                    <a:pt x="1697931" y="3294034"/>
                  </a:lnTo>
                  <a:lnTo>
                    <a:pt x="1656924" y="3284411"/>
                  </a:lnTo>
                  <a:lnTo>
                    <a:pt x="1615983" y="3270499"/>
                  </a:lnTo>
                  <a:lnTo>
                    <a:pt x="1571864" y="3250363"/>
                  </a:lnTo>
                  <a:lnTo>
                    <a:pt x="1529466" y="3225493"/>
                  </a:lnTo>
                  <a:lnTo>
                    <a:pt x="1489001" y="3196088"/>
                  </a:lnTo>
                  <a:lnTo>
                    <a:pt x="1450677" y="3162348"/>
                  </a:lnTo>
                  <a:lnTo>
                    <a:pt x="1414704" y="3124472"/>
                  </a:lnTo>
                  <a:lnTo>
                    <a:pt x="1381293" y="3082660"/>
                  </a:lnTo>
                  <a:lnTo>
                    <a:pt x="1350653" y="3037111"/>
                  </a:lnTo>
                  <a:lnTo>
                    <a:pt x="1322994" y="2988026"/>
                  </a:lnTo>
                  <a:lnTo>
                    <a:pt x="1284340" y="3015921"/>
                  </a:lnTo>
                  <a:lnTo>
                    <a:pt x="1244841" y="3039866"/>
                  </a:lnTo>
                  <a:lnTo>
                    <a:pt x="1204639" y="3059907"/>
                  </a:lnTo>
                  <a:lnTo>
                    <a:pt x="1163878" y="3076092"/>
                  </a:lnTo>
                  <a:lnTo>
                    <a:pt x="1122702" y="3088466"/>
                  </a:lnTo>
                  <a:lnTo>
                    <a:pt x="1081254" y="3097077"/>
                  </a:lnTo>
                  <a:lnTo>
                    <a:pt x="1039679" y="3101970"/>
                  </a:lnTo>
                  <a:lnTo>
                    <a:pt x="998119" y="3103193"/>
                  </a:lnTo>
                  <a:lnTo>
                    <a:pt x="956718" y="3100792"/>
                  </a:lnTo>
                  <a:lnTo>
                    <a:pt x="915621" y="3094814"/>
                  </a:lnTo>
                  <a:lnTo>
                    <a:pt x="874970" y="3085305"/>
                  </a:lnTo>
                  <a:lnTo>
                    <a:pt x="834908" y="3072311"/>
                  </a:lnTo>
                  <a:lnTo>
                    <a:pt x="795581" y="3055880"/>
                  </a:lnTo>
                  <a:lnTo>
                    <a:pt x="757131" y="3036058"/>
                  </a:lnTo>
                  <a:lnTo>
                    <a:pt x="719702" y="3012891"/>
                  </a:lnTo>
                  <a:lnTo>
                    <a:pt x="683437" y="2986426"/>
                  </a:lnTo>
                  <a:lnTo>
                    <a:pt x="648480" y="2956710"/>
                  </a:lnTo>
                  <a:lnTo>
                    <a:pt x="614975" y="2923789"/>
                  </a:lnTo>
                  <a:lnTo>
                    <a:pt x="583066" y="2887709"/>
                  </a:lnTo>
                  <a:lnTo>
                    <a:pt x="552895" y="2848518"/>
                  </a:lnTo>
                  <a:lnTo>
                    <a:pt x="524607" y="2806262"/>
                  </a:lnTo>
                  <a:lnTo>
                    <a:pt x="498345" y="2760987"/>
                  </a:lnTo>
                  <a:lnTo>
                    <a:pt x="474253" y="2712741"/>
                  </a:lnTo>
                  <a:lnTo>
                    <a:pt x="467776" y="2698250"/>
                  </a:lnTo>
                  <a:lnTo>
                    <a:pt x="427036" y="2701374"/>
                  </a:lnTo>
                  <a:lnTo>
                    <a:pt x="387143" y="2698474"/>
                  </a:lnTo>
                  <a:lnTo>
                    <a:pt x="348386" y="2689847"/>
                  </a:lnTo>
                  <a:lnTo>
                    <a:pt x="311057" y="2675790"/>
                  </a:lnTo>
                  <a:lnTo>
                    <a:pt x="275445" y="2656601"/>
                  </a:lnTo>
                  <a:lnTo>
                    <a:pt x="241842" y="2632577"/>
                  </a:lnTo>
                  <a:lnTo>
                    <a:pt x="210538" y="2604014"/>
                  </a:lnTo>
                  <a:lnTo>
                    <a:pt x="181822" y="2571211"/>
                  </a:lnTo>
                  <a:lnTo>
                    <a:pt x="155987" y="2534464"/>
                  </a:lnTo>
                  <a:lnTo>
                    <a:pt x="133322" y="2494070"/>
                  </a:lnTo>
                  <a:lnTo>
                    <a:pt x="114117" y="2450327"/>
                  </a:lnTo>
                  <a:lnTo>
                    <a:pt x="98664" y="2403531"/>
                  </a:lnTo>
                  <a:lnTo>
                    <a:pt x="87252" y="2353981"/>
                  </a:lnTo>
                  <a:lnTo>
                    <a:pt x="80172" y="2301972"/>
                  </a:lnTo>
                  <a:lnTo>
                    <a:pt x="77773" y="2252499"/>
                  </a:lnTo>
                  <a:lnTo>
                    <a:pt x="79553" y="2203418"/>
                  </a:lnTo>
                  <a:lnTo>
                    <a:pt x="85405" y="2155143"/>
                  </a:lnTo>
                  <a:lnTo>
                    <a:pt x="95222" y="2108091"/>
                  </a:lnTo>
                  <a:lnTo>
                    <a:pt x="108896" y="2062675"/>
                  </a:lnTo>
                  <a:lnTo>
                    <a:pt x="126321" y="2019312"/>
                  </a:lnTo>
                  <a:lnTo>
                    <a:pt x="147389" y="1978416"/>
                  </a:lnTo>
                  <a:lnTo>
                    <a:pt x="171993" y="1940403"/>
                  </a:lnTo>
                  <a:lnTo>
                    <a:pt x="138152" y="1911027"/>
                  </a:lnTo>
                  <a:lnTo>
                    <a:pt x="107776" y="1877476"/>
                  </a:lnTo>
                  <a:lnTo>
                    <a:pt x="80957" y="1840218"/>
                  </a:lnTo>
                  <a:lnTo>
                    <a:pt x="57789" y="1799719"/>
                  </a:lnTo>
                  <a:lnTo>
                    <a:pt x="38367" y="1756446"/>
                  </a:lnTo>
                  <a:lnTo>
                    <a:pt x="22783" y="1710867"/>
                  </a:lnTo>
                  <a:lnTo>
                    <a:pt x="11132" y="1663448"/>
                  </a:lnTo>
                  <a:lnTo>
                    <a:pt x="3506" y="1614656"/>
                  </a:lnTo>
                  <a:lnTo>
                    <a:pt x="0" y="1564960"/>
                  </a:lnTo>
                  <a:lnTo>
                    <a:pt x="706" y="1514825"/>
                  </a:lnTo>
                  <a:lnTo>
                    <a:pt x="5719" y="1464719"/>
                  </a:lnTo>
                  <a:lnTo>
                    <a:pt x="15132" y="1415109"/>
                  </a:lnTo>
                  <a:lnTo>
                    <a:pt x="29039" y="1366463"/>
                  </a:lnTo>
                  <a:lnTo>
                    <a:pt x="47533" y="1319246"/>
                  </a:lnTo>
                  <a:lnTo>
                    <a:pt x="74084" y="1268406"/>
                  </a:lnTo>
                  <a:lnTo>
                    <a:pt x="105269" y="1223189"/>
                  </a:lnTo>
                  <a:lnTo>
                    <a:pt x="140559" y="1184039"/>
                  </a:lnTo>
                  <a:lnTo>
                    <a:pt x="179426" y="1151400"/>
                  </a:lnTo>
                  <a:lnTo>
                    <a:pt x="221342" y="1125717"/>
                  </a:lnTo>
                  <a:lnTo>
                    <a:pt x="265776" y="1107434"/>
                  </a:lnTo>
                  <a:lnTo>
                    <a:pt x="312201" y="1096996"/>
                  </a:lnTo>
                  <a:lnTo>
                    <a:pt x="315122" y="1086709"/>
                  </a:lnTo>
                  <a:close/>
                </a:path>
                <a:path w="3465829" h="3301365">
                  <a:moveTo>
                    <a:pt x="378622" y="1988536"/>
                  </a:moveTo>
                  <a:lnTo>
                    <a:pt x="325697" y="1988601"/>
                  </a:lnTo>
                  <a:lnTo>
                    <a:pt x="273641" y="1978297"/>
                  </a:lnTo>
                  <a:lnTo>
                    <a:pt x="223371" y="1957871"/>
                  </a:lnTo>
                  <a:lnTo>
                    <a:pt x="175803" y="1927576"/>
                  </a:lnTo>
                </a:path>
                <a:path w="3465829" h="3301365">
                  <a:moveTo>
                    <a:pt x="557692" y="2654638"/>
                  </a:moveTo>
                  <a:lnTo>
                    <a:pt x="536106" y="2664743"/>
                  </a:lnTo>
                  <a:lnTo>
                    <a:pt x="514068" y="2672982"/>
                  </a:lnTo>
                  <a:lnTo>
                    <a:pt x="491648" y="2679332"/>
                  </a:lnTo>
                  <a:lnTo>
                    <a:pt x="468919" y="2683772"/>
                  </a:lnTo>
                </a:path>
                <a:path w="3465829" h="3301365">
                  <a:moveTo>
                    <a:pt x="1322867" y="2974729"/>
                  </a:moveTo>
                  <a:lnTo>
                    <a:pt x="1307441" y="2942935"/>
                  </a:lnTo>
                  <a:lnTo>
                    <a:pt x="1293371" y="2910140"/>
                  </a:lnTo>
                  <a:lnTo>
                    <a:pt x="1280683" y="2876417"/>
                  </a:lnTo>
                  <a:lnTo>
                    <a:pt x="1269400" y="2841836"/>
                  </a:lnTo>
                </a:path>
                <a:path w="3465829" h="3301365">
                  <a:moveTo>
                    <a:pt x="2312197" y="2643335"/>
                  </a:moveTo>
                  <a:lnTo>
                    <a:pt x="2309078" y="2680298"/>
                  </a:lnTo>
                  <a:lnTo>
                    <a:pt x="2304482" y="2716975"/>
                  </a:lnTo>
                  <a:lnTo>
                    <a:pt x="2298410" y="2753286"/>
                  </a:lnTo>
                  <a:lnTo>
                    <a:pt x="2290861" y="2789157"/>
                  </a:lnTo>
                </a:path>
                <a:path w="3465829" h="3301365">
                  <a:moveTo>
                    <a:pt x="2737012" y="1742283"/>
                  </a:moveTo>
                  <a:lnTo>
                    <a:pt x="2772987" y="1767620"/>
                  </a:lnTo>
                  <a:lnTo>
                    <a:pt x="2806741" y="1796631"/>
                  </a:lnTo>
                  <a:lnTo>
                    <a:pt x="2838156" y="1829070"/>
                  </a:lnTo>
                  <a:lnTo>
                    <a:pt x="2867114" y="1864687"/>
                  </a:lnTo>
                  <a:lnTo>
                    <a:pt x="2893494" y="1903235"/>
                  </a:lnTo>
                  <a:lnTo>
                    <a:pt x="2917178" y="1944465"/>
                  </a:lnTo>
                  <a:lnTo>
                    <a:pt x="2938048" y="1988131"/>
                  </a:lnTo>
                  <a:lnTo>
                    <a:pt x="2955983" y="2033983"/>
                  </a:lnTo>
                  <a:lnTo>
                    <a:pt x="2970866" y="2081774"/>
                  </a:lnTo>
                  <a:lnTo>
                    <a:pt x="2982577" y="2131256"/>
                  </a:lnTo>
                  <a:lnTo>
                    <a:pt x="2990997" y="2182181"/>
                  </a:lnTo>
                  <a:lnTo>
                    <a:pt x="2996007" y="2234300"/>
                  </a:lnTo>
                  <a:lnTo>
                    <a:pt x="2997489" y="2287367"/>
                  </a:lnTo>
                </a:path>
                <a:path w="3465829" h="3301365">
                  <a:moveTo>
                    <a:pt x="3351438" y="1161893"/>
                  </a:moveTo>
                  <a:lnTo>
                    <a:pt x="3334197" y="1208089"/>
                  </a:lnTo>
                  <a:lnTo>
                    <a:pt x="3313816" y="1251872"/>
                  </a:lnTo>
                  <a:lnTo>
                    <a:pt x="3290448" y="1292990"/>
                  </a:lnTo>
                  <a:lnTo>
                    <a:pt x="3264245" y="1331195"/>
                  </a:lnTo>
                  <a:lnTo>
                    <a:pt x="3235360" y="1366236"/>
                  </a:lnTo>
                </a:path>
                <a:path w="3465829" h="3301365">
                  <a:moveTo>
                    <a:pt x="3073054" y="403576"/>
                  </a:moveTo>
                  <a:lnTo>
                    <a:pt x="3075935" y="427551"/>
                  </a:lnTo>
                  <a:lnTo>
                    <a:pt x="3077912" y="451645"/>
                  </a:lnTo>
                  <a:lnTo>
                    <a:pt x="3078983" y="475835"/>
                  </a:lnTo>
                  <a:lnTo>
                    <a:pt x="3079150" y="500096"/>
                  </a:lnTo>
                </a:path>
                <a:path w="3465829" h="3301365">
                  <a:moveTo>
                    <a:pt x="2332263" y="291054"/>
                  </a:moveTo>
                  <a:lnTo>
                    <a:pt x="2344515" y="258234"/>
                  </a:lnTo>
                  <a:lnTo>
                    <a:pt x="2358552" y="226713"/>
                  </a:lnTo>
                  <a:lnTo>
                    <a:pt x="2374304" y="196596"/>
                  </a:lnTo>
                  <a:lnTo>
                    <a:pt x="2391699" y="167991"/>
                  </a:lnTo>
                </a:path>
                <a:path w="3465829" h="3301365">
                  <a:moveTo>
                    <a:pt x="1776511" y="349728"/>
                  </a:moveTo>
                  <a:lnTo>
                    <a:pt x="1781819" y="322334"/>
                  </a:lnTo>
                  <a:lnTo>
                    <a:pt x="1788401" y="295451"/>
                  </a:lnTo>
                  <a:lnTo>
                    <a:pt x="1796246" y="269164"/>
                  </a:lnTo>
                  <a:lnTo>
                    <a:pt x="1805340" y="243556"/>
                  </a:lnTo>
                </a:path>
                <a:path w="3465829" h="3301365">
                  <a:moveTo>
                    <a:pt x="1124366" y="385669"/>
                  </a:moveTo>
                  <a:lnTo>
                    <a:pt x="1152139" y="408352"/>
                  </a:lnTo>
                  <a:lnTo>
                    <a:pt x="1178817" y="433119"/>
                  </a:lnTo>
                  <a:lnTo>
                    <a:pt x="1204305" y="459910"/>
                  </a:lnTo>
                  <a:lnTo>
                    <a:pt x="1228506" y="488666"/>
                  </a:lnTo>
                </a:path>
                <a:path w="3465829" h="3301365">
                  <a:moveTo>
                    <a:pt x="333283" y="1195040"/>
                  </a:moveTo>
                  <a:lnTo>
                    <a:pt x="327516" y="1168326"/>
                  </a:lnTo>
                  <a:lnTo>
                    <a:pt x="322583" y="1141351"/>
                  </a:lnTo>
                  <a:lnTo>
                    <a:pt x="318460" y="1114137"/>
                  </a:lnTo>
                  <a:lnTo>
                    <a:pt x="315122" y="1086709"/>
                  </a:lnTo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448" y="4322063"/>
              <a:ext cx="1981200" cy="1484376"/>
            </a:xfrm>
            <a:prstGeom prst="rect">
              <a:avLst/>
            </a:prstGeom>
            <a:grpFill/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5052" y="3773423"/>
              <a:ext cx="617220" cy="434339"/>
            </a:xfrm>
            <a:prstGeom prst="rect">
              <a:avLst/>
            </a:prstGeom>
            <a:grpFill/>
          </p:spPr>
        </p:pic>
        <p:sp>
          <p:nvSpPr>
            <p:cNvPr id="16" name="object 16"/>
            <p:cNvSpPr/>
            <p:nvPr/>
          </p:nvSpPr>
          <p:spPr>
            <a:xfrm>
              <a:off x="7535418" y="3774185"/>
              <a:ext cx="809625" cy="435609"/>
            </a:xfrm>
            <a:custGeom>
              <a:avLst/>
              <a:gdLst/>
              <a:ahLst/>
              <a:cxnLst/>
              <a:rect l="l" t="t" r="r" b="b"/>
              <a:pathLst>
                <a:path w="809625" h="435610">
                  <a:moveTo>
                    <a:pt x="0" y="0"/>
                  </a:moveTo>
                  <a:lnTo>
                    <a:pt x="809625" y="435228"/>
                  </a:lnTo>
                </a:path>
                <a:path w="809625" h="435610">
                  <a:moveTo>
                    <a:pt x="737997" y="0"/>
                  </a:moveTo>
                  <a:lnTo>
                    <a:pt x="47243" y="435228"/>
                  </a:ln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361182" y="3141345"/>
            <a:ext cx="196215" cy="196215"/>
            <a:chOff x="3361182" y="3141345"/>
            <a:chExt cx="196215" cy="196215"/>
          </a:xfrm>
          <a:solidFill>
            <a:schemeClr val="bg1"/>
          </a:solidFill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7532" y="3147695"/>
              <a:ext cx="183260" cy="183260"/>
            </a:xfrm>
            <a:prstGeom prst="rect">
              <a:avLst/>
            </a:prstGeom>
            <a:grpFill/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182" y="3141345"/>
              <a:ext cx="195960" cy="195960"/>
            </a:xfrm>
            <a:prstGeom prst="rect">
              <a:avLst/>
            </a:prstGeom>
            <a:grpFill/>
          </p:spPr>
        </p:pic>
      </p:grpSp>
      <p:grpSp>
        <p:nvGrpSpPr>
          <p:cNvPr id="20" name="object 20"/>
          <p:cNvGrpSpPr/>
          <p:nvPr/>
        </p:nvGrpSpPr>
        <p:grpSpPr>
          <a:xfrm>
            <a:off x="4187316" y="3378580"/>
            <a:ext cx="379730" cy="379730"/>
            <a:chOff x="4187316" y="3378580"/>
            <a:chExt cx="379730" cy="379730"/>
          </a:xfrm>
          <a:solidFill>
            <a:schemeClr val="bg1"/>
          </a:solidFill>
        </p:grpSpPr>
        <p:sp>
          <p:nvSpPr>
            <p:cNvPr id="21" name="object 21"/>
            <p:cNvSpPr/>
            <p:nvPr/>
          </p:nvSpPr>
          <p:spPr>
            <a:xfrm>
              <a:off x="4193666" y="338493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261" y="0"/>
                  </a:moveTo>
                  <a:lnTo>
                    <a:pt x="134540" y="6545"/>
                  </a:lnTo>
                  <a:lnTo>
                    <a:pt x="90762" y="25018"/>
                  </a:lnTo>
                  <a:lnTo>
                    <a:pt x="53673" y="53673"/>
                  </a:lnTo>
                  <a:lnTo>
                    <a:pt x="25019" y="90762"/>
                  </a:lnTo>
                  <a:lnTo>
                    <a:pt x="6545" y="134540"/>
                  </a:lnTo>
                  <a:lnTo>
                    <a:pt x="0" y="183261"/>
                  </a:lnTo>
                  <a:lnTo>
                    <a:pt x="6545" y="232034"/>
                  </a:lnTo>
                  <a:lnTo>
                    <a:pt x="25018" y="275848"/>
                  </a:lnTo>
                  <a:lnTo>
                    <a:pt x="53673" y="312959"/>
                  </a:lnTo>
                  <a:lnTo>
                    <a:pt x="90762" y="341625"/>
                  </a:lnTo>
                  <a:lnTo>
                    <a:pt x="134540" y="360102"/>
                  </a:lnTo>
                  <a:lnTo>
                    <a:pt x="183261" y="366649"/>
                  </a:lnTo>
                  <a:lnTo>
                    <a:pt x="231981" y="360102"/>
                  </a:lnTo>
                  <a:lnTo>
                    <a:pt x="275759" y="341625"/>
                  </a:lnTo>
                  <a:lnTo>
                    <a:pt x="312848" y="312959"/>
                  </a:lnTo>
                  <a:lnTo>
                    <a:pt x="341502" y="275848"/>
                  </a:lnTo>
                  <a:lnTo>
                    <a:pt x="359976" y="232034"/>
                  </a:lnTo>
                  <a:lnTo>
                    <a:pt x="366522" y="183261"/>
                  </a:lnTo>
                  <a:lnTo>
                    <a:pt x="359976" y="134540"/>
                  </a:lnTo>
                  <a:lnTo>
                    <a:pt x="341503" y="90762"/>
                  </a:lnTo>
                  <a:lnTo>
                    <a:pt x="312848" y="53673"/>
                  </a:lnTo>
                  <a:lnTo>
                    <a:pt x="275759" y="25019"/>
                  </a:lnTo>
                  <a:lnTo>
                    <a:pt x="231981" y="6545"/>
                  </a:lnTo>
                  <a:lnTo>
                    <a:pt x="1832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3666" y="338493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366522" y="183261"/>
                  </a:moveTo>
                  <a:lnTo>
                    <a:pt x="359976" y="232034"/>
                  </a:lnTo>
                  <a:lnTo>
                    <a:pt x="341502" y="275848"/>
                  </a:lnTo>
                  <a:lnTo>
                    <a:pt x="312848" y="312959"/>
                  </a:lnTo>
                  <a:lnTo>
                    <a:pt x="275759" y="341625"/>
                  </a:lnTo>
                  <a:lnTo>
                    <a:pt x="231981" y="360102"/>
                  </a:lnTo>
                  <a:lnTo>
                    <a:pt x="183261" y="366649"/>
                  </a:lnTo>
                  <a:lnTo>
                    <a:pt x="134540" y="360102"/>
                  </a:lnTo>
                  <a:lnTo>
                    <a:pt x="90762" y="341625"/>
                  </a:lnTo>
                  <a:lnTo>
                    <a:pt x="53673" y="312959"/>
                  </a:lnTo>
                  <a:lnTo>
                    <a:pt x="25018" y="275848"/>
                  </a:lnTo>
                  <a:lnTo>
                    <a:pt x="6545" y="232034"/>
                  </a:lnTo>
                  <a:lnTo>
                    <a:pt x="0" y="183261"/>
                  </a:lnTo>
                  <a:lnTo>
                    <a:pt x="6545" y="134540"/>
                  </a:lnTo>
                  <a:lnTo>
                    <a:pt x="25019" y="90762"/>
                  </a:lnTo>
                  <a:lnTo>
                    <a:pt x="53673" y="53673"/>
                  </a:lnTo>
                  <a:lnTo>
                    <a:pt x="90762" y="25018"/>
                  </a:lnTo>
                  <a:lnTo>
                    <a:pt x="134540" y="6545"/>
                  </a:lnTo>
                  <a:lnTo>
                    <a:pt x="183261" y="0"/>
                  </a:lnTo>
                  <a:lnTo>
                    <a:pt x="231981" y="6545"/>
                  </a:lnTo>
                  <a:lnTo>
                    <a:pt x="275759" y="25019"/>
                  </a:lnTo>
                  <a:lnTo>
                    <a:pt x="312848" y="53673"/>
                  </a:lnTo>
                  <a:lnTo>
                    <a:pt x="341503" y="90762"/>
                  </a:lnTo>
                  <a:lnTo>
                    <a:pt x="359976" y="134540"/>
                  </a:lnTo>
                  <a:lnTo>
                    <a:pt x="366522" y="183261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185917" y="3677665"/>
            <a:ext cx="562610" cy="562610"/>
            <a:chOff x="5185917" y="3677665"/>
            <a:chExt cx="562610" cy="562610"/>
          </a:xfrm>
          <a:solidFill>
            <a:schemeClr val="bg1"/>
          </a:solidFill>
        </p:grpSpPr>
        <p:sp>
          <p:nvSpPr>
            <p:cNvPr id="24" name="object 24"/>
            <p:cNvSpPr/>
            <p:nvPr/>
          </p:nvSpPr>
          <p:spPr>
            <a:xfrm>
              <a:off x="5192267" y="3684015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10" h="549910">
                  <a:moveTo>
                    <a:pt x="274955" y="0"/>
                  </a:moveTo>
                  <a:lnTo>
                    <a:pt x="225521" y="4428"/>
                  </a:lnTo>
                  <a:lnTo>
                    <a:pt x="178998" y="17197"/>
                  </a:lnTo>
                  <a:lnTo>
                    <a:pt x="136162" y="37530"/>
                  </a:lnTo>
                  <a:lnTo>
                    <a:pt x="97789" y="64653"/>
                  </a:lnTo>
                  <a:lnTo>
                    <a:pt x="64653" y="97789"/>
                  </a:lnTo>
                  <a:lnTo>
                    <a:pt x="37530" y="136162"/>
                  </a:lnTo>
                  <a:lnTo>
                    <a:pt x="17197" y="178998"/>
                  </a:lnTo>
                  <a:lnTo>
                    <a:pt x="4428" y="225521"/>
                  </a:lnTo>
                  <a:lnTo>
                    <a:pt x="0" y="274954"/>
                  </a:lnTo>
                  <a:lnTo>
                    <a:pt x="4428" y="324388"/>
                  </a:lnTo>
                  <a:lnTo>
                    <a:pt x="17197" y="370911"/>
                  </a:lnTo>
                  <a:lnTo>
                    <a:pt x="37530" y="413747"/>
                  </a:lnTo>
                  <a:lnTo>
                    <a:pt x="64653" y="452120"/>
                  </a:lnTo>
                  <a:lnTo>
                    <a:pt x="97789" y="485256"/>
                  </a:lnTo>
                  <a:lnTo>
                    <a:pt x="136162" y="512379"/>
                  </a:lnTo>
                  <a:lnTo>
                    <a:pt x="178998" y="532712"/>
                  </a:lnTo>
                  <a:lnTo>
                    <a:pt x="225521" y="545481"/>
                  </a:lnTo>
                  <a:lnTo>
                    <a:pt x="274955" y="549909"/>
                  </a:lnTo>
                  <a:lnTo>
                    <a:pt x="324388" y="545481"/>
                  </a:lnTo>
                  <a:lnTo>
                    <a:pt x="370911" y="532712"/>
                  </a:lnTo>
                  <a:lnTo>
                    <a:pt x="413747" y="512379"/>
                  </a:lnTo>
                  <a:lnTo>
                    <a:pt x="452120" y="485256"/>
                  </a:lnTo>
                  <a:lnTo>
                    <a:pt x="485256" y="452120"/>
                  </a:lnTo>
                  <a:lnTo>
                    <a:pt x="512379" y="413747"/>
                  </a:lnTo>
                  <a:lnTo>
                    <a:pt x="532712" y="370911"/>
                  </a:lnTo>
                  <a:lnTo>
                    <a:pt x="545481" y="324388"/>
                  </a:lnTo>
                  <a:lnTo>
                    <a:pt x="549910" y="274954"/>
                  </a:lnTo>
                  <a:lnTo>
                    <a:pt x="545481" y="225521"/>
                  </a:lnTo>
                  <a:lnTo>
                    <a:pt x="532712" y="178998"/>
                  </a:lnTo>
                  <a:lnTo>
                    <a:pt x="512379" y="136162"/>
                  </a:lnTo>
                  <a:lnTo>
                    <a:pt x="485256" y="97789"/>
                  </a:lnTo>
                  <a:lnTo>
                    <a:pt x="452120" y="64653"/>
                  </a:lnTo>
                  <a:lnTo>
                    <a:pt x="413747" y="37530"/>
                  </a:lnTo>
                  <a:lnTo>
                    <a:pt x="370911" y="17197"/>
                  </a:lnTo>
                  <a:lnTo>
                    <a:pt x="324388" y="4428"/>
                  </a:lnTo>
                  <a:lnTo>
                    <a:pt x="2749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92267" y="3684015"/>
              <a:ext cx="549910" cy="549910"/>
            </a:xfrm>
            <a:custGeom>
              <a:avLst/>
              <a:gdLst/>
              <a:ahLst/>
              <a:cxnLst/>
              <a:rect l="l" t="t" r="r" b="b"/>
              <a:pathLst>
                <a:path w="549910" h="549910">
                  <a:moveTo>
                    <a:pt x="549910" y="274954"/>
                  </a:moveTo>
                  <a:lnTo>
                    <a:pt x="545481" y="324388"/>
                  </a:lnTo>
                  <a:lnTo>
                    <a:pt x="532712" y="370911"/>
                  </a:lnTo>
                  <a:lnTo>
                    <a:pt x="512379" y="413747"/>
                  </a:lnTo>
                  <a:lnTo>
                    <a:pt x="485256" y="452120"/>
                  </a:lnTo>
                  <a:lnTo>
                    <a:pt x="452120" y="485256"/>
                  </a:lnTo>
                  <a:lnTo>
                    <a:pt x="413747" y="512379"/>
                  </a:lnTo>
                  <a:lnTo>
                    <a:pt x="370911" y="532712"/>
                  </a:lnTo>
                  <a:lnTo>
                    <a:pt x="324388" y="545481"/>
                  </a:lnTo>
                  <a:lnTo>
                    <a:pt x="274955" y="549909"/>
                  </a:lnTo>
                  <a:lnTo>
                    <a:pt x="225521" y="545481"/>
                  </a:lnTo>
                  <a:lnTo>
                    <a:pt x="178998" y="532712"/>
                  </a:lnTo>
                  <a:lnTo>
                    <a:pt x="136162" y="512379"/>
                  </a:lnTo>
                  <a:lnTo>
                    <a:pt x="97789" y="485256"/>
                  </a:lnTo>
                  <a:lnTo>
                    <a:pt x="64653" y="452120"/>
                  </a:lnTo>
                  <a:lnTo>
                    <a:pt x="37530" y="413747"/>
                  </a:lnTo>
                  <a:lnTo>
                    <a:pt x="17197" y="370911"/>
                  </a:lnTo>
                  <a:lnTo>
                    <a:pt x="4428" y="324388"/>
                  </a:lnTo>
                  <a:lnTo>
                    <a:pt x="0" y="274954"/>
                  </a:lnTo>
                  <a:lnTo>
                    <a:pt x="4428" y="225521"/>
                  </a:lnTo>
                  <a:lnTo>
                    <a:pt x="17197" y="178998"/>
                  </a:lnTo>
                  <a:lnTo>
                    <a:pt x="37530" y="136162"/>
                  </a:lnTo>
                  <a:lnTo>
                    <a:pt x="64653" y="97789"/>
                  </a:lnTo>
                  <a:lnTo>
                    <a:pt x="97789" y="64653"/>
                  </a:lnTo>
                  <a:lnTo>
                    <a:pt x="136162" y="37530"/>
                  </a:lnTo>
                  <a:lnTo>
                    <a:pt x="178998" y="17197"/>
                  </a:lnTo>
                  <a:lnTo>
                    <a:pt x="225521" y="4428"/>
                  </a:lnTo>
                  <a:lnTo>
                    <a:pt x="274955" y="0"/>
                  </a:lnTo>
                  <a:lnTo>
                    <a:pt x="324388" y="4428"/>
                  </a:lnTo>
                  <a:lnTo>
                    <a:pt x="370911" y="17197"/>
                  </a:lnTo>
                  <a:lnTo>
                    <a:pt x="413747" y="37530"/>
                  </a:lnTo>
                  <a:lnTo>
                    <a:pt x="452120" y="64653"/>
                  </a:lnTo>
                  <a:lnTo>
                    <a:pt x="485256" y="97789"/>
                  </a:lnTo>
                  <a:lnTo>
                    <a:pt x="512379" y="136162"/>
                  </a:lnTo>
                  <a:lnTo>
                    <a:pt x="532712" y="178998"/>
                  </a:lnTo>
                  <a:lnTo>
                    <a:pt x="545481" y="225521"/>
                  </a:lnTo>
                  <a:lnTo>
                    <a:pt x="549910" y="274954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74" y="321386"/>
            <a:ext cx="535559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3600" spc="-9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3600" spc="-7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3600"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sz="3600" spc="-1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0440" y="2323338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3"/>
                </a:moveTo>
                <a:lnTo>
                  <a:pt x="0" y="887857"/>
                </a:lnTo>
                <a:lnTo>
                  <a:pt x="253873" y="916939"/>
                </a:lnTo>
                <a:lnTo>
                  <a:pt x="232545" y="858392"/>
                </a:lnTo>
                <a:lnTo>
                  <a:pt x="192024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3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4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4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4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7954" y="2330958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show</a:t>
            </a:r>
            <a:r>
              <a:rPr sz="18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him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8671" y="1537716"/>
            <a:ext cx="1769364" cy="12466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7376" y="2945895"/>
            <a:ext cx="1795272" cy="1127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0183" y="4349493"/>
            <a:ext cx="1366339" cy="8976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79119" y="5597818"/>
            <a:ext cx="1327403" cy="9662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" y="321386"/>
            <a:ext cx="48552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pc="-9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pc="-7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pc="-12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spc="-145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33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</a:p>
        </p:txBody>
      </p:sp>
      <p:sp>
        <p:nvSpPr>
          <p:cNvPr id="3" name="object 3"/>
          <p:cNvSpPr/>
          <p:nvPr/>
        </p:nvSpPr>
        <p:spPr>
          <a:xfrm>
            <a:off x="3520440" y="2323338"/>
            <a:ext cx="2351405" cy="916940"/>
          </a:xfrm>
          <a:custGeom>
            <a:avLst/>
            <a:gdLst/>
            <a:ahLst/>
            <a:cxnLst/>
            <a:rect l="l" t="t" r="r" b="b"/>
            <a:pathLst>
              <a:path w="2351404" h="916939">
                <a:moveTo>
                  <a:pt x="175640" y="702183"/>
                </a:moveTo>
                <a:lnTo>
                  <a:pt x="0" y="887857"/>
                </a:lnTo>
                <a:lnTo>
                  <a:pt x="253873" y="916939"/>
                </a:lnTo>
                <a:lnTo>
                  <a:pt x="232545" y="858392"/>
                </a:lnTo>
                <a:lnTo>
                  <a:pt x="192024" y="858392"/>
                </a:lnTo>
                <a:lnTo>
                  <a:pt x="165988" y="786891"/>
                </a:lnTo>
                <a:lnTo>
                  <a:pt x="201750" y="773857"/>
                </a:lnTo>
                <a:lnTo>
                  <a:pt x="175640" y="702183"/>
                </a:lnTo>
                <a:close/>
              </a:path>
              <a:path w="2351404" h="916939">
                <a:moveTo>
                  <a:pt x="201750" y="773857"/>
                </a:moveTo>
                <a:lnTo>
                  <a:pt x="165988" y="786891"/>
                </a:lnTo>
                <a:lnTo>
                  <a:pt x="192024" y="858392"/>
                </a:lnTo>
                <a:lnTo>
                  <a:pt x="227796" y="845357"/>
                </a:lnTo>
                <a:lnTo>
                  <a:pt x="201750" y="773857"/>
                </a:lnTo>
                <a:close/>
              </a:path>
              <a:path w="2351404" h="916939">
                <a:moveTo>
                  <a:pt x="227796" y="845357"/>
                </a:moveTo>
                <a:lnTo>
                  <a:pt x="192024" y="858392"/>
                </a:lnTo>
                <a:lnTo>
                  <a:pt x="232545" y="858392"/>
                </a:lnTo>
                <a:lnTo>
                  <a:pt x="227796" y="845357"/>
                </a:lnTo>
                <a:close/>
              </a:path>
              <a:path w="2351404" h="916939">
                <a:moveTo>
                  <a:pt x="2324862" y="0"/>
                </a:moveTo>
                <a:lnTo>
                  <a:pt x="201750" y="773857"/>
                </a:lnTo>
                <a:lnTo>
                  <a:pt x="227796" y="845357"/>
                </a:lnTo>
                <a:lnTo>
                  <a:pt x="2351024" y="71627"/>
                </a:lnTo>
                <a:lnTo>
                  <a:pt x="23248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7954" y="2330958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show</a:t>
            </a:r>
            <a:r>
              <a:rPr sz="18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him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359151"/>
            <a:ext cx="2768600" cy="208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8671" y="1537716"/>
            <a:ext cx="1769364" cy="1246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79383" y="180975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2691" y="3155060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2873" y="4586732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8671" y="2900172"/>
            <a:ext cx="1795272" cy="1127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400" y="4340352"/>
            <a:ext cx="1366339" cy="8976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87311" y="5638800"/>
            <a:ext cx="1327403" cy="9662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66861" y="5787949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BIKE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1230</TotalTime>
  <Words>1001</Words>
  <Application>Microsoft Office PowerPoint</Application>
  <PresentationFormat>Widescreen</PresentationFormat>
  <Paragraphs>315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MT</vt:lpstr>
      <vt:lpstr>Calibri</vt:lpstr>
      <vt:lpstr>Cambria Math</vt:lpstr>
      <vt:lpstr>Times New Roman</vt:lpstr>
      <vt:lpstr>Trebuchet MS</vt:lpstr>
      <vt:lpstr>Wingdings 3</vt:lpstr>
      <vt:lpstr>Facet</vt:lpstr>
      <vt:lpstr>Session-1</vt:lpstr>
      <vt:lpstr>PowerPoint Presentation</vt:lpstr>
      <vt:lpstr>PowerPoint Presentation</vt:lpstr>
      <vt:lpstr>What is this object?</vt:lpstr>
      <vt:lpstr>PowerPoint Presentation</vt:lpstr>
      <vt:lpstr>PowerPoint Presentation</vt:lpstr>
      <vt:lpstr>Let us ask the same question to him</vt:lpstr>
      <vt:lpstr>PowerPoint Presentation</vt:lpstr>
      <vt:lpstr>Let us make him learn</vt:lpstr>
      <vt:lpstr>Let us ask the same question now</vt:lpstr>
      <vt:lpstr>Let us ask the same question now</vt:lpstr>
      <vt:lpstr>What about a Machine ?</vt:lpstr>
      <vt:lpstr>What about a Machine ?</vt:lpstr>
      <vt:lpstr>What about a Machine ?</vt:lpstr>
      <vt:lpstr>What is Machine Learning?</vt:lpstr>
      <vt:lpstr>Applications?</vt:lpstr>
      <vt:lpstr>Applications?</vt:lpstr>
      <vt:lpstr>What is Machine Learning?</vt:lpstr>
      <vt:lpstr>Applications?</vt:lpstr>
      <vt:lpstr>Applications?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+</vt:lpstr>
      <vt:lpstr>In summary, what is machine learning?</vt:lpstr>
      <vt:lpstr>Machine Learning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</vt:lpstr>
      <vt:lpstr>Regression</vt:lpstr>
      <vt:lpstr>What is Unsupervised Learning?</vt:lpstr>
      <vt:lpstr>What is Unsupervised Learning?</vt:lpstr>
      <vt:lpstr>What is Unsupervised Learning?</vt:lpstr>
      <vt:lpstr>What is Unsupervised Learning?</vt:lpstr>
      <vt:lpstr>More Example on Unsupervised Learning</vt:lpstr>
      <vt:lpstr>More Example on Unsupervised Learning</vt:lpstr>
      <vt:lpstr>More Example on Unsupervised Learning</vt:lpstr>
      <vt:lpstr>What is Reinforcement Learning?</vt:lpstr>
      <vt:lpstr>What is Reinforcement Learning?</vt:lpstr>
      <vt:lpstr>What is Reinforcement Learning?</vt:lpstr>
      <vt:lpstr>What is Reinforcement Learning?</vt:lpstr>
      <vt:lpstr>Another Example</vt:lpstr>
      <vt:lpstr>Reinforcement Learning</vt:lpstr>
      <vt:lpstr>Reinforcement Learning</vt:lpstr>
      <vt:lpstr>Reinforcement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</dc:title>
  <dc:creator>Sanskaar Srivastava</dc:creator>
  <cp:lastModifiedBy>Sanskaar Srivastava</cp:lastModifiedBy>
  <cp:revision>2</cp:revision>
  <dcterms:created xsi:type="dcterms:W3CDTF">2024-05-23T18:29:27Z</dcterms:created>
  <dcterms:modified xsi:type="dcterms:W3CDTF">2024-05-24T14:59:47Z</dcterms:modified>
</cp:coreProperties>
</file>