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7" r:id="rId5"/>
    <p:sldId id="268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64" d="100"/>
          <a:sy n="164" d="100"/>
        </p:scale>
        <p:origin x="-11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77F18-825D-344D-9A7E-EBB73BEA622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C8589-4EEF-C040-9433-FD0052CD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1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407694" y="1576063"/>
            <a:ext cx="8153886" cy="9487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Introduction to DHTML (Dynamic HTML):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40768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 smtClean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9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803935" y="925830"/>
            <a:ext cx="8200283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HTML Document linking to External Style Sheet</a:t>
            </a:r>
            <a:r>
              <a:rPr lang="en-US" sz="2800" b="1" dirty="0" smtClean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: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2424080" y="1365961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899058" y="1880388"/>
            <a:ext cx="785218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sp>
        <p:nvSpPr>
          <p:cNvPr id="2" name="Rectangle 1"/>
          <p:cNvSpPr/>
          <p:nvPr/>
        </p:nvSpPr>
        <p:spPr>
          <a:xfrm>
            <a:off x="1470612" y="1698847"/>
            <a:ext cx="4572000" cy="267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IN" sz="1400" dirty="0"/>
              <a:t>&lt;!DOCTYPE html&gt;</a:t>
            </a:r>
          </a:p>
          <a:p>
            <a:r>
              <a:rPr lang="en-IN" sz="1400" dirty="0"/>
              <a:t>&lt;html </a:t>
            </a:r>
            <a:r>
              <a:rPr lang="en-IN" sz="1400" dirty="0" err="1"/>
              <a:t>lang</a:t>
            </a:r>
            <a:r>
              <a:rPr lang="en-IN" sz="1400" dirty="0"/>
              <a:t>="en"&gt;</a:t>
            </a:r>
          </a:p>
          <a:p>
            <a:r>
              <a:rPr lang="en-IN" sz="1400" dirty="0"/>
              <a:t>&lt;head&gt;</a:t>
            </a:r>
          </a:p>
          <a:p>
            <a:r>
              <a:rPr lang="en-IN" sz="1400" dirty="0"/>
              <a:t>    &lt;meta charset="UTF-8"&gt;</a:t>
            </a:r>
          </a:p>
          <a:p>
            <a:r>
              <a:rPr lang="en-IN" sz="1400" dirty="0"/>
              <a:t>    &lt;title&gt;External Style Sheet Example&lt;/title&gt;</a:t>
            </a:r>
          </a:p>
          <a:p>
            <a:r>
              <a:rPr lang="en-IN" sz="1400" dirty="0"/>
              <a:t>    &lt;link </a:t>
            </a:r>
            <a:r>
              <a:rPr lang="en-IN" sz="1400" dirty="0" err="1"/>
              <a:t>rel</a:t>
            </a:r>
            <a:r>
              <a:rPr lang="en-IN" sz="1400" dirty="0"/>
              <a:t>="</a:t>
            </a:r>
            <a:r>
              <a:rPr lang="en-IN" sz="1400" dirty="0" err="1"/>
              <a:t>stylesheet</a:t>
            </a:r>
            <a:r>
              <a:rPr lang="en-IN" sz="1400" dirty="0"/>
              <a:t>" </a:t>
            </a:r>
            <a:r>
              <a:rPr lang="en-IN" sz="1400" dirty="0" err="1"/>
              <a:t>href</a:t>
            </a:r>
            <a:r>
              <a:rPr lang="en-IN" sz="1400" dirty="0"/>
              <a:t>="styles.css"&gt;</a:t>
            </a:r>
          </a:p>
          <a:p>
            <a:r>
              <a:rPr lang="en-IN" sz="1400" dirty="0"/>
              <a:t>&lt;/head&gt;</a:t>
            </a:r>
          </a:p>
          <a:p>
            <a:r>
              <a:rPr lang="en-IN" sz="1400" dirty="0"/>
              <a:t>&lt;body&gt;</a:t>
            </a:r>
          </a:p>
          <a:p>
            <a:r>
              <a:rPr lang="en-IN" sz="1400" dirty="0"/>
              <a:t>    &lt;h1&gt;Welcome to My Website&lt;/h1&gt;</a:t>
            </a:r>
          </a:p>
          <a:p>
            <a:r>
              <a:rPr lang="en-IN" sz="1400" dirty="0"/>
              <a:t>    &lt;p&gt;This is an example of an external style sheet.&lt;/p&gt;</a:t>
            </a:r>
          </a:p>
          <a:p>
            <a:r>
              <a:rPr lang="en-IN" sz="1400" dirty="0"/>
              <a:t>&lt;/body&gt;</a:t>
            </a:r>
          </a:p>
          <a:p>
            <a:r>
              <a:rPr lang="en-IN" sz="1400" dirty="0"/>
              <a:t>&lt;/html&gt;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5678598" y="1880388"/>
            <a:ext cx="3325619" cy="14773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Using external style sheets allows for easier maintenance and organization of styles, especially for larger websites with multiple pages.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 smtClean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10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72542" y="925830"/>
            <a:ext cx="8031378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Creating a Flowchart for Addition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2240280" y="1431473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Practical Example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776320" y="1939763"/>
            <a:ext cx="7907412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Develop a flowchart for the addition algorithm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Represent each step graphically with correct symbols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Ensure the flowchart is clear and easy to follow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Test the flowchart with example values for accuracy.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D600"/>
                </a:solidFill>
                <a:latin typeface="Outfit" pitchFamily="34" charset="0"/>
                <a:ea typeface="Outfit" pitchFamily="34" charset="-122"/>
              </a:rPr>
              <a:t>11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503227" y="925830"/>
            <a:ext cx="8000693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Flowchart for Largest of Three Numbers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2387259" y="1449884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Complex Condition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693471" y="2160270"/>
            <a:ext cx="7810449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Design a flowchart for finding the largest of three numbers.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Use decision symbols for conditional branching.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Ensure all possible outcomes are covered.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Test the flowchart for different sets of input values.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D600"/>
                </a:solidFill>
                <a:latin typeface="Outfit" pitchFamily="34" charset="0"/>
                <a:ea typeface="Outfit" pitchFamily="34" charset="-122"/>
              </a:rPr>
              <a:t>12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613691" y="925830"/>
            <a:ext cx="7890229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Advantages of Using Algorithms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1884032" y="1440180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Why Use Them?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540048" y="2160270"/>
            <a:ext cx="7963872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Algorithms provide a clear, step-wise solution to problems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They are efficient and can be optimized for better performance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Algorithms are language-independent and versatile</a:t>
            </a:r>
            <a:r>
              <a:rPr lang="en-US" sz="2000" dirty="0" smtClean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Understanding algorithms enhances problem-solving skills.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1238686" y="511491"/>
            <a:ext cx="5573287" cy="6852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2884660" y="725927"/>
            <a:ext cx="4616455" cy="132621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1055549" y="1703070"/>
            <a:ext cx="7370432" cy="27461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2000" dirty="0"/>
              <a:t>Dynamic HTML (DHTML) is a combination of HTML, CSS, and JavaScript that allows web pages to be more interactive and dynamic. It enables elements on a webpage to change or update without requiring a page reload. DHTML is used to create interactive menus, animations, and dynamic content on web pages.</a:t>
            </a:r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2194559" y="686455"/>
            <a:ext cx="5666389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CSS </a:t>
            </a:r>
            <a:r>
              <a:rPr lang="en-US" sz="2800" b="1" dirty="0" err="1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Stylesheets</a:t>
            </a: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: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2834640" y="125603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1141466" y="1770385"/>
            <a:ext cx="7842974" cy="28016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r>
              <a:rPr lang="en-US" sz="2000" dirty="0"/>
              <a:t>CSS (Cascading Style Sheets) is a style sheet language used to describe the presentation of a document written in HTML or XML. There are three main types of CSS </a:t>
            </a:r>
            <a:r>
              <a:rPr lang="en-US" sz="2000" dirty="0" err="1"/>
              <a:t>stylesheets</a:t>
            </a:r>
            <a:r>
              <a:rPr lang="en-US" sz="2000" dirty="0" smtClean="0"/>
              <a:t>:</a:t>
            </a:r>
          </a:p>
          <a:p>
            <a:r>
              <a:rPr lang="en-US" sz="2000" b="1" dirty="0"/>
              <a:t>a. Embedded Styles:</a:t>
            </a:r>
          </a:p>
          <a:p>
            <a:r>
              <a:rPr lang="en-US" sz="2000" dirty="0"/>
              <a:t>Embedded styles are CSS styles that are included directly within the HTML document using the &lt;style&gt; tag in the &lt;head&gt; section.</a:t>
            </a:r>
          </a:p>
          <a:p>
            <a:pPr algn="just">
              <a:lnSpc>
                <a:spcPts val="2000"/>
              </a:lnSpc>
              <a:buSzPct val="100000"/>
            </a:pP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 smtClean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2194559" y="686455"/>
            <a:ext cx="5666389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Basic Concepts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2834640" y="125603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885202" y="1444229"/>
            <a:ext cx="7842974" cy="28016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r>
              <a:rPr lang="en-US" sz="2000" b="1" dirty="0"/>
              <a:t>Selectors</a:t>
            </a:r>
            <a:r>
              <a:rPr lang="en-US" sz="2000" dirty="0"/>
              <a:t>: They target HTML elements you want to style</a:t>
            </a:r>
            <a:r>
              <a:rPr lang="en-US" sz="2000" dirty="0" smtClean="0"/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endParaRPr lang="en-US" sz="2000" b="1" dirty="0"/>
          </a:p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r>
              <a:rPr lang="en-US" sz="2000" b="1" dirty="0" smtClean="0"/>
              <a:t>Properties</a:t>
            </a:r>
            <a:r>
              <a:rPr lang="en-US" sz="2000" dirty="0"/>
              <a:t>: These are aspects of elements you want to change (like color, font size</a:t>
            </a:r>
            <a:r>
              <a:rPr lang="en-US" sz="2000" dirty="0" smtClean="0"/>
              <a:t>).</a:t>
            </a:r>
          </a:p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endParaRPr lang="en-US" sz="2000" b="1" dirty="0"/>
          </a:p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r>
              <a:rPr lang="en-US" sz="2000" b="1" dirty="0" smtClean="0"/>
              <a:t>Values</a:t>
            </a:r>
            <a:r>
              <a:rPr lang="en-US" sz="2000" dirty="0"/>
              <a:t>: These define how you want to change those properties.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4430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 smtClean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2194559" y="686455"/>
            <a:ext cx="5666389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Common CSS Properties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2834640" y="125603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885202" y="1444229"/>
            <a:ext cx="7842974" cy="28016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r>
              <a:rPr lang="en-US" sz="2000" b="1" dirty="0"/>
              <a:t>color</a:t>
            </a:r>
            <a:r>
              <a:rPr lang="en-US" sz="2000" dirty="0"/>
              <a:t>: Changes the text color</a:t>
            </a:r>
            <a:r>
              <a:rPr lang="en-US" sz="2000" dirty="0" smtClean="0"/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r>
              <a:rPr lang="en-US" sz="2000" b="1" dirty="0" smtClean="0"/>
              <a:t>background-color</a:t>
            </a:r>
            <a:r>
              <a:rPr lang="en-US" sz="2000" dirty="0"/>
              <a:t>: Changes the background color of an element</a:t>
            </a:r>
            <a:r>
              <a:rPr lang="en-US" sz="2000" dirty="0" smtClean="0"/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r>
              <a:rPr lang="en-US" sz="2000" b="1" dirty="0" smtClean="0"/>
              <a:t>font-size</a:t>
            </a:r>
            <a:r>
              <a:rPr lang="en-US" sz="2000" dirty="0"/>
              <a:t>: Sets the size of the text</a:t>
            </a:r>
            <a:r>
              <a:rPr lang="en-US" sz="2000" dirty="0" smtClean="0"/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r>
              <a:rPr lang="en-US" sz="2000" b="1" dirty="0" smtClean="0"/>
              <a:t>margin</a:t>
            </a:r>
            <a:r>
              <a:rPr lang="en-US" sz="2000" dirty="0"/>
              <a:t>: Sets the space outside an element</a:t>
            </a:r>
            <a:r>
              <a:rPr lang="en-US" sz="2000" dirty="0" smtClean="0"/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r>
              <a:rPr lang="en-US" sz="2000" b="1" dirty="0" smtClean="0"/>
              <a:t>padding</a:t>
            </a:r>
            <a:r>
              <a:rPr lang="en-US" sz="2000" dirty="0"/>
              <a:t>: Sets the space inside an element, around the content</a:t>
            </a:r>
            <a:r>
              <a:rPr lang="en-US" sz="2000" dirty="0" smtClean="0"/>
              <a:t>.</a:t>
            </a:r>
          </a:p>
          <a:p>
            <a:pPr marL="342900" indent="-342900" algn="just">
              <a:lnSpc>
                <a:spcPts val="2000"/>
              </a:lnSpc>
              <a:buSzPct val="100000"/>
              <a:buFont typeface="Wingdings" pitchFamily="2" charset="2"/>
              <a:buChar char="§"/>
            </a:pPr>
            <a:r>
              <a:rPr lang="en-US" sz="2000" b="1" dirty="0" smtClean="0"/>
              <a:t>border</a:t>
            </a:r>
            <a:r>
              <a:rPr lang="en-US" sz="2000" dirty="0"/>
              <a:t>: Sets the border of an element.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6420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 smtClean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1358949" y="480059"/>
            <a:ext cx="7785051" cy="6764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 rot="10800000" flipV="1">
            <a:off x="3316572" y="839628"/>
            <a:ext cx="3465058" cy="1217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sp>
        <p:nvSpPr>
          <p:cNvPr id="2" name="Rectangle 1"/>
          <p:cNvSpPr/>
          <p:nvPr/>
        </p:nvSpPr>
        <p:spPr>
          <a:xfrm>
            <a:off x="1182313" y="1042532"/>
            <a:ext cx="4825353" cy="3889399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IN" sz="1000" dirty="0"/>
              <a:t>&lt;!DOCTYPE html&gt;</a:t>
            </a:r>
          </a:p>
          <a:p>
            <a:r>
              <a:rPr lang="en-IN" sz="1000" dirty="0"/>
              <a:t>&lt;html </a:t>
            </a:r>
            <a:r>
              <a:rPr lang="en-IN" sz="1000" dirty="0" err="1"/>
              <a:t>lang</a:t>
            </a:r>
            <a:r>
              <a:rPr lang="en-IN" sz="1000" dirty="0"/>
              <a:t>="en"&gt;</a:t>
            </a:r>
          </a:p>
          <a:p>
            <a:r>
              <a:rPr lang="en-IN" sz="1000" dirty="0"/>
              <a:t>&lt;head&gt;</a:t>
            </a:r>
          </a:p>
          <a:p>
            <a:r>
              <a:rPr lang="en-IN" sz="1000" dirty="0"/>
              <a:t>    &lt;meta charset="UTF-8"&gt;</a:t>
            </a:r>
          </a:p>
          <a:p>
            <a:r>
              <a:rPr lang="en-IN" sz="1000" dirty="0"/>
              <a:t>    &lt;title&gt;Embedded Styles Example&lt;/title&gt;</a:t>
            </a:r>
          </a:p>
          <a:p>
            <a:r>
              <a:rPr lang="en-IN" sz="1000" dirty="0"/>
              <a:t>    &lt;style&gt;</a:t>
            </a:r>
          </a:p>
          <a:p>
            <a:r>
              <a:rPr lang="en-IN" sz="1000" dirty="0"/>
              <a:t>        /* Embedded Styles */</a:t>
            </a:r>
          </a:p>
          <a:p>
            <a:r>
              <a:rPr lang="en-IN" sz="1000" dirty="0"/>
              <a:t>        body {</a:t>
            </a:r>
          </a:p>
          <a:p>
            <a:r>
              <a:rPr lang="en-IN" sz="1000" dirty="0"/>
              <a:t>            background-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err="1"/>
              <a:t>lightblue</a:t>
            </a:r>
            <a:r>
              <a:rPr lang="en-IN" sz="1000" dirty="0"/>
              <a:t>;</a:t>
            </a:r>
          </a:p>
          <a:p>
            <a:r>
              <a:rPr lang="en-IN" sz="1000" dirty="0"/>
              <a:t>            font-family: Arial, sans-serif;</a:t>
            </a:r>
          </a:p>
          <a:p>
            <a:r>
              <a:rPr lang="en-IN" sz="1000" dirty="0"/>
              <a:t>        }</a:t>
            </a:r>
          </a:p>
          <a:p>
            <a:r>
              <a:rPr lang="en-IN" sz="1000" dirty="0"/>
              <a:t>        h1 {</a:t>
            </a:r>
          </a:p>
          <a:p>
            <a:r>
              <a:rPr lang="en-IN" sz="1000" dirty="0"/>
              <a:t>            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err="1"/>
              <a:t>darkblue</a:t>
            </a:r>
            <a:r>
              <a:rPr lang="en-IN" sz="1000" dirty="0"/>
              <a:t>;</a:t>
            </a:r>
          </a:p>
          <a:p>
            <a:r>
              <a:rPr lang="en-IN" sz="1000" dirty="0"/>
              <a:t>        }</a:t>
            </a:r>
          </a:p>
          <a:p>
            <a:r>
              <a:rPr lang="en-IN" sz="1000" dirty="0"/>
              <a:t>        p {</a:t>
            </a:r>
          </a:p>
          <a:p>
            <a:r>
              <a:rPr lang="en-IN" sz="1000" dirty="0"/>
              <a:t>            font-size: 16px;</a:t>
            </a:r>
          </a:p>
          <a:p>
            <a:r>
              <a:rPr lang="en-IN" sz="1000" dirty="0"/>
              <a:t>        }</a:t>
            </a:r>
          </a:p>
          <a:p>
            <a:r>
              <a:rPr lang="en-IN" sz="1000" dirty="0"/>
              <a:t>    &lt;/style&gt;</a:t>
            </a:r>
          </a:p>
          <a:p>
            <a:r>
              <a:rPr lang="en-IN" sz="1000" dirty="0"/>
              <a:t>&lt;/head&gt;</a:t>
            </a:r>
          </a:p>
          <a:p>
            <a:r>
              <a:rPr lang="en-IN" sz="1000" dirty="0"/>
              <a:t>&lt;body&gt;</a:t>
            </a:r>
          </a:p>
          <a:p>
            <a:r>
              <a:rPr lang="en-IN" sz="1000" dirty="0"/>
              <a:t>    &lt;h1&gt;Welcome to My Website&lt;/h1&gt;</a:t>
            </a:r>
          </a:p>
          <a:p>
            <a:r>
              <a:rPr lang="en-IN" sz="1000" dirty="0"/>
              <a:t>    &lt;p&gt;This is an example of embedded styles.&lt;/p&gt;</a:t>
            </a:r>
          </a:p>
          <a:p>
            <a:r>
              <a:rPr lang="en-IN" sz="1000" dirty="0"/>
              <a:t>&lt;/body&gt;</a:t>
            </a:r>
          </a:p>
          <a:p>
            <a:r>
              <a:rPr lang="en-IN" sz="1000" dirty="0"/>
              <a:t>&lt;/html&gt;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 smtClean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1358949" y="480059"/>
            <a:ext cx="7785051" cy="6764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Values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 rot="10800000" flipV="1">
            <a:off x="3316572" y="839628"/>
            <a:ext cx="3465058" cy="1217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sp>
        <p:nvSpPr>
          <p:cNvPr id="3" name="Rectangle 2"/>
          <p:cNvSpPr/>
          <p:nvPr/>
        </p:nvSpPr>
        <p:spPr>
          <a:xfrm>
            <a:off x="829949" y="1103081"/>
            <a:ext cx="4572000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p {</a:t>
            </a:r>
          </a:p>
          <a:p>
            <a:r>
              <a:rPr lang="en-US" dirty="0"/>
              <a:t>    color: blue;         /* Property: color, Value: blue */</a:t>
            </a:r>
          </a:p>
          <a:p>
            <a:r>
              <a:rPr lang="en-US" dirty="0"/>
              <a:t>    font-size: 16px;     /* Property: font-size, Value: 16px */</a:t>
            </a:r>
          </a:p>
          <a:p>
            <a:r>
              <a:rPr lang="en-US" dirty="0"/>
              <a:t>    background-color: yellow; /* Property: background-color, Value: yellow */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477665" y="402577"/>
            <a:ext cx="3328531" cy="3308598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IN" sz="1100" dirty="0"/>
              <a:t>&lt;!DOCTYPE html&gt;</a:t>
            </a:r>
          </a:p>
          <a:p>
            <a:r>
              <a:rPr lang="en-IN" sz="1100" dirty="0"/>
              <a:t>&lt;html&gt;</a:t>
            </a:r>
          </a:p>
          <a:p>
            <a:r>
              <a:rPr lang="en-IN" sz="1100" dirty="0"/>
              <a:t>&lt;head&gt;</a:t>
            </a:r>
          </a:p>
          <a:p>
            <a:r>
              <a:rPr lang="en-IN" sz="1100" dirty="0"/>
              <a:t>    &lt;title&gt;CSS Properties Example&lt;/title&gt;</a:t>
            </a:r>
          </a:p>
          <a:p>
            <a:r>
              <a:rPr lang="en-IN" sz="1100" dirty="0"/>
              <a:t>    &lt;style&gt;</a:t>
            </a:r>
          </a:p>
          <a:p>
            <a:r>
              <a:rPr lang="en-IN" sz="1100" dirty="0"/>
              <a:t>        p {</a:t>
            </a:r>
          </a:p>
          <a:p>
            <a:r>
              <a:rPr lang="en-IN" sz="1100" dirty="0"/>
              <a:t>            </a:t>
            </a:r>
            <a:r>
              <a:rPr lang="en-IN" sz="1100" dirty="0" err="1"/>
              <a:t>color</a:t>
            </a:r>
            <a:r>
              <a:rPr lang="en-IN" sz="1100" dirty="0"/>
              <a:t>: white;</a:t>
            </a:r>
          </a:p>
          <a:p>
            <a:r>
              <a:rPr lang="en-IN" sz="1100" dirty="0"/>
              <a:t>            background-</a:t>
            </a:r>
            <a:r>
              <a:rPr lang="en-IN" sz="1100" dirty="0" err="1"/>
              <a:t>color</a:t>
            </a:r>
            <a:r>
              <a:rPr lang="en-IN" sz="1100" dirty="0"/>
              <a:t>: black;</a:t>
            </a:r>
          </a:p>
          <a:p>
            <a:r>
              <a:rPr lang="en-IN" sz="1100" dirty="0"/>
              <a:t>            font-size: 20px;</a:t>
            </a:r>
          </a:p>
          <a:p>
            <a:r>
              <a:rPr lang="en-IN" sz="1100" dirty="0"/>
              <a:t>            padding: 10px;</a:t>
            </a:r>
          </a:p>
          <a:p>
            <a:r>
              <a:rPr lang="en-IN" sz="1100" dirty="0"/>
              <a:t>            border: 2px solid red;</a:t>
            </a:r>
          </a:p>
          <a:p>
            <a:r>
              <a:rPr lang="en-IN" sz="1100" dirty="0"/>
              <a:t>        }</a:t>
            </a:r>
          </a:p>
          <a:p>
            <a:r>
              <a:rPr lang="en-IN" sz="1100" dirty="0"/>
              <a:t>    &lt;/style&gt;</a:t>
            </a:r>
          </a:p>
          <a:p>
            <a:r>
              <a:rPr lang="en-IN" sz="1100" dirty="0"/>
              <a:t>&lt;/head&gt;</a:t>
            </a:r>
          </a:p>
          <a:p>
            <a:r>
              <a:rPr lang="en-IN" sz="1100" dirty="0"/>
              <a:t>&lt;body&gt;</a:t>
            </a:r>
          </a:p>
          <a:p>
            <a:r>
              <a:rPr lang="en-IN" sz="1100" dirty="0"/>
              <a:t>    &lt;p&gt;This paragraph has multiple styles applied to it.&lt;/p&gt;</a:t>
            </a:r>
          </a:p>
          <a:p>
            <a:r>
              <a:rPr lang="en-IN" sz="1100" dirty="0"/>
              <a:t>&lt;/body&gt;</a:t>
            </a:r>
          </a:p>
          <a:p>
            <a:r>
              <a:rPr lang="en-IN" sz="1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1856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 smtClean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552322" y="925830"/>
            <a:ext cx="7951598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b. Inline </a:t>
            </a:r>
            <a:r>
              <a:rPr lang="en-US" sz="2800" b="1" dirty="0" smtClean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Styles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48464" y="1595832"/>
            <a:ext cx="8316963" cy="6988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/>
              <a:t>Inline styles are CSS styles that are applied directly to individual HTML elements using the style attribute.</a:t>
            </a:r>
          </a:p>
          <a:p>
            <a:r>
              <a:rPr lang="en-US" sz="1600" dirty="0"/>
              <a:t>Example of Inline Styles: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880647" y="2037531"/>
            <a:ext cx="7207804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sp>
        <p:nvSpPr>
          <p:cNvPr id="2" name="Rectangle 1"/>
          <p:cNvSpPr/>
          <p:nvPr/>
        </p:nvSpPr>
        <p:spPr>
          <a:xfrm>
            <a:off x="736762" y="2350044"/>
            <a:ext cx="4572000" cy="2492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IN" sz="1200" dirty="0"/>
              <a:t>&lt;!DOCTYPE html&gt;</a:t>
            </a:r>
          </a:p>
          <a:p>
            <a:r>
              <a:rPr lang="en-IN" sz="1200" dirty="0"/>
              <a:t>&lt;html </a:t>
            </a:r>
            <a:r>
              <a:rPr lang="en-IN" sz="1200" dirty="0" err="1"/>
              <a:t>lang</a:t>
            </a:r>
            <a:r>
              <a:rPr lang="en-IN" sz="1200" dirty="0"/>
              <a:t>="en"&gt;</a:t>
            </a:r>
          </a:p>
          <a:p>
            <a:r>
              <a:rPr lang="en-IN" sz="1200" dirty="0"/>
              <a:t>&lt;head&gt;</a:t>
            </a:r>
          </a:p>
          <a:p>
            <a:r>
              <a:rPr lang="en-IN" sz="1200" dirty="0"/>
              <a:t>    &lt;meta charset="UTF-8"&gt;</a:t>
            </a:r>
          </a:p>
          <a:p>
            <a:r>
              <a:rPr lang="en-IN" sz="1200" dirty="0"/>
              <a:t>    &lt;title&gt;Inline Styles Example&lt;/title&gt;</a:t>
            </a:r>
          </a:p>
          <a:p>
            <a:r>
              <a:rPr lang="en-IN" sz="1200" dirty="0"/>
              <a:t>&lt;/head&gt;</a:t>
            </a:r>
          </a:p>
          <a:p>
            <a:r>
              <a:rPr lang="en-IN" sz="1200" dirty="0"/>
              <a:t>&lt;body&gt;</a:t>
            </a:r>
          </a:p>
          <a:p>
            <a:r>
              <a:rPr lang="en-IN" sz="1200" dirty="0"/>
              <a:t>    &lt;h1 style="</a:t>
            </a:r>
            <a:r>
              <a:rPr lang="en-IN" sz="1200" dirty="0" err="1"/>
              <a:t>color</a:t>
            </a:r>
            <a:r>
              <a:rPr lang="en-IN" sz="1200" dirty="0"/>
              <a:t>: red; font-size: 24px;"&gt;Welcome to My Website&lt;/h1&gt;</a:t>
            </a:r>
          </a:p>
          <a:p>
            <a:r>
              <a:rPr lang="en-IN" sz="1200" dirty="0"/>
              <a:t>    &lt;p style="background-</a:t>
            </a:r>
            <a:r>
              <a:rPr lang="en-IN" sz="1200" dirty="0" err="1"/>
              <a:t>color</a:t>
            </a:r>
            <a:r>
              <a:rPr lang="en-IN" sz="1200" dirty="0"/>
              <a:t>: yellow;"&gt;This is an example of inline styles.&lt;/p&gt;</a:t>
            </a:r>
          </a:p>
          <a:p>
            <a:r>
              <a:rPr lang="en-IN" sz="1200" dirty="0"/>
              <a:t>&lt;/body&gt;</a:t>
            </a:r>
          </a:p>
          <a:p>
            <a:r>
              <a:rPr lang="en-IN" sz="1200" dirty="0"/>
              <a:t>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 smtClean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8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472542" y="925830"/>
            <a:ext cx="8031378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c. External Style </a:t>
            </a:r>
            <a:r>
              <a:rPr lang="en-US" sz="2800" b="1" dirty="0" smtClean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Sheets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472542" y="1374512"/>
            <a:ext cx="7990027" cy="93769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/>
              <a:t>External style sheets are separate CSS files that are linked to HTML documents using the &lt;link&gt; tag in the &lt;head&gt; section.</a:t>
            </a:r>
          </a:p>
          <a:p>
            <a:r>
              <a:rPr lang="en-US" sz="1600" dirty="0"/>
              <a:t>Example of External Style Sheet (styles.css):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1359325" y="2027597"/>
            <a:ext cx="7441007" cy="257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sp>
        <p:nvSpPr>
          <p:cNvPr id="2" name="Rectangle 1"/>
          <p:cNvSpPr/>
          <p:nvPr/>
        </p:nvSpPr>
        <p:spPr>
          <a:xfrm>
            <a:off x="3392599" y="2146949"/>
            <a:ext cx="4572000" cy="2462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IN" sz="1400" dirty="0"/>
              <a:t>/* styles.css */</a:t>
            </a:r>
          </a:p>
          <a:p>
            <a:r>
              <a:rPr lang="en-IN" sz="1400" dirty="0"/>
              <a:t>body {</a:t>
            </a:r>
          </a:p>
          <a:p>
            <a:r>
              <a:rPr lang="en-IN" sz="1400" dirty="0"/>
              <a:t>    background-</a:t>
            </a:r>
            <a:r>
              <a:rPr lang="en-IN" sz="1400" dirty="0" err="1"/>
              <a:t>color</a:t>
            </a:r>
            <a:r>
              <a:rPr lang="en-IN" sz="1400" dirty="0"/>
              <a:t>: </a:t>
            </a:r>
            <a:r>
              <a:rPr lang="en-IN" sz="1400" dirty="0" err="1"/>
              <a:t>lightblue</a:t>
            </a:r>
            <a:r>
              <a:rPr lang="en-IN" sz="1400" dirty="0"/>
              <a:t>;</a:t>
            </a:r>
          </a:p>
          <a:p>
            <a:r>
              <a:rPr lang="en-IN" sz="1400" dirty="0"/>
              <a:t>    font-family: Arial, sans-serif;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h1 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color</a:t>
            </a:r>
            <a:r>
              <a:rPr lang="en-IN" sz="1400" dirty="0"/>
              <a:t>: </a:t>
            </a:r>
            <a:r>
              <a:rPr lang="en-IN" sz="1400" dirty="0" err="1"/>
              <a:t>darkblue</a:t>
            </a:r>
            <a:r>
              <a:rPr lang="en-IN" sz="1400" dirty="0"/>
              <a:t>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p {</a:t>
            </a:r>
          </a:p>
          <a:p>
            <a:r>
              <a:rPr lang="en-IN" sz="1400" dirty="0"/>
              <a:t>    font-size: 16px;</a:t>
            </a:r>
          </a:p>
          <a:p>
            <a:r>
              <a:rPr lang="en-IN" sz="1400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880</Words>
  <Application>Microsoft Office PowerPoint</Application>
  <PresentationFormat>On-screen Show (16:9)</PresentationFormat>
  <Paragraphs>167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6</cp:revision>
  <dcterms:created xsi:type="dcterms:W3CDTF">2024-06-05T08:31:02Z</dcterms:created>
  <dcterms:modified xsi:type="dcterms:W3CDTF">2024-06-06T08:59:44Z</dcterms:modified>
</cp:coreProperties>
</file>